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webextensions/taskpanes.xml" ContentType="application/vnd.ms-office.webextensiontaskpanes+xml"/>
  <Override PartName="/ppt/webextensions/webextension1.xml" ContentType="application/vnd.ms-office.webextension+xml"/>
  <Override PartName="/ppt/webextensions/webextension2.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8.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6" Type="http://schemas.openxmlformats.org/officeDocument/2006/relationships/custom-properties" Target="docProps/custom.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8"/>
  </p:notesMasterIdLst>
  <p:sldIdLst>
    <p:sldId id="1273" r:id="rId2"/>
    <p:sldId id="1274" r:id="rId3"/>
    <p:sldId id="1275" r:id="rId4"/>
    <p:sldId id="1287" r:id="rId5"/>
    <p:sldId id="277" r:id="rId6"/>
    <p:sldId id="1261" r:id="rId7"/>
    <p:sldId id="329" r:id="rId8"/>
    <p:sldId id="371" r:id="rId9"/>
    <p:sldId id="1289" r:id="rId10"/>
    <p:sldId id="1282" r:id="rId11"/>
    <p:sldId id="1255" r:id="rId12"/>
    <p:sldId id="1290" r:id="rId13"/>
    <p:sldId id="337" r:id="rId14"/>
    <p:sldId id="1291" r:id="rId15"/>
    <p:sldId id="1283" r:id="rId16"/>
    <p:sldId id="1292" r:id="rId17"/>
    <p:sldId id="1294" r:id="rId18"/>
    <p:sldId id="1295" r:id="rId19"/>
    <p:sldId id="1296" r:id="rId20"/>
    <p:sldId id="1297" r:id="rId21"/>
    <p:sldId id="1299" r:id="rId22"/>
    <p:sldId id="1300" r:id="rId23"/>
    <p:sldId id="1301" r:id="rId24"/>
    <p:sldId id="1302" r:id="rId25"/>
    <p:sldId id="1303" r:id="rId26"/>
    <p:sldId id="1284" r:id="rId27"/>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Begin" id="{B6AC151F-AF1A-4644-912B-E08D6EEE73A6}">
          <p14:sldIdLst>
            <p14:sldId id="1273"/>
            <p14:sldId id="1274"/>
            <p14:sldId id="1275"/>
            <p14:sldId id="1287"/>
          </p14:sldIdLst>
        </p14:section>
        <p14:section name="Introduction" id="{B5C7247B-BCC5-4A18-98B9-5B68D6D004DC}">
          <p14:sldIdLst>
            <p14:sldId id="277"/>
            <p14:sldId id="1261"/>
            <p14:sldId id="329"/>
            <p14:sldId id="371"/>
            <p14:sldId id="1289"/>
            <p14:sldId id="1282"/>
            <p14:sldId id="1255"/>
            <p14:sldId id="1290"/>
            <p14:sldId id="337"/>
            <p14:sldId id="1291"/>
            <p14:sldId id="1283"/>
            <p14:sldId id="1292"/>
            <p14:sldId id="1294"/>
            <p14:sldId id="1295"/>
            <p14:sldId id="1296"/>
            <p14:sldId id="1297"/>
            <p14:sldId id="1299"/>
            <p14:sldId id="1300"/>
            <p14:sldId id="1301"/>
            <p14:sldId id="1302"/>
            <p14:sldId id="1303"/>
            <p14:sldId id="128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666"/>
    <a:srgbClr val="00CC00"/>
    <a:srgbClr val="3737C0"/>
    <a:srgbClr val="3737D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ED36680-8B48-484C-9D2B-CD2C5FFD8A20}" v="1896" dt="2024-01-26T13:44:44.35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81" d="100"/>
          <a:sy n="81" d="100"/>
        </p:scale>
        <p:origin x="754"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bg1"/>
                </a:solidFill>
                <a:latin typeface="+mn-lt"/>
                <a:ea typeface="+mn-ea"/>
                <a:cs typeface="+mn-cs"/>
              </a:defRPr>
            </a:pPr>
            <a:r>
              <a:rPr lang="de-DE" baseline="0" dirty="0">
                <a:solidFill>
                  <a:schemeClr val="bg1"/>
                </a:solidFill>
              </a:rPr>
              <a:t>Permutation </a:t>
            </a:r>
            <a:r>
              <a:rPr lang="de-DE" baseline="0" dirty="0" err="1">
                <a:solidFill>
                  <a:schemeClr val="bg1"/>
                </a:solidFill>
              </a:rPr>
              <a:t>Importance</a:t>
            </a:r>
            <a:endParaRPr lang="de-DE" baseline="0" dirty="0">
              <a:solidFill>
                <a:schemeClr val="bg1"/>
              </a:solidFill>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bg1"/>
              </a:solidFill>
              <a:latin typeface="+mn-lt"/>
              <a:ea typeface="+mn-ea"/>
              <a:cs typeface="+mn-cs"/>
            </a:defRPr>
          </a:pPr>
          <a:endParaRPr lang="de-DE"/>
        </a:p>
      </c:txPr>
    </c:title>
    <c:autoTitleDeleted val="0"/>
    <c:plotArea>
      <c:layout/>
      <c:barChart>
        <c:barDir val="col"/>
        <c:grouping val="clustered"/>
        <c:varyColors val="0"/>
        <c:ser>
          <c:idx val="0"/>
          <c:order val="0"/>
          <c:spPr>
            <a:solidFill>
              <a:srgbClr val="FF0000"/>
            </a:solidFill>
            <a:ln>
              <a:noFill/>
            </a:ln>
            <a:effectLst/>
          </c:spPr>
          <c:invertIfNegative val="0"/>
          <c:cat>
            <c:strRef>
              <c:f>Sheet1!$B$2:$B$17</c:f>
              <c:strCache>
                <c:ptCount val="16"/>
                <c:pt idx="0">
                  <c:v>Avg_bms_current</c:v>
                </c:pt>
                <c:pt idx="1">
                  <c:v>Initialize Method</c:v>
                </c:pt>
                <c:pt idx="2">
                  <c:v>Energy</c:v>
                </c:pt>
                <c:pt idx="3">
                  <c:v>Battery Capacity</c:v>
                </c:pt>
                <c:pt idx="4">
                  <c:v>Start_SOC</c:v>
                </c:pt>
                <c:pt idx="5">
                  <c:v>End_SOC</c:v>
                </c:pt>
                <c:pt idx="6">
                  <c:v>Max_power</c:v>
                </c:pt>
                <c:pt idx="7">
                  <c:v>CPO</c:v>
                </c:pt>
                <c:pt idx="8">
                  <c:v>Charge_Platform</c:v>
                </c:pt>
                <c:pt idx="9">
                  <c:v>Chargepoint_class</c:v>
                </c:pt>
                <c:pt idx="10">
                  <c:v>Country</c:v>
                </c:pt>
                <c:pt idx="11">
                  <c:v>Outside_temperature</c:v>
                </c:pt>
                <c:pt idx="12">
                  <c:v>Login_Duration</c:v>
                </c:pt>
                <c:pt idx="13">
                  <c:v>Kilometer</c:v>
                </c:pt>
                <c:pt idx="14">
                  <c:v>BMS_Temperature</c:v>
                </c:pt>
                <c:pt idx="15">
                  <c:v>Duration_Unitl_currentflow</c:v>
                </c:pt>
              </c:strCache>
            </c:strRef>
          </c:cat>
          <c:val>
            <c:numRef>
              <c:f>Sheet1!$C$2:$C$17</c:f>
              <c:numCache>
                <c:formatCode>General</c:formatCode>
                <c:ptCount val="16"/>
                <c:pt idx="0">
                  <c:v>0</c:v>
                </c:pt>
                <c:pt idx="1">
                  <c:v>0</c:v>
                </c:pt>
                <c:pt idx="2">
                  <c:v>0</c:v>
                </c:pt>
                <c:pt idx="3">
                  <c:v>0</c:v>
                </c:pt>
                <c:pt idx="4">
                  <c:v>0</c:v>
                </c:pt>
                <c:pt idx="5">
                  <c:v>1</c:v>
                </c:pt>
                <c:pt idx="6">
                  <c:v>0</c:v>
                </c:pt>
                <c:pt idx="7">
                  <c:v>0.11</c:v>
                </c:pt>
                <c:pt idx="8">
                  <c:v>0</c:v>
                </c:pt>
                <c:pt idx="9">
                  <c:v>0</c:v>
                </c:pt>
                <c:pt idx="10">
                  <c:v>0</c:v>
                </c:pt>
                <c:pt idx="11">
                  <c:v>0</c:v>
                </c:pt>
                <c:pt idx="12">
                  <c:v>0</c:v>
                </c:pt>
                <c:pt idx="13">
                  <c:v>0</c:v>
                </c:pt>
                <c:pt idx="14">
                  <c:v>0</c:v>
                </c:pt>
                <c:pt idx="15">
                  <c:v>0</c:v>
                </c:pt>
              </c:numCache>
            </c:numRef>
          </c:val>
          <c:extLst>
            <c:ext xmlns:c16="http://schemas.microsoft.com/office/drawing/2014/chart" uri="{C3380CC4-5D6E-409C-BE32-E72D297353CC}">
              <c16:uniqueId val="{00000000-0E98-45FB-A88A-ACD13FF14D2B}"/>
            </c:ext>
          </c:extLst>
        </c:ser>
        <c:dLbls>
          <c:showLegendKey val="0"/>
          <c:showVal val="0"/>
          <c:showCatName val="0"/>
          <c:showSerName val="0"/>
          <c:showPercent val="0"/>
          <c:showBubbleSize val="0"/>
        </c:dLbls>
        <c:gapWidth val="219"/>
        <c:overlap val="-27"/>
        <c:axId val="1850890208"/>
        <c:axId val="1842145632"/>
      </c:barChart>
      <c:catAx>
        <c:axId val="185089020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500" b="0" i="0" u="none" strike="noStrike" kern="1200" baseline="0">
                <a:solidFill>
                  <a:schemeClr val="bg1"/>
                </a:solidFill>
                <a:latin typeface="+mn-lt"/>
                <a:ea typeface="+mn-ea"/>
                <a:cs typeface="+mn-cs"/>
              </a:defRPr>
            </a:pPr>
            <a:endParaRPr lang="de-DE"/>
          </a:p>
        </c:txPr>
        <c:crossAx val="1842145632"/>
        <c:crosses val="autoZero"/>
        <c:auto val="1"/>
        <c:lblAlgn val="ctr"/>
        <c:lblOffset val="100"/>
        <c:noMultiLvlLbl val="0"/>
      </c:catAx>
      <c:valAx>
        <c:axId val="1842145632"/>
        <c:scaling>
          <c:orientation val="minMax"/>
          <c:max val="1"/>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de-DE"/>
          </a:p>
        </c:txPr>
        <c:crossAx val="1850890208"/>
        <c:crosses val="autoZero"/>
        <c:crossBetween val="between"/>
        <c:majorUnit val="0.2"/>
      </c:valAx>
      <c:spPr>
        <a:noFill/>
        <a:ln>
          <a:noFill/>
        </a:ln>
        <a:effectLst/>
      </c:spPr>
    </c:plotArea>
    <c:plotVisOnly val="1"/>
    <c:dispBlanksAs val="gap"/>
    <c:showDLblsOverMax val="0"/>
  </c:chart>
  <c:spPr>
    <a:noFill/>
    <a:ln>
      <a:solidFill>
        <a:schemeClr val="bg1"/>
      </a:solidFill>
    </a:ln>
    <a:effectLst>
      <a:outerShdw blurRad="152400" dist="317500" dir="5400000" sx="90000" sy="-19000" rotWithShape="0">
        <a:prstClr val="black">
          <a:alpha val="15000"/>
        </a:prstClr>
      </a:outerShdw>
    </a:effectLst>
  </c:spPr>
  <c:txPr>
    <a:bodyPr/>
    <a:lstStyle/>
    <a:p>
      <a:pPr>
        <a:defRPr/>
      </a:pPr>
      <a:endParaRPr lang="de-DE"/>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de-DE" baseline="0" dirty="0">
                <a:solidFill>
                  <a:schemeClr val="bg1"/>
                </a:solidFill>
              </a:rPr>
              <a:t>Permutation</a:t>
            </a:r>
            <a:r>
              <a:rPr lang="de-DE" baseline="0" dirty="0"/>
              <a:t> </a:t>
            </a:r>
            <a:r>
              <a:rPr lang="de-DE" baseline="0" dirty="0" err="1">
                <a:solidFill>
                  <a:schemeClr val="bg1"/>
                </a:solidFill>
              </a:rPr>
              <a:t>Importance</a:t>
            </a:r>
            <a:endParaRPr lang="de-DE" dirty="0">
              <a:solidFill>
                <a:schemeClr val="bg1"/>
              </a:solidFill>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de-DE"/>
        </a:p>
      </c:txPr>
    </c:title>
    <c:autoTitleDeleted val="0"/>
    <c:plotArea>
      <c:layout/>
      <c:barChart>
        <c:barDir val="col"/>
        <c:grouping val="clustered"/>
        <c:varyColors val="0"/>
        <c:ser>
          <c:idx val="0"/>
          <c:order val="0"/>
          <c:spPr>
            <a:solidFill>
              <a:srgbClr val="FF0000"/>
            </a:solidFill>
            <a:ln>
              <a:noFill/>
            </a:ln>
            <a:effectLst/>
          </c:spPr>
          <c:invertIfNegative val="0"/>
          <c:cat>
            <c:strRef>
              <c:f>Sheet2!$A$1:$A$15</c:f>
              <c:strCache>
                <c:ptCount val="15"/>
                <c:pt idx="0">
                  <c:v>Avg_bms_current</c:v>
                </c:pt>
                <c:pt idx="1">
                  <c:v>Initialize Method</c:v>
                </c:pt>
                <c:pt idx="2">
                  <c:v>Energy</c:v>
                </c:pt>
                <c:pt idx="3">
                  <c:v>Battery Capacity</c:v>
                </c:pt>
                <c:pt idx="4">
                  <c:v>Start_SOC</c:v>
                </c:pt>
                <c:pt idx="5">
                  <c:v>Max_power</c:v>
                </c:pt>
                <c:pt idx="6">
                  <c:v>CPO</c:v>
                </c:pt>
                <c:pt idx="7">
                  <c:v>Charge_Platform</c:v>
                </c:pt>
                <c:pt idx="8">
                  <c:v>Chargepoint_class</c:v>
                </c:pt>
                <c:pt idx="9">
                  <c:v>Country</c:v>
                </c:pt>
                <c:pt idx="10">
                  <c:v>Outside_temperature</c:v>
                </c:pt>
                <c:pt idx="11">
                  <c:v>Login_Duration</c:v>
                </c:pt>
                <c:pt idx="12">
                  <c:v>Kilometer</c:v>
                </c:pt>
                <c:pt idx="13">
                  <c:v>BMS_Temperature</c:v>
                </c:pt>
                <c:pt idx="14">
                  <c:v>Duration_Unitl_currentflow</c:v>
                </c:pt>
              </c:strCache>
            </c:strRef>
          </c:cat>
          <c:val>
            <c:numRef>
              <c:f>Sheet2!$B$1:$B$15</c:f>
              <c:numCache>
                <c:formatCode>General</c:formatCode>
                <c:ptCount val="15"/>
                <c:pt idx="0">
                  <c:v>0</c:v>
                </c:pt>
                <c:pt idx="1">
                  <c:v>0</c:v>
                </c:pt>
                <c:pt idx="2">
                  <c:v>1</c:v>
                </c:pt>
                <c:pt idx="3">
                  <c:v>0</c:v>
                </c:pt>
                <c:pt idx="4">
                  <c:v>0</c:v>
                </c:pt>
                <c:pt idx="5">
                  <c:v>0</c:v>
                </c:pt>
                <c:pt idx="6">
                  <c:v>0</c:v>
                </c:pt>
                <c:pt idx="7">
                  <c:v>0</c:v>
                </c:pt>
                <c:pt idx="8">
                  <c:v>0</c:v>
                </c:pt>
                <c:pt idx="9">
                  <c:v>0</c:v>
                </c:pt>
                <c:pt idx="10">
                  <c:v>0</c:v>
                </c:pt>
                <c:pt idx="11">
                  <c:v>0</c:v>
                </c:pt>
                <c:pt idx="12">
                  <c:v>0</c:v>
                </c:pt>
                <c:pt idx="13">
                  <c:v>0</c:v>
                </c:pt>
                <c:pt idx="14">
                  <c:v>0</c:v>
                </c:pt>
              </c:numCache>
            </c:numRef>
          </c:val>
          <c:extLst>
            <c:ext xmlns:c16="http://schemas.microsoft.com/office/drawing/2014/chart" uri="{C3380CC4-5D6E-409C-BE32-E72D297353CC}">
              <c16:uniqueId val="{00000000-C29F-4E57-A2E4-966F42D69954}"/>
            </c:ext>
          </c:extLst>
        </c:ser>
        <c:dLbls>
          <c:showLegendKey val="0"/>
          <c:showVal val="0"/>
          <c:showCatName val="0"/>
          <c:showSerName val="0"/>
          <c:showPercent val="0"/>
          <c:showBubbleSize val="0"/>
        </c:dLbls>
        <c:gapWidth val="219"/>
        <c:overlap val="-27"/>
        <c:axId val="1686548784"/>
        <c:axId val="1416369152"/>
      </c:barChart>
      <c:catAx>
        <c:axId val="168654878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500" b="0" i="0" u="none" strike="noStrike" kern="1200" baseline="0">
                <a:solidFill>
                  <a:schemeClr val="bg1"/>
                </a:solidFill>
                <a:latin typeface="+mn-lt"/>
                <a:ea typeface="+mn-ea"/>
                <a:cs typeface="+mn-cs"/>
              </a:defRPr>
            </a:pPr>
            <a:endParaRPr lang="de-DE"/>
          </a:p>
        </c:txPr>
        <c:crossAx val="1416369152"/>
        <c:crosses val="autoZero"/>
        <c:auto val="1"/>
        <c:lblAlgn val="ctr"/>
        <c:lblOffset val="100"/>
        <c:noMultiLvlLbl val="0"/>
      </c:catAx>
      <c:valAx>
        <c:axId val="1416369152"/>
        <c:scaling>
          <c:orientation val="minMax"/>
          <c:max val="1"/>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de-DE"/>
          </a:p>
        </c:txPr>
        <c:crossAx val="1686548784"/>
        <c:crosses val="autoZero"/>
        <c:crossBetween val="between"/>
        <c:majorUnit val="0.2"/>
      </c:valAx>
      <c:spPr>
        <a:noFill/>
        <a:ln>
          <a:noFill/>
        </a:ln>
        <a:effectLst/>
      </c:spPr>
    </c:plotArea>
    <c:plotVisOnly val="1"/>
    <c:dispBlanksAs val="gap"/>
    <c:showDLblsOverMax val="0"/>
  </c:chart>
  <c:spPr>
    <a:noFill/>
    <a:ln>
      <a:solidFill>
        <a:schemeClr val="bg1"/>
      </a:solidFill>
    </a:ln>
    <a:effectLst/>
  </c:spPr>
  <c:txPr>
    <a:bodyPr/>
    <a:lstStyle/>
    <a:p>
      <a:pPr>
        <a:defRPr/>
      </a:pPr>
      <a:endParaRPr lang="de-DE"/>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de-DE" baseline="0" dirty="0" err="1">
                <a:solidFill>
                  <a:schemeClr val="bg1"/>
                </a:solidFill>
              </a:rPr>
              <a:t>Dendrogram</a:t>
            </a:r>
            <a:endParaRPr lang="de-DE" baseline="0" dirty="0">
              <a:solidFill>
                <a:schemeClr val="bg1"/>
              </a:solidFill>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de-DE"/>
        </a:p>
      </c:txPr>
    </c:title>
    <c:autoTitleDeleted val="0"/>
    <c:plotArea>
      <c:layout>
        <c:manualLayout>
          <c:layoutTarget val="inner"/>
          <c:xMode val="edge"/>
          <c:yMode val="edge"/>
          <c:x val="6.6429500242992864E-2"/>
          <c:y val="0.1446192430248931"/>
          <c:w val="0.90277456425468883"/>
          <c:h val="0.56395607686764737"/>
        </c:manualLayout>
      </c:layout>
      <c:barChart>
        <c:barDir val="col"/>
        <c:grouping val="clustered"/>
        <c:varyColors val="0"/>
        <c:ser>
          <c:idx val="0"/>
          <c:order val="0"/>
          <c:spPr>
            <a:solidFill>
              <a:schemeClr val="accent1"/>
            </a:solidFill>
            <a:ln>
              <a:noFill/>
            </a:ln>
            <a:effectLst/>
          </c:spPr>
          <c:invertIfNegative val="0"/>
          <c:cat>
            <c:strRef>
              <c:f>Sheet3!$E$2:$E$17</c:f>
              <c:strCache>
                <c:ptCount val="16"/>
                <c:pt idx="0">
                  <c:v>End_SOC</c:v>
                </c:pt>
                <c:pt idx="1">
                  <c:v>Energy</c:v>
                </c:pt>
                <c:pt idx="2">
                  <c:v>Avg_bms_current</c:v>
                </c:pt>
                <c:pt idx="3">
                  <c:v>Max_power</c:v>
                </c:pt>
                <c:pt idx="4">
                  <c:v>Duration_Unitl_currentflow</c:v>
                </c:pt>
                <c:pt idx="5">
                  <c:v>CPO</c:v>
                </c:pt>
                <c:pt idx="6">
                  <c:v>Charge_Platform</c:v>
                </c:pt>
                <c:pt idx="7">
                  <c:v>Country</c:v>
                </c:pt>
                <c:pt idx="8">
                  <c:v>Outside_temperature</c:v>
                </c:pt>
                <c:pt idx="9">
                  <c:v>BMS_Temperature</c:v>
                </c:pt>
                <c:pt idx="10">
                  <c:v>Kilometer</c:v>
                </c:pt>
                <c:pt idx="11">
                  <c:v>Start_SOC</c:v>
                </c:pt>
                <c:pt idx="12">
                  <c:v>Initialize Method</c:v>
                </c:pt>
                <c:pt idx="13">
                  <c:v>Login_Duration</c:v>
                </c:pt>
                <c:pt idx="14">
                  <c:v>Chargepoint_class</c:v>
                </c:pt>
                <c:pt idx="15">
                  <c:v>Battery Capacity</c:v>
                </c:pt>
              </c:strCache>
            </c:strRef>
          </c:cat>
          <c:val>
            <c:numRef>
              <c:f>Sheet3!$F$2:$F$17</c:f>
              <c:numCache>
                <c:formatCode>General</c:formatCode>
                <c:ptCount val="16"/>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numCache>
            </c:numRef>
          </c:val>
          <c:extLst>
            <c:ext xmlns:c16="http://schemas.microsoft.com/office/drawing/2014/chart" uri="{C3380CC4-5D6E-409C-BE32-E72D297353CC}">
              <c16:uniqueId val="{00000000-EC37-47F3-A7F2-3BD17D3017F1}"/>
            </c:ext>
          </c:extLst>
        </c:ser>
        <c:dLbls>
          <c:showLegendKey val="0"/>
          <c:showVal val="0"/>
          <c:showCatName val="0"/>
          <c:showSerName val="0"/>
          <c:showPercent val="0"/>
          <c:showBubbleSize val="0"/>
        </c:dLbls>
        <c:gapWidth val="219"/>
        <c:overlap val="-27"/>
        <c:axId val="1082510384"/>
        <c:axId val="1426528464"/>
      </c:barChart>
      <c:catAx>
        <c:axId val="108251038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700" b="0" i="0" u="none" strike="noStrike" kern="1200" baseline="0">
                <a:solidFill>
                  <a:schemeClr val="bg1"/>
                </a:solidFill>
                <a:latin typeface="+mn-lt"/>
                <a:ea typeface="+mn-ea"/>
                <a:cs typeface="+mn-cs"/>
              </a:defRPr>
            </a:pPr>
            <a:endParaRPr lang="de-DE"/>
          </a:p>
        </c:txPr>
        <c:crossAx val="1426528464"/>
        <c:crosses val="autoZero"/>
        <c:auto val="1"/>
        <c:lblAlgn val="ctr"/>
        <c:lblOffset val="100"/>
        <c:noMultiLvlLbl val="0"/>
      </c:catAx>
      <c:valAx>
        <c:axId val="142652846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de-DE"/>
          </a:p>
        </c:txPr>
        <c:crossAx val="1082510384"/>
        <c:crosses val="autoZero"/>
        <c:crossBetween val="between"/>
        <c:majorUnit val="0.2"/>
      </c:valAx>
      <c:spPr>
        <a:noFill/>
        <a:ln>
          <a:solidFill>
            <a:schemeClr val="bg1"/>
          </a:solidFill>
        </a:ln>
        <a:effectLst>
          <a:outerShdw blurRad="152400" dist="317500" dir="5400000" sx="90000" sy="-19000" rotWithShape="0">
            <a:prstClr val="black">
              <a:alpha val="15000"/>
            </a:prstClr>
          </a:outerShdw>
        </a:effectLst>
      </c:spPr>
    </c:plotArea>
    <c:plotVisOnly val="1"/>
    <c:dispBlanksAs val="gap"/>
    <c:showDLblsOverMax val="0"/>
  </c:chart>
  <c:spPr>
    <a:noFill/>
    <a:ln>
      <a:noFill/>
    </a:ln>
    <a:effectLst/>
  </c:spPr>
  <c:txPr>
    <a:bodyPr/>
    <a:lstStyle/>
    <a:p>
      <a:pPr>
        <a:defRPr/>
      </a:pPr>
      <a:endParaRPr lang="de-DE"/>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de-DE" baseline="0" dirty="0" err="1">
                <a:solidFill>
                  <a:schemeClr val="bg1"/>
                </a:solidFill>
              </a:rPr>
              <a:t>Dendrogram</a:t>
            </a:r>
            <a:endParaRPr lang="de-DE" baseline="0" dirty="0">
              <a:solidFill>
                <a:schemeClr val="bg1"/>
              </a:solidFill>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de-DE"/>
        </a:p>
      </c:txPr>
    </c:title>
    <c:autoTitleDeleted val="0"/>
    <c:plotArea>
      <c:layout/>
      <c:barChart>
        <c:barDir val="col"/>
        <c:grouping val="clustered"/>
        <c:varyColors val="0"/>
        <c:ser>
          <c:idx val="0"/>
          <c:order val="0"/>
          <c:spPr>
            <a:solidFill>
              <a:srgbClr val="FF0000"/>
            </a:solidFill>
            <a:ln>
              <a:noFill/>
            </a:ln>
            <a:effectLst/>
          </c:spPr>
          <c:invertIfNegative val="0"/>
          <c:cat>
            <c:strRef>
              <c:f>Sheet4!$A$2:$A$9</c:f>
              <c:strCache>
                <c:ptCount val="8"/>
                <c:pt idx="0">
                  <c:v>energy</c:v>
                </c:pt>
                <c:pt idx="1">
                  <c:v>duration until current flow</c:v>
                </c:pt>
                <c:pt idx="2">
                  <c:v>cpo</c:v>
                </c:pt>
                <c:pt idx="3">
                  <c:v>charge platform</c:v>
                </c:pt>
                <c:pt idx="4">
                  <c:v>country</c:v>
                </c:pt>
                <c:pt idx="5">
                  <c:v>outside temerature</c:v>
                </c:pt>
                <c:pt idx="6">
                  <c:v>login duration</c:v>
                </c:pt>
                <c:pt idx="7">
                  <c:v>battery capacity</c:v>
                </c:pt>
              </c:strCache>
            </c:strRef>
          </c:cat>
          <c:val>
            <c:numRef>
              <c:f>Sheet4!$B$2:$B$9</c:f>
              <c:numCache>
                <c:formatCode>General</c:formatCode>
                <c:ptCount val="8"/>
                <c:pt idx="0">
                  <c:v>1</c:v>
                </c:pt>
                <c:pt idx="1">
                  <c:v>0.85</c:v>
                </c:pt>
                <c:pt idx="2">
                  <c:v>0.75</c:v>
                </c:pt>
                <c:pt idx="3">
                  <c:v>0.55000000000000004</c:v>
                </c:pt>
                <c:pt idx="4">
                  <c:v>0.25</c:v>
                </c:pt>
                <c:pt idx="5">
                  <c:v>0.15</c:v>
                </c:pt>
                <c:pt idx="6">
                  <c:v>0</c:v>
                </c:pt>
                <c:pt idx="7">
                  <c:v>0</c:v>
                </c:pt>
              </c:numCache>
            </c:numRef>
          </c:val>
          <c:extLst>
            <c:ext xmlns:c16="http://schemas.microsoft.com/office/drawing/2014/chart" uri="{C3380CC4-5D6E-409C-BE32-E72D297353CC}">
              <c16:uniqueId val="{00000000-86A5-4BC2-A504-6B27018BFC2A}"/>
            </c:ext>
          </c:extLst>
        </c:ser>
        <c:dLbls>
          <c:showLegendKey val="0"/>
          <c:showVal val="0"/>
          <c:showCatName val="0"/>
          <c:showSerName val="0"/>
          <c:showPercent val="0"/>
          <c:showBubbleSize val="0"/>
        </c:dLbls>
        <c:gapWidth val="219"/>
        <c:overlap val="-27"/>
        <c:axId val="1684686592"/>
        <c:axId val="1847201792"/>
      </c:barChart>
      <c:catAx>
        <c:axId val="16846865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700" b="0" i="0" u="none" strike="noStrike" kern="1200" baseline="0">
                <a:solidFill>
                  <a:schemeClr val="bg1"/>
                </a:solidFill>
                <a:latin typeface="+mn-lt"/>
                <a:ea typeface="+mn-ea"/>
                <a:cs typeface="+mn-cs"/>
              </a:defRPr>
            </a:pPr>
            <a:endParaRPr lang="de-DE"/>
          </a:p>
        </c:txPr>
        <c:crossAx val="1847201792"/>
        <c:crosses val="autoZero"/>
        <c:auto val="1"/>
        <c:lblAlgn val="ctr"/>
        <c:lblOffset val="100"/>
        <c:noMultiLvlLbl val="0"/>
      </c:catAx>
      <c:valAx>
        <c:axId val="1847201792"/>
        <c:scaling>
          <c:orientation val="minMax"/>
          <c:max val="1"/>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de-DE"/>
          </a:p>
        </c:txPr>
        <c:crossAx val="1684686592"/>
        <c:crosses val="autoZero"/>
        <c:crossBetween val="between"/>
      </c:valAx>
      <c:spPr>
        <a:noFill/>
        <a:ln>
          <a:noFill/>
        </a:ln>
        <a:effectLst/>
      </c:spPr>
    </c:plotArea>
    <c:plotVisOnly val="1"/>
    <c:dispBlanksAs val="gap"/>
    <c:showDLblsOverMax val="0"/>
  </c:chart>
  <c:spPr>
    <a:noFill/>
    <a:ln>
      <a:solidFill>
        <a:schemeClr val="bg1"/>
      </a:solidFill>
    </a:ln>
    <a:effectLst>
      <a:outerShdw blurRad="152400" dist="317500" dir="5400000" sx="90000" sy="-19000" rotWithShape="0">
        <a:prstClr val="black">
          <a:alpha val="15000"/>
        </a:prstClr>
      </a:outerShdw>
    </a:effectLst>
  </c:spPr>
  <c:txPr>
    <a:bodyPr/>
    <a:lstStyle/>
    <a:p>
      <a:pPr>
        <a:defRPr/>
      </a:pPr>
      <a:endParaRPr lang="de-DE"/>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4C7C20D-E5DB-4CEF-B4BF-F4ED1AEA9624}" type="datetimeFigureOut">
              <a:rPr lang="de-DE" smtClean="0"/>
              <a:t>01.02.2024</a:t>
            </a:fld>
            <a:endParaRPr lang="de-D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C25A28F-DC91-4101-B819-4656FDD14231}" type="slidenum">
              <a:rPr lang="de-DE" smtClean="0"/>
              <a:t>‹#›</a:t>
            </a:fld>
            <a:endParaRPr lang="de-DE"/>
          </a:p>
        </p:txBody>
      </p:sp>
    </p:spTree>
    <p:extLst>
      <p:ext uri="{BB962C8B-B14F-4D97-AF65-F5344CB8AC3E}">
        <p14:creationId xmlns:p14="http://schemas.microsoft.com/office/powerpoint/2010/main" val="21397986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The </a:t>
            </a:r>
            <a:r>
              <a:rPr lang="de-DE" dirty="0" err="1"/>
              <a:t>presentation</a:t>
            </a:r>
            <a:r>
              <a:rPr lang="de-DE" dirty="0"/>
              <a:t> </a:t>
            </a:r>
            <a:r>
              <a:rPr lang="de-DE" dirty="0" err="1"/>
              <a:t>includes</a:t>
            </a:r>
            <a:r>
              <a:rPr lang="de-DE" dirty="0"/>
              <a:t> 4 </a:t>
            </a:r>
            <a:r>
              <a:rPr lang="de-DE" dirty="0" err="1"/>
              <a:t>chapters</a:t>
            </a:r>
            <a:r>
              <a:rPr lang="de-DE" dirty="0"/>
              <a:t> </a:t>
            </a:r>
          </a:p>
        </p:txBody>
      </p:sp>
      <p:sp>
        <p:nvSpPr>
          <p:cNvPr id="4" name="Slide Number Placeholder 3"/>
          <p:cNvSpPr>
            <a:spLocks noGrp="1"/>
          </p:cNvSpPr>
          <p:nvPr>
            <p:ph type="sldNum" sz="quarter" idx="5"/>
          </p:nvPr>
        </p:nvSpPr>
        <p:spPr/>
        <p:txBody>
          <a:bodyPr/>
          <a:lstStyle/>
          <a:p>
            <a:fld id="{DC25A28F-DC91-4101-B819-4656FDD14231}" type="slidenum">
              <a:rPr lang="de-DE" smtClean="0"/>
              <a:t>3</a:t>
            </a:fld>
            <a:endParaRPr lang="de-DE"/>
          </a:p>
        </p:txBody>
      </p:sp>
    </p:spTree>
    <p:extLst>
      <p:ext uri="{BB962C8B-B14F-4D97-AF65-F5344CB8AC3E}">
        <p14:creationId xmlns:p14="http://schemas.microsoft.com/office/powerpoint/2010/main" val="14355714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Here, I </a:t>
            </a:r>
            <a:r>
              <a:rPr lang="de-DE" dirty="0" err="1"/>
              <a:t>have</a:t>
            </a:r>
            <a:r>
              <a:rPr lang="de-DE" dirty="0"/>
              <a:t> </a:t>
            </a:r>
            <a:r>
              <a:rPr lang="de-DE" dirty="0" err="1"/>
              <a:t>created</a:t>
            </a:r>
            <a:r>
              <a:rPr lang="de-DE" dirty="0"/>
              <a:t> </a:t>
            </a:r>
            <a:r>
              <a:rPr lang="de-DE" dirty="0" err="1"/>
              <a:t>dummy</a:t>
            </a:r>
            <a:r>
              <a:rPr lang="de-DE" dirty="0"/>
              <a:t> </a:t>
            </a:r>
            <a:r>
              <a:rPr lang="de-DE" dirty="0" err="1"/>
              <a:t>data</a:t>
            </a:r>
            <a:r>
              <a:rPr lang="de-DE" dirty="0"/>
              <a:t> </a:t>
            </a:r>
            <a:r>
              <a:rPr lang="de-DE" dirty="0" err="1"/>
              <a:t>to</a:t>
            </a:r>
            <a:r>
              <a:rPr lang="de-DE" dirty="0"/>
              <a:t> </a:t>
            </a:r>
            <a:r>
              <a:rPr lang="de-DE" dirty="0" err="1"/>
              <a:t>explain</a:t>
            </a:r>
            <a:r>
              <a:rPr lang="de-DE" dirty="0"/>
              <a:t> </a:t>
            </a:r>
            <a:r>
              <a:rPr lang="de-DE" dirty="0" err="1"/>
              <a:t>which</a:t>
            </a:r>
            <a:r>
              <a:rPr lang="de-DE" dirty="0"/>
              <a:t> </a:t>
            </a:r>
            <a:r>
              <a:rPr lang="de-DE" dirty="0" err="1"/>
              <a:t>methodology</a:t>
            </a:r>
            <a:r>
              <a:rPr lang="de-DE" dirty="0"/>
              <a:t> I </a:t>
            </a:r>
            <a:r>
              <a:rPr lang="de-DE" dirty="0" err="1"/>
              <a:t>have</a:t>
            </a:r>
            <a:r>
              <a:rPr lang="de-DE" dirty="0"/>
              <a:t> </a:t>
            </a:r>
            <a:r>
              <a:rPr lang="de-DE" dirty="0" err="1"/>
              <a:t>used</a:t>
            </a:r>
            <a:r>
              <a:rPr lang="de-DE" dirty="0"/>
              <a:t> and </a:t>
            </a:r>
            <a:r>
              <a:rPr lang="de-DE" dirty="0" err="1"/>
              <a:t>why</a:t>
            </a:r>
            <a:r>
              <a:rPr lang="de-DE" dirty="0"/>
              <a:t>. </a:t>
            </a:r>
            <a:r>
              <a:rPr lang="de-DE" dirty="0" err="1"/>
              <a:t>It</a:t>
            </a:r>
            <a:r>
              <a:rPr lang="de-DE" dirty="0"/>
              <a:t> </a:t>
            </a:r>
            <a:r>
              <a:rPr lang="de-DE" dirty="0" err="1"/>
              <a:t>consists</a:t>
            </a:r>
            <a:r>
              <a:rPr lang="de-DE" dirty="0"/>
              <a:t> </a:t>
            </a:r>
            <a:r>
              <a:rPr lang="de-DE" dirty="0" err="1"/>
              <a:t>of</a:t>
            </a:r>
            <a:r>
              <a:rPr lang="de-DE" dirty="0"/>
              <a:t> </a:t>
            </a:r>
            <a:r>
              <a:rPr lang="de-DE" dirty="0" err="1"/>
              <a:t>one</a:t>
            </a:r>
            <a:r>
              <a:rPr lang="de-DE" dirty="0"/>
              <a:t> </a:t>
            </a:r>
            <a:r>
              <a:rPr lang="de-DE" dirty="0" err="1"/>
              <a:t>target</a:t>
            </a:r>
            <a:r>
              <a:rPr lang="de-DE" dirty="0"/>
              <a:t> </a:t>
            </a:r>
            <a:r>
              <a:rPr lang="de-DE" dirty="0" err="1"/>
              <a:t>class</a:t>
            </a:r>
            <a:r>
              <a:rPr lang="de-DE" dirty="0"/>
              <a:t> </a:t>
            </a:r>
            <a:r>
              <a:rPr lang="de-DE" dirty="0" err="1"/>
              <a:t>error</a:t>
            </a:r>
            <a:r>
              <a:rPr lang="de-DE" dirty="0"/>
              <a:t> and feature </a:t>
            </a:r>
            <a:r>
              <a:rPr lang="de-DE" dirty="0" err="1"/>
              <a:t>or</a:t>
            </a:r>
            <a:r>
              <a:rPr lang="de-DE" dirty="0"/>
              <a:t> KPI such </a:t>
            </a:r>
            <a:r>
              <a:rPr lang="de-DE" dirty="0" err="1"/>
              <a:t>as</a:t>
            </a:r>
            <a:r>
              <a:rPr lang="de-DE" dirty="0"/>
              <a:t> </a:t>
            </a:r>
            <a:r>
              <a:rPr lang="de-DE" dirty="0" err="1"/>
              <a:t>current</a:t>
            </a:r>
            <a:r>
              <a:rPr lang="de-DE" dirty="0"/>
              <a:t> </a:t>
            </a:r>
            <a:r>
              <a:rPr lang="de-DE" dirty="0" err="1"/>
              <a:t>flow</a:t>
            </a:r>
            <a:r>
              <a:rPr lang="de-DE" dirty="0"/>
              <a:t> </a:t>
            </a:r>
            <a:r>
              <a:rPr lang="de-DE" dirty="0" err="1"/>
              <a:t>during</a:t>
            </a:r>
            <a:r>
              <a:rPr lang="de-DE" dirty="0"/>
              <a:t> </a:t>
            </a:r>
            <a:r>
              <a:rPr lang="de-DE" dirty="0" err="1"/>
              <a:t>charging</a:t>
            </a:r>
            <a:r>
              <a:rPr lang="de-DE" dirty="0"/>
              <a:t>, SOC, CPO, </a:t>
            </a:r>
            <a:r>
              <a:rPr lang="de-DE" dirty="0" err="1"/>
              <a:t>temperature</a:t>
            </a:r>
            <a:r>
              <a:rPr lang="de-DE" dirty="0"/>
              <a:t> </a:t>
            </a:r>
            <a:r>
              <a:rPr lang="de-DE" dirty="0" err="1"/>
              <a:t>of</a:t>
            </a:r>
            <a:r>
              <a:rPr lang="de-DE" dirty="0"/>
              <a:t> BMS and </a:t>
            </a:r>
            <a:r>
              <a:rPr lang="de-DE" dirty="0" err="1"/>
              <a:t>enviromnent</a:t>
            </a:r>
            <a:r>
              <a:rPr lang="de-DE" dirty="0"/>
              <a:t> and so on </a:t>
            </a:r>
          </a:p>
        </p:txBody>
      </p:sp>
      <p:sp>
        <p:nvSpPr>
          <p:cNvPr id="4" name="Slide Number Placeholder 3"/>
          <p:cNvSpPr>
            <a:spLocks noGrp="1"/>
          </p:cNvSpPr>
          <p:nvPr>
            <p:ph type="sldNum" sz="quarter" idx="5"/>
          </p:nvPr>
        </p:nvSpPr>
        <p:spPr/>
        <p:txBody>
          <a:bodyPr/>
          <a:lstStyle/>
          <a:p>
            <a:fld id="{DC25A28F-DC91-4101-B819-4656FDD14231}" type="slidenum">
              <a:rPr lang="de-DE" smtClean="0"/>
              <a:t>16</a:t>
            </a:fld>
            <a:endParaRPr lang="de-DE"/>
          </a:p>
        </p:txBody>
      </p:sp>
    </p:spTree>
    <p:extLst>
      <p:ext uri="{BB962C8B-B14F-4D97-AF65-F5344CB8AC3E}">
        <p14:creationId xmlns:p14="http://schemas.microsoft.com/office/powerpoint/2010/main" val="27385622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err="1"/>
              <a:t>To</a:t>
            </a:r>
            <a:r>
              <a:rPr lang="de-DE" dirty="0"/>
              <a:t> </a:t>
            </a:r>
            <a:r>
              <a:rPr lang="de-DE" dirty="0" err="1"/>
              <a:t>analyse</a:t>
            </a:r>
            <a:r>
              <a:rPr lang="de-DE" dirty="0"/>
              <a:t> a </a:t>
            </a:r>
            <a:r>
              <a:rPr lang="de-DE" dirty="0" err="1"/>
              <a:t>pattern</a:t>
            </a:r>
            <a:r>
              <a:rPr lang="de-DE" dirty="0"/>
              <a:t> in </a:t>
            </a:r>
            <a:r>
              <a:rPr lang="de-DE" dirty="0" err="1"/>
              <a:t>the</a:t>
            </a:r>
            <a:r>
              <a:rPr lang="de-DE" dirty="0"/>
              <a:t> </a:t>
            </a:r>
            <a:r>
              <a:rPr lang="de-DE" dirty="0" err="1"/>
              <a:t>overall</a:t>
            </a:r>
            <a:r>
              <a:rPr lang="de-DE" dirty="0"/>
              <a:t> </a:t>
            </a:r>
            <a:r>
              <a:rPr lang="de-DE" dirty="0" err="1"/>
              <a:t>dataset</a:t>
            </a:r>
            <a:r>
              <a:rPr lang="de-DE" dirty="0"/>
              <a:t> I am </a:t>
            </a:r>
            <a:r>
              <a:rPr lang="de-DE" dirty="0" err="1"/>
              <a:t>using</a:t>
            </a:r>
            <a:r>
              <a:rPr lang="de-DE" dirty="0"/>
              <a:t> </a:t>
            </a:r>
            <a:r>
              <a:rPr lang="de-DE" dirty="0" err="1"/>
              <a:t>clustering</a:t>
            </a:r>
            <a:r>
              <a:rPr lang="de-DE" dirty="0"/>
              <a:t> </a:t>
            </a:r>
            <a:r>
              <a:rPr lang="de-DE" dirty="0" err="1"/>
              <a:t>to</a:t>
            </a:r>
            <a:r>
              <a:rPr lang="de-DE" dirty="0"/>
              <a:t> </a:t>
            </a:r>
            <a:r>
              <a:rPr lang="de-DE" dirty="0" err="1"/>
              <a:t>get</a:t>
            </a:r>
            <a:r>
              <a:rPr lang="de-DE" dirty="0"/>
              <a:t> </a:t>
            </a:r>
            <a:r>
              <a:rPr lang="de-DE" dirty="0" err="1"/>
              <a:t>insignt</a:t>
            </a:r>
            <a:r>
              <a:rPr lang="de-DE" dirty="0"/>
              <a:t> </a:t>
            </a:r>
            <a:r>
              <a:rPr lang="de-DE" dirty="0" err="1"/>
              <a:t>about</a:t>
            </a:r>
            <a:r>
              <a:rPr lang="de-DE" dirty="0"/>
              <a:t> </a:t>
            </a:r>
            <a:r>
              <a:rPr lang="de-DE" dirty="0" err="1"/>
              <a:t>overall</a:t>
            </a:r>
            <a:r>
              <a:rPr lang="de-DE" dirty="0"/>
              <a:t> </a:t>
            </a:r>
            <a:r>
              <a:rPr lang="de-DE" dirty="0" err="1"/>
              <a:t>charging</a:t>
            </a:r>
            <a:r>
              <a:rPr lang="de-DE" dirty="0"/>
              <a:t> </a:t>
            </a:r>
            <a:r>
              <a:rPr lang="de-DE" dirty="0" err="1"/>
              <a:t>behaviour</a:t>
            </a:r>
            <a:r>
              <a:rPr lang="de-DE" dirty="0"/>
              <a:t> </a:t>
            </a:r>
            <a:r>
              <a:rPr lang="de-DE" dirty="0" err="1"/>
              <a:t>of</a:t>
            </a:r>
            <a:r>
              <a:rPr lang="de-DE" dirty="0"/>
              <a:t> </a:t>
            </a:r>
            <a:r>
              <a:rPr lang="de-DE" dirty="0" err="1"/>
              <a:t>the</a:t>
            </a:r>
            <a:r>
              <a:rPr lang="de-DE" dirty="0"/>
              <a:t> </a:t>
            </a:r>
            <a:r>
              <a:rPr lang="de-DE" dirty="0" err="1"/>
              <a:t>system</a:t>
            </a:r>
            <a:r>
              <a:rPr lang="de-DE" dirty="0"/>
              <a:t>. </a:t>
            </a:r>
          </a:p>
        </p:txBody>
      </p:sp>
      <p:sp>
        <p:nvSpPr>
          <p:cNvPr id="4" name="Slide Number Placeholder 3"/>
          <p:cNvSpPr>
            <a:spLocks noGrp="1"/>
          </p:cNvSpPr>
          <p:nvPr>
            <p:ph type="sldNum" sz="quarter" idx="5"/>
          </p:nvPr>
        </p:nvSpPr>
        <p:spPr/>
        <p:txBody>
          <a:bodyPr/>
          <a:lstStyle/>
          <a:p>
            <a:fld id="{DC25A28F-DC91-4101-B819-4656FDD14231}" type="slidenum">
              <a:rPr lang="de-DE" smtClean="0"/>
              <a:t>17</a:t>
            </a:fld>
            <a:endParaRPr lang="de-DE"/>
          </a:p>
        </p:txBody>
      </p:sp>
    </p:spTree>
    <p:extLst>
      <p:ext uri="{BB962C8B-B14F-4D97-AF65-F5344CB8AC3E}">
        <p14:creationId xmlns:p14="http://schemas.microsoft.com/office/powerpoint/2010/main" val="20459780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err="1"/>
              <a:t>What</a:t>
            </a:r>
            <a:r>
              <a:rPr lang="de-DE" dirty="0"/>
              <a:t> </a:t>
            </a:r>
            <a:r>
              <a:rPr lang="de-DE" dirty="0" err="1"/>
              <a:t>exactly</a:t>
            </a:r>
            <a:r>
              <a:rPr lang="de-DE" dirty="0"/>
              <a:t> </a:t>
            </a:r>
            <a:r>
              <a:rPr lang="de-DE" dirty="0" err="1"/>
              <a:t>is</a:t>
            </a:r>
            <a:r>
              <a:rPr lang="de-DE" dirty="0"/>
              <a:t> </a:t>
            </a:r>
            <a:r>
              <a:rPr lang="de-DE" dirty="0" err="1"/>
              <a:t>clustering</a:t>
            </a:r>
            <a:r>
              <a:rPr lang="de-DE" dirty="0"/>
              <a:t>?</a:t>
            </a:r>
          </a:p>
          <a:p>
            <a:r>
              <a:rPr lang="de-DE" dirty="0" err="1"/>
              <a:t>There</a:t>
            </a:r>
            <a:r>
              <a:rPr lang="de-DE" dirty="0"/>
              <a:t> </a:t>
            </a:r>
            <a:r>
              <a:rPr lang="de-DE" dirty="0" err="1"/>
              <a:t>are</a:t>
            </a:r>
            <a:r>
              <a:rPr lang="de-DE" dirty="0"/>
              <a:t> </a:t>
            </a:r>
            <a:r>
              <a:rPr lang="de-DE" dirty="0" err="1"/>
              <a:t>several</a:t>
            </a:r>
            <a:r>
              <a:rPr lang="de-DE" dirty="0"/>
              <a:t> </a:t>
            </a:r>
            <a:r>
              <a:rPr lang="de-DE" dirty="0" err="1"/>
              <a:t>types</a:t>
            </a:r>
            <a:r>
              <a:rPr lang="de-DE" dirty="0"/>
              <a:t> </a:t>
            </a:r>
            <a:r>
              <a:rPr lang="de-DE" dirty="0" err="1"/>
              <a:t>of</a:t>
            </a:r>
            <a:r>
              <a:rPr lang="de-DE" dirty="0"/>
              <a:t> </a:t>
            </a:r>
            <a:r>
              <a:rPr lang="de-DE" dirty="0" err="1"/>
              <a:t>clustering</a:t>
            </a:r>
            <a:r>
              <a:rPr lang="de-DE" dirty="0"/>
              <a:t> </a:t>
            </a:r>
            <a:r>
              <a:rPr lang="de-DE" dirty="0" err="1"/>
              <a:t>available</a:t>
            </a:r>
            <a:r>
              <a:rPr lang="de-DE" dirty="0"/>
              <a:t>, but </a:t>
            </a:r>
            <a:r>
              <a:rPr lang="de-DE" dirty="0" err="1"/>
              <a:t>for</a:t>
            </a:r>
            <a:r>
              <a:rPr lang="de-DE" dirty="0"/>
              <a:t> </a:t>
            </a:r>
            <a:r>
              <a:rPr lang="de-DE" dirty="0" err="1"/>
              <a:t>this</a:t>
            </a:r>
            <a:r>
              <a:rPr lang="de-DE" dirty="0"/>
              <a:t> </a:t>
            </a:r>
            <a:r>
              <a:rPr lang="de-DE" dirty="0" err="1"/>
              <a:t>data</a:t>
            </a:r>
            <a:r>
              <a:rPr lang="de-DE" dirty="0"/>
              <a:t> I </a:t>
            </a:r>
            <a:r>
              <a:rPr lang="de-DE" dirty="0" err="1"/>
              <a:t>have</a:t>
            </a:r>
            <a:r>
              <a:rPr lang="de-DE" dirty="0"/>
              <a:t> </a:t>
            </a:r>
            <a:r>
              <a:rPr lang="de-DE" dirty="0" err="1"/>
              <a:t>used</a:t>
            </a:r>
            <a:r>
              <a:rPr lang="de-DE" dirty="0"/>
              <a:t> K-</a:t>
            </a:r>
            <a:r>
              <a:rPr lang="de-DE" dirty="0" err="1"/>
              <a:t>means</a:t>
            </a:r>
            <a:r>
              <a:rPr lang="de-DE" dirty="0"/>
              <a:t> type </a:t>
            </a:r>
            <a:r>
              <a:rPr lang="de-DE" dirty="0" err="1"/>
              <a:t>of</a:t>
            </a:r>
            <a:r>
              <a:rPr lang="de-DE" dirty="0"/>
              <a:t> </a:t>
            </a:r>
            <a:r>
              <a:rPr lang="de-DE" dirty="0" err="1"/>
              <a:t>clustering</a:t>
            </a:r>
            <a:r>
              <a:rPr lang="de-DE" dirty="0"/>
              <a:t> </a:t>
            </a:r>
            <a:r>
              <a:rPr lang="de-DE" dirty="0" err="1"/>
              <a:t>techniques</a:t>
            </a:r>
            <a:r>
              <a:rPr lang="de-DE" dirty="0"/>
              <a:t>.</a:t>
            </a:r>
          </a:p>
          <a:p>
            <a:r>
              <a:rPr lang="de-DE" dirty="0" err="1"/>
              <a:t>It</a:t>
            </a:r>
            <a:r>
              <a:rPr lang="de-DE" dirty="0"/>
              <a:t> </a:t>
            </a:r>
            <a:r>
              <a:rPr lang="de-DE" dirty="0" err="1"/>
              <a:t>is</a:t>
            </a:r>
            <a:r>
              <a:rPr lang="de-DE" dirty="0"/>
              <a:t> </a:t>
            </a:r>
            <a:r>
              <a:rPr lang="de-DE" dirty="0" err="1"/>
              <a:t>used</a:t>
            </a:r>
            <a:r>
              <a:rPr lang="de-DE" dirty="0"/>
              <a:t> </a:t>
            </a:r>
            <a:r>
              <a:rPr lang="de-DE" dirty="0" err="1"/>
              <a:t>because</a:t>
            </a:r>
            <a:r>
              <a:rPr lang="de-DE" dirty="0"/>
              <a:t> </a:t>
            </a:r>
            <a:r>
              <a:rPr lang="de-DE" dirty="0" err="1"/>
              <a:t>of</a:t>
            </a:r>
            <a:r>
              <a:rPr lang="de-DE" dirty="0"/>
              <a:t> </a:t>
            </a:r>
            <a:r>
              <a:rPr lang="de-DE" dirty="0" err="1"/>
              <a:t>the</a:t>
            </a:r>
            <a:r>
              <a:rPr lang="de-DE" dirty="0"/>
              <a:t> </a:t>
            </a:r>
            <a:r>
              <a:rPr lang="de-DE" dirty="0" err="1"/>
              <a:t>simplicity</a:t>
            </a:r>
            <a:r>
              <a:rPr lang="de-DE" dirty="0"/>
              <a:t> and </a:t>
            </a:r>
            <a:r>
              <a:rPr lang="de-DE" dirty="0" err="1"/>
              <a:t>efficiency</a:t>
            </a:r>
            <a:r>
              <a:rPr lang="de-DE" dirty="0"/>
              <a:t> </a:t>
            </a:r>
            <a:r>
              <a:rPr lang="de-DE" dirty="0" err="1"/>
              <a:t>of</a:t>
            </a:r>
            <a:r>
              <a:rPr lang="de-DE" dirty="0"/>
              <a:t> </a:t>
            </a:r>
            <a:r>
              <a:rPr lang="de-DE" dirty="0" err="1"/>
              <a:t>the</a:t>
            </a:r>
            <a:r>
              <a:rPr lang="de-DE" dirty="0"/>
              <a:t> </a:t>
            </a:r>
            <a:r>
              <a:rPr lang="de-DE" dirty="0" err="1"/>
              <a:t>algorithm</a:t>
            </a:r>
            <a:r>
              <a:rPr lang="de-DE" dirty="0"/>
              <a:t>. K </a:t>
            </a:r>
            <a:r>
              <a:rPr lang="de-DE" dirty="0" err="1"/>
              <a:t>means</a:t>
            </a:r>
            <a:r>
              <a:rPr lang="de-DE" dirty="0"/>
              <a:t> </a:t>
            </a:r>
            <a:r>
              <a:rPr lang="de-DE" dirty="0" err="1"/>
              <a:t>can</a:t>
            </a:r>
            <a:r>
              <a:rPr lang="de-DE" dirty="0"/>
              <a:t> </a:t>
            </a:r>
            <a:r>
              <a:rPr lang="de-DE" dirty="0" err="1"/>
              <a:t>be</a:t>
            </a:r>
            <a:r>
              <a:rPr lang="de-DE" dirty="0"/>
              <a:t> </a:t>
            </a:r>
            <a:r>
              <a:rPr lang="de-DE" dirty="0" err="1"/>
              <a:t>used</a:t>
            </a:r>
            <a:r>
              <a:rPr lang="de-DE" dirty="0"/>
              <a:t> on </a:t>
            </a:r>
            <a:r>
              <a:rPr lang="de-DE" dirty="0" err="1"/>
              <a:t>the</a:t>
            </a:r>
            <a:r>
              <a:rPr lang="de-DE" dirty="0"/>
              <a:t> large </a:t>
            </a:r>
            <a:r>
              <a:rPr lang="de-DE" dirty="0" err="1"/>
              <a:t>number</a:t>
            </a:r>
            <a:r>
              <a:rPr lang="de-DE" dirty="0"/>
              <a:t> </a:t>
            </a:r>
            <a:r>
              <a:rPr lang="de-DE" dirty="0" err="1"/>
              <a:t>of</a:t>
            </a:r>
            <a:r>
              <a:rPr lang="de-DE" dirty="0"/>
              <a:t> </a:t>
            </a:r>
            <a:r>
              <a:rPr lang="de-DE" dirty="0" err="1"/>
              <a:t>dataset</a:t>
            </a:r>
            <a:r>
              <a:rPr lang="de-DE" dirty="0"/>
              <a:t> and </a:t>
            </a:r>
            <a:r>
              <a:rPr lang="de-DE" dirty="0" err="1"/>
              <a:t>suitable</a:t>
            </a:r>
            <a:r>
              <a:rPr lang="de-DE" dirty="0"/>
              <a:t> </a:t>
            </a:r>
            <a:r>
              <a:rPr lang="de-DE" dirty="0" err="1"/>
              <a:t>for</a:t>
            </a:r>
            <a:r>
              <a:rPr lang="de-DE" dirty="0"/>
              <a:t> large </a:t>
            </a:r>
            <a:r>
              <a:rPr lang="de-DE" dirty="0" err="1"/>
              <a:t>scale</a:t>
            </a:r>
            <a:r>
              <a:rPr lang="de-DE" dirty="0"/>
              <a:t> </a:t>
            </a:r>
            <a:r>
              <a:rPr lang="de-DE" dirty="0" err="1"/>
              <a:t>analysis</a:t>
            </a:r>
            <a:r>
              <a:rPr lang="de-DE" dirty="0"/>
              <a:t>. K-</a:t>
            </a:r>
            <a:r>
              <a:rPr lang="de-DE" dirty="0" err="1"/>
              <a:t>means</a:t>
            </a:r>
            <a:r>
              <a:rPr lang="de-DE" dirty="0"/>
              <a:t> type </a:t>
            </a:r>
            <a:r>
              <a:rPr lang="de-DE" dirty="0" err="1"/>
              <a:t>of</a:t>
            </a:r>
            <a:r>
              <a:rPr lang="de-DE" dirty="0"/>
              <a:t> </a:t>
            </a:r>
            <a:r>
              <a:rPr lang="de-DE" dirty="0" err="1"/>
              <a:t>clusteirng</a:t>
            </a:r>
            <a:r>
              <a:rPr lang="de-DE" dirty="0"/>
              <a:t> </a:t>
            </a:r>
            <a:r>
              <a:rPr lang="de-DE" dirty="0" err="1"/>
              <a:t>can</a:t>
            </a:r>
            <a:r>
              <a:rPr lang="de-DE" dirty="0"/>
              <a:t> </a:t>
            </a:r>
            <a:r>
              <a:rPr lang="de-DE" dirty="0" err="1"/>
              <a:t>be</a:t>
            </a:r>
            <a:r>
              <a:rPr lang="de-DE" dirty="0"/>
              <a:t> </a:t>
            </a:r>
            <a:r>
              <a:rPr lang="de-DE" dirty="0" err="1"/>
              <a:t>used</a:t>
            </a:r>
            <a:r>
              <a:rPr lang="de-DE" dirty="0"/>
              <a:t> </a:t>
            </a:r>
            <a:r>
              <a:rPr lang="de-DE" dirty="0" err="1"/>
              <a:t>with</a:t>
            </a:r>
            <a:r>
              <a:rPr lang="de-DE" dirty="0"/>
              <a:t> high </a:t>
            </a:r>
            <a:r>
              <a:rPr lang="de-DE" dirty="0" err="1"/>
              <a:t>dimentional</a:t>
            </a:r>
            <a:r>
              <a:rPr lang="de-DE" dirty="0"/>
              <a:t> </a:t>
            </a:r>
            <a:r>
              <a:rPr lang="de-DE" dirty="0" err="1"/>
              <a:t>data</a:t>
            </a:r>
            <a:r>
              <a:rPr lang="de-DE" dirty="0"/>
              <a:t> </a:t>
            </a:r>
            <a:r>
              <a:rPr lang="de-DE" dirty="0" err="1"/>
              <a:t>as</a:t>
            </a:r>
            <a:r>
              <a:rPr lang="de-DE" dirty="0"/>
              <a:t> </a:t>
            </a:r>
            <a:r>
              <a:rPr lang="de-DE" dirty="0" err="1"/>
              <a:t>well</a:t>
            </a:r>
            <a:r>
              <a:rPr lang="de-DE" dirty="0"/>
              <a:t>. </a:t>
            </a:r>
          </a:p>
        </p:txBody>
      </p:sp>
      <p:sp>
        <p:nvSpPr>
          <p:cNvPr id="4" name="Slide Number Placeholder 3"/>
          <p:cNvSpPr>
            <a:spLocks noGrp="1"/>
          </p:cNvSpPr>
          <p:nvPr>
            <p:ph type="sldNum" sz="quarter" idx="5"/>
          </p:nvPr>
        </p:nvSpPr>
        <p:spPr/>
        <p:txBody>
          <a:bodyPr/>
          <a:lstStyle/>
          <a:p>
            <a:fld id="{DC25A28F-DC91-4101-B819-4656FDD14231}" type="slidenum">
              <a:rPr lang="de-DE" smtClean="0"/>
              <a:t>18</a:t>
            </a:fld>
            <a:endParaRPr lang="de-DE"/>
          </a:p>
        </p:txBody>
      </p:sp>
    </p:spTree>
    <p:extLst>
      <p:ext uri="{BB962C8B-B14F-4D97-AF65-F5344CB8AC3E}">
        <p14:creationId xmlns:p14="http://schemas.microsoft.com/office/powerpoint/2010/main" val="28048905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A </a:t>
            </a:r>
            <a:r>
              <a:rPr lang="de-DE" dirty="0" err="1"/>
              <a:t>result</a:t>
            </a:r>
            <a:r>
              <a:rPr lang="de-DE" dirty="0"/>
              <a:t> </a:t>
            </a:r>
            <a:r>
              <a:rPr lang="de-DE" dirty="0" err="1"/>
              <a:t>of</a:t>
            </a:r>
            <a:r>
              <a:rPr lang="de-DE" dirty="0"/>
              <a:t> </a:t>
            </a:r>
            <a:r>
              <a:rPr lang="de-DE" dirty="0" err="1"/>
              <a:t>clustering</a:t>
            </a:r>
            <a:r>
              <a:rPr lang="de-DE" dirty="0"/>
              <a:t> </a:t>
            </a:r>
            <a:r>
              <a:rPr lang="de-DE" dirty="0" err="1"/>
              <a:t>can</a:t>
            </a:r>
            <a:r>
              <a:rPr lang="de-DE" dirty="0"/>
              <a:t> </a:t>
            </a:r>
            <a:r>
              <a:rPr lang="de-DE" dirty="0" err="1"/>
              <a:t>be</a:t>
            </a:r>
            <a:r>
              <a:rPr lang="de-DE" dirty="0"/>
              <a:t> </a:t>
            </a:r>
            <a:r>
              <a:rPr lang="de-DE" dirty="0" err="1"/>
              <a:t>visulazed</a:t>
            </a:r>
            <a:r>
              <a:rPr lang="de-DE" dirty="0"/>
              <a:t> in </a:t>
            </a:r>
            <a:r>
              <a:rPr lang="de-DE" dirty="0" err="1"/>
              <a:t>the</a:t>
            </a:r>
            <a:r>
              <a:rPr lang="de-DE" dirty="0"/>
              <a:t> form </a:t>
            </a:r>
            <a:r>
              <a:rPr lang="de-DE" dirty="0" err="1"/>
              <a:t>of</a:t>
            </a:r>
            <a:r>
              <a:rPr lang="de-DE" dirty="0"/>
              <a:t> Heat </a:t>
            </a:r>
            <a:r>
              <a:rPr lang="de-DE" dirty="0" err="1"/>
              <a:t>maps</a:t>
            </a:r>
            <a:r>
              <a:rPr lang="de-DE" dirty="0"/>
              <a:t> </a:t>
            </a:r>
            <a:r>
              <a:rPr lang="de-DE" dirty="0" err="1"/>
              <a:t>or</a:t>
            </a:r>
            <a:r>
              <a:rPr lang="de-DE" dirty="0"/>
              <a:t> </a:t>
            </a:r>
            <a:r>
              <a:rPr lang="de-DE" dirty="0" err="1"/>
              <a:t>scatter</a:t>
            </a:r>
            <a:r>
              <a:rPr lang="de-DE" dirty="0"/>
              <a:t> </a:t>
            </a:r>
            <a:r>
              <a:rPr lang="de-DE" dirty="0" err="1"/>
              <a:t>plot</a:t>
            </a:r>
            <a:r>
              <a:rPr lang="de-DE" dirty="0"/>
              <a:t> </a:t>
            </a:r>
            <a:r>
              <a:rPr lang="de-DE" dirty="0" err="1"/>
              <a:t>to</a:t>
            </a:r>
            <a:r>
              <a:rPr lang="de-DE" dirty="0"/>
              <a:t> </a:t>
            </a:r>
            <a:r>
              <a:rPr lang="de-DE" dirty="0" err="1"/>
              <a:t>observe</a:t>
            </a:r>
            <a:r>
              <a:rPr lang="de-DE" dirty="0"/>
              <a:t> </a:t>
            </a:r>
            <a:r>
              <a:rPr lang="de-DE" dirty="0" err="1"/>
              <a:t>patterns</a:t>
            </a:r>
            <a:r>
              <a:rPr lang="de-DE" dirty="0"/>
              <a:t> in </a:t>
            </a:r>
            <a:r>
              <a:rPr lang="de-DE" dirty="0" err="1"/>
              <a:t>the</a:t>
            </a:r>
            <a:r>
              <a:rPr lang="de-DE" dirty="0"/>
              <a:t> </a:t>
            </a:r>
            <a:r>
              <a:rPr lang="de-DE" dirty="0" err="1"/>
              <a:t>data</a:t>
            </a:r>
            <a:r>
              <a:rPr lang="de-DE" dirty="0"/>
              <a:t>.</a:t>
            </a:r>
          </a:p>
        </p:txBody>
      </p:sp>
      <p:sp>
        <p:nvSpPr>
          <p:cNvPr id="4" name="Slide Number Placeholder 3"/>
          <p:cNvSpPr>
            <a:spLocks noGrp="1"/>
          </p:cNvSpPr>
          <p:nvPr>
            <p:ph type="sldNum" sz="quarter" idx="5"/>
          </p:nvPr>
        </p:nvSpPr>
        <p:spPr/>
        <p:txBody>
          <a:bodyPr/>
          <a:lstStyle/>
          <a:p>
            <a:fld id="{DC25A28F-DC91-4101-B819-4656FDD14231}" type="slidenum">
              <a:rPr lang="de-DE" smtClean="0"/>
              <a:t>20</a:t>
            </a:fld>
            <a:endParaRPr lang="de-DE"/>
          </a:p>
        </p:txBody>
      </p:sp>
    </p:spTree>
    <p:extLst>
      <p:ext uri="{BB962C8B-B14F-4D97-AF65-F5344CB8AC3E}">
        <p14:creationId xmlns:p14="http://schemas.microsoft.com/office/powerpoint/2010/main" val="15533569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err="1"/>
              <a:t>Now</a:t>
            </a:r>
            <a:r>
              <a:rPr lang="de-DE" dirty="0"/>
              <a:t>, in </a:t>
            </a:r>
            <a:r>
              <a:rPr lang="de-DE" dirty="0" err="1"/>
              <a:t>this</a:t>
            </a:r>
            <a:r>
              <a:rPr lang="de-DE" dirty="0"/>
              <a:t> </a:t>
            </a:r>
            <a:r>
              <a:rPr lang="de-DE" dirty="0" err="1"/>
              <a:t>dataset</a:t>
            </a:r>
            <a:r>
              <a:rPr lang="de-DE" dirty="0"/>
              <a:t> </a:t>
            </a:r>
            <a:r>
              <a:rPr lang="de-DE" dirty="0" err="1"/>
              <a:t>there</a:t>
            </a:r>
            <a:r>
              <a:rPr lang="de-DE" dirty="0"/>
              <a:t> </a:t>
            </a:r>
            <a:r>
              <a:rPr lang="de-DE" dirty="0" err="1"/>
              <a:t>are</a:t>
            </a:r>
            <a:r>
              <a:rPr lang="de-DE" dirty="0"/>
              <a:t> </a:t>
            </a:r>
            <a:r>
              <a:rPr lang="de-DE" dirty="0" err="1"/>
              <a:t>some</a:t>
            </a:r>
            <a:r>
              <a:rPr lang="de-DE" dirty="0"/>
              <a:t> </a:t>
            </a:r>
            <a:r>
              <a:rPr lang="de-DE" dirty="0" err="1"/>
              <a:t>features</a:t>
            </a:r>
            <a:r>
              <a:rPr lang="de-DE" dirty="0"/>
              <a:t> </a:t>
            </a:r>
            <a:r>
              <a:rPr lang="de-DE" dirty="0" err="1"/>
              <a:t>which</a:t>
            </a:r>
            <a:r>
              <a:rPr lang="de-DE" dirty="0"/>
              <a:t> </a:t>
            </a:r>
            <a:r>
              <a:rPr lang="de-DE" dirty="0" err="1"/>
              <a:t>are</a:t>
            </a:r>
            <a:r>
              <a:rPr lang="de-DE" dirty="0"/>
              <a:t> </a:t>
            </a:r>
            <a:r>
              <a:rPr lang="de-DE" dirty="0" err="1"/>
              <a:t>correlated</a:t>
            </a:r>
            <a:r>
              <a:rPr lang="de-DE" dirty="0"/>
              <a:t> </a:t>
            </a:r>
            <a:r>
              <a:rPr lang="de-DE" dirty="0" err="1"/>
              <a:t>with</a:t>
            </a:r>
            <a:r>
              <a:rPr lang="de-DE" dirty="0"/>
              <a:t> </a:t>
            </a:r>
            <a:r>
              <a:rPr lang="de-DE" dirty="0" err="1"/>
              <a:t>the</a:t>
            </a:r>
            <a:r>
              <a:rPr lang="de-DE" dirty="0"/>
              <a:t> </a:t>
            </a:r>
            <a:r>
              <a:rPr lang="de-DE" dirty="0" err="1"/>
              <a:t>error</a:t>
            </a:r>
            <a:r>
              <a:rPr lang="de-DE" dirty="0"/>
              <a:t> and </a:t>
            </a:r>
            <a:r>
              <a:rPr lang="de-DE" dirty="0" err="1"/>
              <a:t>certain</a:t>
            </a:r>
            <a:r>
              <a:rPr lang="de-DE" dirty="0"/>
              <a:t> </a:t>
            </a:r>
            <a:r>
              <a:rPr lang="de-DE" dirty="0" err="1"/>
              <a:t>values</a:t>
            </a:r>
            <a:r>
              <a:rPr lang="de-DE" dirty="0"/>
              <a:t> </a:t>
            </a:r>
            <a:r>
              <a:rPr lang="de-DE" dirty="0" err="1"/>
              <a:t>of</a:t>
            </a:r>
            <a:r>
              <a:rPr lang="de-DE" dirty="0"/>
              <a:t> </a:t>
            </a:r>
            <a:r>
              <a:rPr lang="de-DE" dirty="0" err="1"/>
              <a:t>combination</a:t>
            </a:r>
            <a:r>
              <a:rPr lang="de-DE" dirty="0"/>
              <a:t> </a:t>
            </a:r>
            <a:r>
              <a:rPr lang="de-DE" dirty="0" err="1"/>
              <a:t>of</a:t>
            </a:r>
            <a:r>
              <a:rPr lang="de-DE" dirty="0"/>
              <a:t> </a:t>
            </a:r>
            <a:r>
              <a:rPr lang="de-DE" dirty="0" err="1"/>
              <a:t>values</a:t>
            </a:r>
            <a:r>
              <a:rPr lang="de-DE" dirty="0"/>
              <a:t> </a:t>
            </a:r>
            <a:r>
              <a:rPr lang="de-DE" dirty="0" err="1"/>
              <a:t>can</a:t>
            </a:r>
            <a:r>
              <a:rPr lang="de-DE" dirty="0"/>
              <a:t> </a:t>
            </a:r>
            <a:r>
              <a:rPr lang="de-DE" dirty="0" err="1"/>
              <a:t>lead</a:t>
            </a:r>
            <a:r>
              <a:rPr lang="de-DE" dirty="0"/>
              <a:t> </a:t>
            </a:r>
            <a:r>
              <a:rPr lang="de-DE" dirty="0" err="1"/>
              <a:t>us</a:t>
            </a:r>
            <a:r>
              <a:rPr lang="de-DE" dirty="0"/>
              <a:t> </a:t>
            </a:r>
            <a:r>
              <a:rPr lang="de-DE" dirty="0" err="1"/>
              <a:t>to</a:t>
            </a:r>
            <a:r>
              <a:rPr lang="de-DE" dirty="0"/>
              <a:t> </a:t>
            </a:r>
            <a:r>
              <a:rPr lang="de-DE" dirty="0" err="1"/>
              <a:t>the</a:t>
            </a:r>
            <a:r>
              <a:rPr lang="de-DE" dirty="0"/>
              <a:t> </a:t>
            </a:r>
            <a:r>
              <a:rPr lang="de-DE" dirty="0" err="1"/>
              <a:t>prediction</a:t>
            </a:r>
            <a:r>
              <a:rPr lang="de-DE" dirty="0"/>
              <a:t> </a:t>
            </a:r>
            <a:r>
              <a:rPr lang="de-DE" dirty="0" err="1"/>
              <a:t>of</a:t>
            </a:r>
            <a:r>
              <a:rPr lang="de-DE" dirty="0"/>
              <a:t> </a:t>
            </a:r>
            <a:r>
              <a:rPr lang="de-DE" dirty="0" err="1"/>
              <a:t>whether</a:t>
            </a:r>
            <a:r>
              <a:rPr lang="de-DE" dirty="0"/>
              <a:t> </a:t>
            </a:r>
            <a:r>
              <a:rPr lang="de-DE" dirty="0" err="1"/>
              <a:t>there</a:t>
            </a:r>
            <a:r>
              <a:rPr lang="de-DE" dirty="0"/>
              <a:t> </a:t>
            </a:r>
            <a:r>
              <a:rPr lang="de-DE" dirty="0" err="1"/>
              <a:t>can</a:t>
            </a:r>
            <a:r>
              <a:rPr lang="de-DE" dirty="0"/>
              <a:t> </a:t>
            </a:r>
            <a:r>
              <a:rPr lang="de-DE" dirty="0" err="1"/>
              <a:t>be</a:t>
            </a:r>
            <a:r>
              <a:rPr lang="de-DE" dirty="0"/>
              <a:t> an </a:t>
            </a:r>
            <a:r>
              <a:rPr lang="de-DE" dirty="0" err="1"/>
              <a:t>error</a:t>
            </a:r>
            <a:r>
              <a:rPr lang="de-DE" dirty="0"/>
              <a:t> </a:t>
            </a:r>
            <a:r>
              <a:rPr lang="de-DE" dirty="0" err="1"/>
              <a:t>or</a:t>
            </a:r>
            <a:r>
              <a:rPr lang="de-DE" dirty="0"/>
              <a:t> not. </a:t>
            </a:r>
            <a:r>
              <a:rPr lang="de-DE" dirty="0" err="1"/>
              <a:t>To</a:t>
            </a:r>
            <a:r>
              <a:rPr lang="de-DE" dirty="0"/>
              <a:t> </a:t>
            </a:r>
            <a:r>
              <a:rPr lang="de-DE" dirty="0" err="1"/>
              <a:t>identify</a:t>
            </a:r>
            <a:r>
              <a:rPr lang="de-DE" dirty="0"/>
              <a:t> </a:t>
            </a:r>
            <a:r>
              <a:rPr lang="de-DE" dirty="0" err="1"/>
              <a:t>these</a:t>
            </a:r>
            <a:r>
              <a:rPr lang="de-DE" dirty="0"/>
              <a:t> </a:t>
            </a:r>
            <a:r>
              <a:rPr lang="de-DE" dirty="0" err="1"/>
              <a:t>important</a:t>
            </a:r>
            <a:r>
              <a:rPr lang="de-DE" dirty="0"/>
              <a:t> </a:t>
            </a:r>
            <a:r>
              <a:rPr lang="de-DE" dirty="0" err="1"/>
              <a:t>features</a:t>
            </a:r>
            <a:r>
              <a:rPr lang="de-DE" dirty="0"/>
              <a:t> </a:t>
            </a:r>
            <a:r>
              <a:rPr lang="de-DE" dirty="0" err="1"/>
              <a:t>we</a:t>
            </a:r>
            <a:r>
              <a:rPr lang="de-DE" dirty="0"/>
              <a:t> </a:t>
            </a:r>
            <a:r>
              <a:rPr lang="de-DE" dirty="0" err="1"/>
              <a:t>are</a:t>
            </a:r>
            <a:r>
              <a:rPr lang="de-DE" dirty="0"/>
              <a:t> </a:t>
            </a:r>
            <a:r>
              <a:rPr lang="de-DE" dirty="0" err="1"/>
              <a:t>using</a:t>
            </a:r>
            <a:r>
              <a:rPr lang="de-DE" dirty="0"/>
              <a:t> Random </a:t>
            </a:r>
            <a:r>
              <a:rPr lang="de-DE" dirty="0" err="1"/>
              <a:t>forest</a:t>
            </a:r>
            <a:r>
              <a:rPr lang="de-DE" dirty="0"/>
              <a:t> </a:t>
            </a:r>
            <a:r>
              <a:rPr lang="de-DE" dirty="0" err="1"/>
              <a:t>algorithm</a:t>
            </a:r>
            <a:endParaRPr lang="de-DE" dirty="0"/>
          </a:p>
        </p:txBody>
      </p:sp>
      <p:sp>
        <p:nvSpPr>
          <p:cNvPr id="4" name="Slide Number Placeholder 3"/>
          <p:cNvSpPr>
            <a:spLocks noGrp="1"/>
          </p:cNvSpPr>
          <p:nvPr>
            <p:ph type="sldNum" sz="quarter" idx="5"/>
          </p:nvPr>
        </p:nvSpPr>
        <p:spPr/>
        <p:txBody>
          <a:bodyPr/>
          <a:lstStyle/>
          <a:p>
            <a:fld id="{DC25A28F-DC91-4101-B819-4656FDD14231}" type="slidenum">
              <a:rPr lang="de-DE" smtClean="0"/>
              <a:t>21</a:t>
            </a:fld>
            <a:endParaRPr lang="de-DE"/>
          </a:p>
        </p:txBody>
      </p:sp>
    </p:spTree>
    <p:extLst>
      <p:ext uri="{BB962C8B-B14F-4D97-AF65-F5344CB8AC3E}">
        <p14:creationId xmlns:p14="http://schemas.microsoft.com/office/powerpoint/2010/main" val="24092378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5"/>
          </p:nvPr>
        </p:nvSpPr>
        <p:spPr/>
        <p:txBody>
          <a:bodyPr/>
          <a:lstStyle/>
          <a:p>
            <a:fld id="{DC25A28F-DC91-4101-B819-4656FDD14231}" type="slidenum">
              <a:rPr lang="de-DE" smtClean="0"/>
              <a:t>22</a:t>
            </a:fld>
            <a:endParaRPr lang="de-DE"/>
          </a:p>
        </p:txBody>
      </p:sp>
    </p:spTree>
    <p:extLst>
      <p:ext uri="{BB962C8B-B14F-4D97-AF65-F5344CB8AC3E}">
        <p14:creationId xmlns:p14="http://schemas.microsoft.com/office/powerpoint/2010/main" val="4408534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err="1"/>
              <a:t>Now</a:t>
            </a:r>
            <a:r>
              <a:rPr lang="de-DE" dirty="0"/>
              <a:t> </a:t>
            </a:r>
            <a:r>
              <a:rPr lang="de-DE" dirty="0" err="1"/>
              <a:t>we</a:t>
            </a:r>
            <a:r>
              <a:rPr lang="de-DE" dirty="0"/>
              <a:t> </a:t>
            </a:r>
            <a:r>
              <a:rPr lang="de-DE" dirty="0" err="1"/>
              <a:t>wonder</a:t>
            </a:r>
            <a:r>
              <a:rPr lang="de-DE" dirty="0"/>
              <a:t>, </a:t>
            </a:r>
            <a:r>
              <a:rPr lang="de-DE" dirty="0" err="1"/>
              <a:t>how</a:t>
            </a:r>
            <a:r>
              <a:rPr lang="de-DE" dirty="0"/>
              <a:t> a </a:t>
            </a:r>
            <a:r>
              <a:rPr lang="de-DE" dirty="0" err="1"/>
              <a:t>classification</a:t>
            </a:r>
            <a:r>
              <a:rPr lang="de-DE" dirty="0"/>
              <a:t> </a:t>
            </a:r>
            <a:r>
              <a:rPr lang="de-DE" dirty="0" err="1"/>
              <a:t>task</a:t>
            </a:r>
            <a:r>
              <a:rPr lang="de-DE" dirty="0"/>
              <a:t> </a:t>
            </a:r>
            <a:r>
              <a:rPr lang="de-DE" dirty="0" err="1"/>
              <a:t>can</a:t>
            </a:r>
            <a:r>
              <a:rPr lang="de-DE" dirty="0"/>
              <a:t> </a:t>
            </a:r>
            <a:r>
              <a:rPr lang="de-DE" dirty="0" err="1"/>
              <a:t>reveal</a:t>
            </a:r>
            <a:r>
              <a:rPr lang="de-DE" dirty="0"/>
              <a:t> </a:t>
            </a:r>
            <a:r>
              <a:rPr lang="de-DE" dirty="0" err="1"/>
              <a:t>important</a:t>
            </a:r>
            <a:r>
              <a:rPr lang="de-DE" dirty="0"/>
              <a:t> </a:t>
            </a:r>
            <a:r>
              <a:rPr lang="de-DE" dirty="0" err="1"/>
              <a:t>features</a:t>
            </a:r>
            <a:r>
              <a:rPr lang="de-DE" dirty="0"/>
              <a:t>? </a:t>
            </a:r>
            <a:r>
              <a:rPr lang="de-DE" dirty="0" err="1"/>
              <a:t>Unlike</a:t>
            </a:r>
            <a:r>
              <a:rPr lang="de-DE" dirty="0"/>
              <a:t> </a:t>
            </a:r>
            <a:r>
              <a:rPr lang="de-DE" dirty="0" err="1"/>
              <a:t>neural</a:t>
            </a:r>
            <a:r>
              <a:rPr lang="de-DE" dirty="0"/>
              <a:t> </a:t>
            </a:r>
            <a:r>
              <a:rPr lang="de-DE" dirty="0" err="1"/>
              <a:t>networks</a:t>
            </a:r>
            <a:r>
              <a:rPr lang="de-DE" dirty="0"/>
              <a:t> </a:t>
            </a:r>
            <a:r>
              <a:rPr lang="de-DE" dirty="0" err="1"/>
              <a:t>trained</a:t>
            </a:r>
            <a:r>
              <a:rPr lang="de-DE" dirty="0"/>
              <a:t> </a:t>
            </a:r>
            <a:r>
              <a:rPr lang="de-DE" dirty="0" err="1"/>
              <a:t>random</a:t>
            </a:r>
            <a:r>
              <a:rPr lang="de-DE" dirty="0"/>
              <a:t> </a:t>
            </a:r>
            <a:r>
              <a:rPr lang="de-DE" dirty="0" err="1"/>
              <a:t>forest</a:t>
            </a:r>
            <a:r>
              <a:rPr lang="de-DE" dirty="0"/>
              <a:t> </a:t>
            </a:r>
            <a:r>
              <a:rPr lang="de-DE" dirty="0" err="1"/>
              <a:t>algorithm</a:t>
            </a:r>
            <a:r>
              <a:rPr lang="de-DE" dirty="0"/>
              <a:t> </a:t>
            </a:r>
            <a:r>
              <a:rPr lang="de-DE" dirty="0" err="1"/>
              <a:t>is</a:t>
            </a:r>
            <a:r>
              <a:rPr lang="de-DE" dirty="0"/>
              <a:t> </a:t>
            </a:r>
            <a:r>
              <a:rPr lang="de-DE" dirty="0" err="1"/>
              <a:t>traceble</a:t>
            </a:r>
            <a:r>
              <a:rPr lang="de-DE" dirty="0"/>
              <a:t> and </a:t>
            </a:r>
            <a:r>
              <a:rPr lang="de-DE" dirty="0" err="1"/>
              <a:t>can</a:t>
            </a:r>
            <a:r>
              <a:rPr lang="de-DE" dirty="0"/>
              <a:t> </a:t>
            </a:r>
            <a:r>
              <a:rPr lang="de-DE" dirty="0" err="1"/>
              <a:t>be</a:t>
            </a:r>
            <a:r>
              <a:rPr lang="de-DE" dirty="0"/>
              <a:t> </a:t>
            </a:r>
            <a:r>
              <a:rPr lang="de-DE" dirty="0" err="1"/>
              <a:t>said</a:t>
            </a:r>
            <a:r>
              <a:rPr lang="de-DE" dirty="0"/>
              <a:t> </a:t>
            </a:r>
            <a:r>
              <a:rPr lang="de-DE" dirty="0" err="1"/>
              <a:t>white</a:t>
            </a:r>
            <a:r>
              <a:rPr lang="de-DE" dirty="0"/>
              <a:t> box </a:t>
            </a:r>
            <a:r>
              <a:rPr lang="de-DE" dirty="0" err="1"/>
              <a:t>model</a:t>
            </a:r>
            <a:r>
              <a:rPr lang="de-DE" dirty="0"/>
              <a:t> </a:t>
            </a:r>
            <a:r>
              <a:rPr lang="de-DE" dirty="0" err="1"/>
              <a:t>depending</a:t>
            </a:r>
            <a:r>
              <a:rPr lang="de-DE" dirty="0"/>
              <a:t> on </a:t>
            </a:r>
            <a:r>
              <a:rPr lang="de-DE" dirty="0" err="1"/>
              <a:t>the</a:t>
            </a:r>
            <a:r>
              <a:rPr lang="de-DE" dirty="0"/>
              <a:t> </a:t>
            </a:r>
            <a:r>
              <a:rPr lang="de-DE" dirty="0" err="1"/>
              <a:t>use</a:t>
            </a:r>
            <a:r>
              <a:rPr lang="de-DE" dirty="0"/>
              <a:t> </a:t>
            </a:r>
            <a:r>
              <a:rPr lang="de-DE" dirty="0" err="1"/>
              <a:t>cases</a:t>
            </a:r>
            <a:r>
              <a:rPr lang="de-DE" dirty="0"/>
              <a:t>.</a:t>
            </a:r>
          </a:p>
          <a:p>
            <a:endParaRPr lang="de-DE" dirty="0"/>
          </a:p>
        </p:txBody>
      </p:sp>
      <p:sp>
        <p:nvSpPr>
          <p:cNvPr id="4" name="Slide Number Placeholder 3"/>
          <p:cNvSpPr>
            <a:spLocks noGrp="1"/>
          </p:cNvSpPr>
          <p:nvPr>
            <p:ph type="sldNum" sz="quarter" idx="5"/>
          </p:nvPr>
        </p:nvSpPr>
        <p:spPr/>
        <p:txBody>
          <a:bodyPr/>
          <a:lstStyle/>
          <a:p>
            <a:fld id="{DC25A28F-DC91-4101-B819-4656FDD14231}" type="slidenum">
              <a:rPr lang="de-DE" smtClean="0"/>
              <a:t>23</a:t>
            </a:fld>
            <a:endParaRPr lang="de-DE"/>
          </a:p>
        </p:txBody>
      </p:sp>
    </p:spTree>
    <p:extLst>
      <p:ext uri="{BB962C8B-B14F-4D97-AF65-F5344CB8AC3E}">
        <p14:creationId xmlns:p14="http://schemas.microsoft.com/office/powerpoint/2010/main" val="29781918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1st </a:t>
            </a:r>
            <a:r>
              <a:rPr lang="de-DE" dirty="0" err="1"/>
              <a:t>we</a:t>
            </a:r>
            <a:r>
              <a:rPr lang="de-DE" dirty="0"/>
              <a:t> </a:t>
            </a:r>
            <a:r>
              <a:rPr lang="de-DE" dirty="0" err="1"/>
              <a:t>take</a:t>
            </a:r>
            <a:r>
              <a:rPr lang="de-DE" dirty="0"/>
              <a:t> different </a:t>
            </a:r>
            <a:r>
              <a:rPr lang="de-DE" dirty="0" err="1"/>
              <a:t>numbers</a:t>
            </a:r>
            <a:r>
              <a:rPr lang="de-DE" dirty="0"/>
              <a:t> </a:t>
            </a:r>
            <a:r>
              <a:rPr lang="de-DE" dirty="0" err="1"/>
              <a:t>of</a:t>
            </a:r>
            <a:r>
              <a:rPr lang="de-DE" dirty="0"/>
              <a:t> </a:t>
            </a:r>
            <a:r>
              <a:rPr lang="de-DE" dirty="0" err="1"/>
              <a:t>random</a:t>
            </a:r>
            <a:r>
              <a:rPr lang="de-DE" dirty="0"/>
              <a:t> </a:t>
            </a:r>
            <a:r>
              <a:rPr lang="de-DE" dirty="0" err="1"/>
              <a:t>forest</a:t>
            </a:r>
            <a:r>
              <a:rPr lang="de-DE" dirty="0"/>
              <a:t> </a:t>
            </a:r>
            <a:r>
              <a:rPr lang="de-DE" dirty="0" err="1"/>
              <a:t>estimators</a:t>
            </a:r>
            <a:r>
              <a:rPr lang="de-DE" dirty="0"/>
              <a:t> and </a:t>
            </a:r>
            <a:r>
              <a:rPr lang="de-DE" dirty="0" err="1"/>
              <a:t>calculate</a:t>
            </a:r>
            <a:r>
              <a:rPr lang="de-DE" dirty="0"/>
              <a:t> </a:t>
            </a:r>
            <a:r>
              <a:rPr lang="de-DE" dirty="0" err="1"/>
              <a:t>accuracy</a:t>
            </a:r>
            <a:r>
              <a:rPr lang="de-DE" dirty="0"/>
              <a:t> and monitor </a:t>
            </a:r>
            <a:r>
              <a:rPr lang="de-DE" dirty="0" err="1"/>
              <a:t>where</a:t>
            </a:r>
            <a:r>
              <a:rPr lang="de-DE" dirty="0"/>
              <a:t> </a:t>
            </a:r>
            <a:r>
              <a:rPr lang="de-DE" dirty="0" err="1"/>
              <a:t>algorithm</a:t>
            </a:r>
            <a:r>
              <a:rPr lang="de-DE" dirty="0"/>
              <a:t> </a:t>
            </a:r>
            <a:r>
              <a:rPr lang="de-DE" dirty="0" err="1"/>
              <a:t>gives</a:t>
            </a:r>
            <a:r>
              <a:rPr lang="de-DE" dirty="0"/>
              <a:t> </a:t>
            </a:r>
            <a:r>
              <a:rPr lang="de-DE" dirty="0" err="1"/>
              <a:t>optimum</a:t>
            </a:r>
            <a:r>
              <a:rPr lang="de-DE" dirty="0"/>
              <a:t> </a:t>
            </a:r>
            <a:r>
              <a:rPr lang="de-DE" dirty="0" err="1"/>
              <a:t>number</a:t>
            </a:r>
            <a:r>
              <a:rPr lang="de-DE" dirty="0"/>
              <a:t> </a:t>
            </a:r>
            <a:r>
              <a:rPr lang="de-DE" dirty="0" err="1"/>
              <a:t>of</a:t>
            </a:r>
            <a:r>
              <a:rPr lang="de-DE" dirty="0"/>
              <a:t> </a:t>
            </a:r>
            <a:r>
              <a:rPr lang="de-DE" dirty="0" err="1"/>
              <a:t>results</a:t>
            </a:r>
            <a:r>
              <a:rPr lang="de-DE" dirty="0"/>
              <a:t> and not </a:t>
            </a:r>
            <a:r>
              <a:rPr lang="de-DE" dirty="0" err="1"/>
              <a:t>overfitting</a:t>
            </a:r>
            <a:r>
              <a:rPr lang="de-DE" dirty="0"/>
              <a:t>. </a:t>
            </a:r>
            <a:r>
              <a:rPr lang="de-DE" dirty="0" err="1"/>
              <a:t>Once</a:t>
            </a:r>
            <a:r>
              <a:rPr lang="de-DE" dirty="0"/>
              <a:t> </a:t>
            </a:r>
            <a:r>
              <a:rPr lang="de-DE" dirty="0" err="1"/>
              <a:t>these</a:t>
            </a:r>
            <a:r>
              <a:rPr lang="de-DE" dirty="0"/>
              <a:t> </a:t>
            </a:r>
            <a:r>
              <a:rPr lang="de-DE" dirty="0" err="1"/>
              <a:t>number</a:t>
            </a:r>
            <a:r>
              <a:rPr lang="de-DE" dirty="0"/>
              <a:t> </a:t>
            </a:r>
            <a:r>
              <a:rPr lang="de-DE" dirty="0" err="1"/>
              <a:t>of</a:t>
            </a:r>
            <a:r>
              <a:rPr lang="de-DE" dirty="0"/>
              <a:t> </a:t>
            </a:r>
            <a:r>
              <a:rPr lang="de-DE" dirty="0" err="1"/>
              <a:t>estimators</a:t>
            </a:r>
            <a:r>
              <a:rPr lang="de-DE" dirty="0"/>
              <a:t> </a:t>
            </a:r>
            <a:r>
              <a:rPr lang="de-DE" dirty="0" err="1"/>
              <a:t>are</a:t>
            </a:r>
            <a:r>
              <a:rPr lang="de-DE" dirty="0"/>
              <a:t> </a:t>
            </a:r>
            <a:r>
              <a:rPr lang="de-DE" dirty="0" err="1"/>
              <a:t>decided</a:t>
            </a:r>
            <a:r>
              <a:rPr lang="de-DE" dirty="0"/>
              <a:t> </a:t>
            </a:r>
            <a:r>
              <a:rPr lang="de-DE" dirty="0" err="1"/>
              <a:t>we</a:t>
            </a:r>
            <a:r>
              <a:rPr lang="de-DE" dirty="0"/>
              <a:t> </a:t>
            </a:r>
            <a:r>
              <a:rPr lang="de-DE" dirty="0" err="1"/>
              <a:t>train</a:t>
            </a:r>
            <a:r>
              <a:rPr lang="de-DE" dirty="0"/>
              <a:t> </a:t>
            </a:r>
            <a:r>
              <a:rPr lang="de-DE" dirty="0" err="1"/>
              <a:t>random</a:t>
            </a:r>
            <a:r>
              <a:rPr lang="de-DE" dirty="0"/>
              <a:t> </a:t>
            </a:r>
            <a:r>
              <a:rPr lang="de-DE" dirty="0" err="1"/>
              <a:t>forest</a:t>
            </a:r>
            <a:r>
              <a:rPr lang="de-DE" dirty="0"/>
              <a:t> on </a:t>
            </a:r>
            <a:r>
              <a:rPr lang="de-DE" dirty="0" err="1"/>
              <a:t>the</a:t>
            </a:r>
            <a:r>
              <a:rPr lang="de-DE" dirty="0"/>
              <a:t> </a:t>
            </a:r>
            <a:r>
              <a:rPr lang="de-DE" dirty="0" err="1"/>
              <a:t>set</a:t>
            </a:r>
            <a:r>
              <a:rPr lang="de-DE" dirty="0"/>
              <a:t> </a:t>
            </a:r>
            <a:r>
              <a:rPr lang="de-DE" dirty="0" err="1"/>
              <a:t>number</a:t>
            </a:r>
            <a:r>
              <a:rPr lang="de-DE" dirty="0"/>
              <a:t> </a:t>
            </a:r>
            <a:r>
              <a:rPr lang="de-DE" dirty="0" err="1"/>
              <a:t>of</a:t>
            </a:r>
            <a:r>
              <a:rPr lang="de-DE" dirty="0"/>
              <a:t> </a:t>
            </a:r>
            <a:r>
              <a:rPr lang="de-DE" dirty="0" err="1"/>
              <a:t>estimators</a:t>
            </a:r>
            <a:r>
              <a:rPr lang="de-DE" dirty="0"/>
              <a:t>. </a:t>
            </a:r>
            <a:r>
              <a:rPr lang="de-DE" dirty="0" err="1"/>
              <a:t>We</a:t>
            </a:r>
            <a:r>
              <a:rPr lang="de-DE" dirty="0"/>
              <a:t> </a:t>
            </a:r>
            <a:r>
              <a:rPr lang="de-DE" dirty="0" err="1"/>
              <a:t>then</a:t>
            </a:r>
            <a:r>
              <a:rPr lang="de-DE" dirty="0"/>
              <a:t> </a:t>
            </a:r>
            <a:r>
              <a:rPr lang="de-DE" dirty="0" err="1"/>
              <a:t>permute</a:t>
            </a:r>
            <a:r>
              <a:rPr lang="de-DE" dirty="0"/>
              <a:t> </a:t>
            </a:r>
            <a:r>
              <a:rPr lang="de-DE" dirty="0" err="1"/>
              <a:t>values</a:t>
            </a:r>
            <a:r>
              <a:rPr lang="de-DE" dirty="0"/>
              <a:t> </a:t>
            </a:r>
            <a:r>
              <a:rPr lang="de-DE" dirty="0" err="1"/>
              <a:t>of</a:t>
            </a:r>
            <a:r>
              <a:rPr lang="de-DE" dirty="0"/>
              <a:t> </a:t>
            </a:r>
            <a:r>
              <a:rPr lang="de-DE" dirty="0" err="1"/>
              <a:t>features</a:t>
            </a:r>
            <a:r>
              <a:rPr lang="de-DE" dirty="0"/>
              <a:t> </a:t>
            </a:r>
            <a:r>
              <a:rPr lang="de-DE" dirty="0" err="1"/>
              <a:t>for</a:t>
            </a:r>
            <a:r>
              <a:rPr lang="de-DE" dirty="0"/>
              <a:t> </a:t>
            </a:r>
            <a:r>
              <a:rPr lang="de-DE" dirty="0" err="1"/>
              <a:t>determined</a:t>
            </a:r>
            <a:r>
              <a:rPr lang="de-DE" dirty="0"/>
              <a:t> </a:t>
            </a:r>
            <a:r>
              <a:rPr lang="de-DE" dirty="0" err="1"/>
              <a:t>number</a:t>
            </a:r>
            <a:r>
              <a:rPr lang="de-DE" dirty="0"/>
              <a:t> </a:t>
            </a:r>
            <a:r>
              <a:rPr lang="de-DE" dirty="0" err="1"/>
              <a:t>of</a:t>
            </a:r>
            <a:r>
              <a:rPr lang="de-DE" dirty="0"/>
              <a:t> </a:t>
            </a:r>
            <a:r>
              <a:rPr lang="de-DE" dirty="0" err="1"/>
              <a:t>iterations</a:t>
            </a:r>
            <a:r>
              <a:rPr lang="de-DE" dirty="0"/>
              <a:t> and </a:t>
            </a:r>
            <a:r>
              <a:rPr lang="de-DE" dirty="0" err="1"/>
              <a:t>the</a:t>
            </a:r>
            <a:r>
              <a:rPr lang="de-DE" dirty="0"/>
              <a:t> feature </a:t>
            </a:r>
            <a:r>
              <a:rPr lang="de-DE" dirty="0" err="1"/>
              <a:t>which</a:t>
            </a:r>
            <a:r>
              <a:rPr lang="de-DE" dirty="0"/>
              <a:t> </a:t>
            </a:r>
            <a:r>
              <a:rPr lang="de-DE" dirty="0" err="1"/>
              <a:t>contributes</a:t>
            </a:r>
            <a:r>
              <a:rPr lang="de-DE" dirty="0"/>
              <a:t> </a:t>
            </a:r>
            <a:r>
              <a:rPr lang="de-DE" dirty="0" err="1"/>
              <a:t>much</a:t>
            </a:r>
            <a:r>
              <a:rPr lang="de-DE" dirty="0"/>
              <a:t> in </a:t>
            </a:r>
            <a:r>
              <a:rPr lang="de-DE" dirty="0" err="1"/>
              <a:t>the</a:t>
            </a:r>
            <a:r>
              <a:rPr lang="de-DE" dirty="0"/>
              <a:t> </a:t>
            </a:r>
            <a:r>
              <a:rPr lang="de-DE" dirty="0" err="1"/>
              <a:t>prediction</a:t>
            </a:r>
            <a:r>
              <a:rPr lang="de-DE" dirty="0"/>
              <a:t> </a:t>
            </a:r>
            <a:r>
              <a:rPr lang="de-DE" dirty="0" err="1"/>
              <a:t>of</a:t>
            </a:r>
            <a:r>
              <a:rPr lang="de-DE" dirty="0"/>
              <a:t> </a:t>
            </a:r>
            <a:r>
              <a:rPr lang="de-DE" dirty="0" err="1"/>
              <a:t>output</a:t>
            </a:r>
            <a:r>
              <a:rPr lang="de-DE" dirty="0"/>
              <a:t> </a:t>
            </a:r>
            <a:r>
              <a:rPr lang="de-DE" dirty="0" err="1"/>
              <a:t>class</a:t>
            </a:r>
            <a:r>
              <a:rPr lang="de-DE" dirty="0"/>
              <a:t> </a:t>
            </a:r>
            <a:r>
              <a:rPr lang="de-DE" dirty="0" err="1"/>
              <a:t>is</a:t>
            </a:r>
            <a:r>
              <a:rPr lang="de-DE" dirty="0"/>
              <a:t> </a:t>
            </a:r>
            <a:r>
              <a:rPr lang="de-DE" dirty="0" err="1"/>
              <a:t>identified</a:t>
            </a:r>
            <a:r>
              <a:rPr lang="de-DE" dirty="0"/>
              <a:t> </a:t>
            </a:r>
            <a:r>
              <a:rPr lang="de-DE" dirty="0" err="1"/>
              <a:t>as</a:t>
            </a:r>
            <a:r>
              <a:rPr lang="de-DE" dirty="0"/>
              <a:t> </a:t>
            </a:r>
            <a:r>
              <a:rPr lang="de-DE" dirty="0" err="1"/>
              <a:t>important</a:t>
            </a:r>
            <a:r>
              <a:rPr lang="de-DE" dirty="0"/>
              <a:t> feature.</a:t>
            </a:r>
          </a:p>
          <a:p>
            <a:r>
              <a:rPr lang="de-DE" dirty="0" err="1"/>
              <a:t>However</a:t>
            </a:r>
            <a:r>
              <a:rPr lang="de-DE" dirty="0"/>
              <a:t> </a:t>
            </a:r>
            <a:r>
              <a:rPr lang="de-DE" dirty="0" err="1"/>
              <a:t>sometimes</a:t>
            </a:r>
            <a:r>
              <a:rPr lang="de-DE" dirty="0"/>
              <a:t> </a:t>
            </a:r>
            <a:r>
              <a:rPr lang="de-DE" dirty="0" err="1"/>
              <a:t>there</a:t>
            </a:r>
            <a:r>
              <a:rPr lang="de-DE" dirty="0"/>
              <a:t> </a:t>
            </a:r>
            <a:r>
              <a:rPr lang="de-DE" dirty="0" err="1"/>
              <a:t>are</a:t>
            </a:r>
            <a:r>
              <a:rPr lang="de-DE" dirty="0"/>
              <a:t> </a:t>
            </a:r>
            <a:r>
              <a:rPr lang="de-DE" dirty="0" err="1"/>
              <a:t>several</a:t>
            </a:r>
            <a:r>
              <a:rPr lang="de-DE" dirty="0"/>
              <a:t> </a:t>
            </a:r>
            <a:r>
              <a:rPr lang="de-DE" dirty="0" err="1"/>
              <a:t>correlated</a:t>
            </a:r>
            <a:r>
              <a:rPr lang="de-DE" dirty="0"/>
              <a:t> feature </a:t>
            </a:r>
            <a:r>
              <a:rPr lang="de-DE" dirty="0" err="1"/>
              <a:t>which</a:t>
            </a:r>
            <a:r>
              <a:rPr lang="de-DE" dirty="0"/>
              <a:t> all </a:t>
            </a:r>
            <a:r>
              <a:rPr lang="de-DE" dirty="0" err="1"/>
              <a:t>are</a:t>
            </a:r>
            <a:r>
              <a:rPr lang="de-DE" dirty="0"/>
              <a:t> </a:t>
            </a:r>
            <a:r>
              <a:rPr lang="de-DE" dirty="0" err="1"/>
              <a:t>important</a:t>
            </a:r>
            <a:r>
              <a:rPr lang="de-DE" dirty="0"/>
              <a:t> but </a:t>
            </a:r>
            <a:r>
              <a:rPr lang="de-DE" dirty="0" err="1"/>
              <a:t>the</a:t>
            </a:r>
            <a:r>
              <a:rPr lang="de-DE" dirty="0"/>
              <a:t> </a:t>
            </a:r>
            <a:r>
              <a:rPr lang="de-DE" dirty="0" err="1"/>
              <a:t>algorithm</a:t>
            </a:r>
            <a:r>
              <a:rPr lang="de-DE" dirty="0"/>
              <a:t> </a:t>
            </a:r>
            <a:r>
              <a:rPr lang="de-DE" dirty="0" err="1"/>
              <a:t>relies</a:t>
            </a:r>
            <a:r>
              <a:rPr lang="de-DE" dirty="0"/>
              <a:t> on </a:t>
            </a:r>
            <a:r>
              <a:rPr lang="de-DE" dirty="0" err="1"/>
              <a:t>only</a:t>
            </a:r>
            <a:r>
              <a:rPr lang="de-DE" dirty="0"/>
              <a:t> </a:t>
            </a:r>
            <a:r>
              <a:rPr lang="de-DE" dirty="0" err="1"/>
              <a:t>one</a:t>
            </a:r>
            <a:r>
              <a:rPr lang="de-DE" dirty="0"/>
              <a:t> </a:t>
            </a:r>
            <a:r>
              <a:rPr lang="de-DE" dirty="0" err="1"/>
              <a:t>of</a:t>
            </a:r>
            <a:r>
              <a:rPr lang="de-DE" dirty="0"/>
              <a:t> </a:t>
            </a:r>
            <a:r>
              <a:rPr lang="de-DE" dirty="0" err="1"/>
              <a:t>them</a:t>
            </a:r>
            <a:r>
              <a:rPr lang="de-DE" dirty="0"/>
              <a:t> and </a:t>
            </a:r>
            <a:r>
              <a:rPr lang="de-DE" dirty="0" err="1"/>
              <a:t>this</a:t>
            </a:r>
            <a:r>
              <a:rPr lang="de-DE" dirty="0"/>
              <a:t> feature </a:t>
            </a:r>
            <a:r>
              <a:rPr lang="de-DE" dirty="0" err="1"/>
              <a:t>dominates</a:t>
            </a:r>
            <a:r>
              <a:rPr lang="de-DE" dirty="0"/>
              <a:t> </a:t>
            </a:r>
            <a:r>
              <a:rPr lang="de-DE" dirty="0" err="1"/>
              <a:t>the</a:t>
            </a:r>
            <a:r>
              <a:rPr lang="de-DE" dirty="0"/>
              <a:t> Permutation </a:t>
            </a:r>
            <a:r>
              <a:rPr lang="de-DE" dirty="0" err="1"/>
              <a:t>importance</a:t>
            </a:r>
            <a:r>
              <a:rPr lang="de-DE" dirty="0"/>
              <a:t> </a:t>
            </a:r>
            <a:r>
              <a:rPr lang="de-DE" dirty="0" err="1"/>
              <a:t>output</a:t>
            </a:r>
            <a:r>
              <a:rPr lang="de-DE" dirty="0"/>
              <a:t> and </a:t>
            </a:r>
            <a:r>
              <a:rPr lang="de-DE" dirty="0" err="1"/>
              <a:t>which</a:t>
            </a:r>
            <a:r>
              <a:rPr lang="de-DE" dirty="0"/>
              <a:t> </a:t>
            </a:r>
            <a:r>
              <a:rPr lang="de-DE" dirty="0" err="1"/>
              <a:t>actually</a:t>
            </a:r>
            <a:r>
              <a:rPr lang="de-DE" dirty="0"/>
              <a:t> </a:t>
            </a:r>
            <a:r>
              <a:rPr lang="de-DE" dirty="0" err="1"/>
              <a:t>increases</a:t>
            </a:r>
            <a:r>
              <a:rPr lang="de-DE" dirty="0"/>
              <a:t> </a:t>
            </a:r>
            <a:r>
              <a:rPr lang="de-DE" dirty="0" err="1"/>
              <a:t>efforts</a:t>
            </a:r>
            <a:r>
              <a:rPr lang="de-DE" dirty="0"/>
              <a:t> </a:t>
            </a:r>
            <a:r>
              <a:rPr lang="de-DE" dirty="0" err="1"/>
              <a:t>to</a:t>
            </a:r>
            <a:r>
              <a:rPr lang="de-DE" dirty="0"/>
              <a:t> </a:t>
            </a:r>
            <a:r>
              <a:rPr lang="de-DE" dirty="0" err="1"/>
              <a:t>predict</a:t>
            </a:r>
            <a:r>
              <a:rPr lang="de-DE" dirty="0"/>
              <a:t> </a:t>
            </a:r>
            <a:r>
              <a:rPr lang="de-DE" dirty="0" err="1"/>
              <a:t>important</a:t>
            </a:r>
            <a:r>
              <a:rPr lang="de-DE" dirty="0"/>
              <a:t> </a:t>
            </a:r>
            <a:r>
              <a:rPr lang="de-DE" dirty="0" err="1"/>
              <a:t>features</a:t>
            </a:r>
            <a:r>
              <a:rPr lang="de-DE" dirty="0"/>
              <a:t>.</a:t>
            </a:r>
          </a:p>
        </p:txBody>
      </p:sp>
      <p:sp>
        <p:nvSpPr>
          <p:cNvPr id="4" name="Slide Number Placeholder 3"/>
          <p:cNvSpPr>
            <a:spLocks noGrp="1"/>
          </p:cNvSpPr>
          <p:nvPr>
            <p:ph type="sldNum" sz="quarter" idx="5"/>
          </p:nvPr>
        </p:nvSpPr>
        <p:spPr/>
        <p:txBody>
          <a:bodyPr/>
          <a:lstStyle/>
          <a:p>
            <a:fld id="{DC25A28F-DC91-4101-B819-4656FDD14231}" type="slidenum">
              <a:rPr lang="de-DE" smtClean="0"/>
              <a:t>24</a:t>
            </a:fld>
            <a:endParaRPr lang="de-DE"/>
          </a:p>
        </p:txBody>
      </p:sp>
    </p:spTree>
    <p:extLst>
      <p:ext uri="{BB962C8B-B14F-4D97-AF65-F5344CB8AC3E}">
        <p14:creationId xmlns:p14="http://schemas.microsoft.com/office/powerpoint/2010/main" val="28198779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err="1"/>
              <a:t>To</a:t>
            </a:r>
            <a:r>
              <a:rPr lang="de-DE" dirty="0"/>
              <a:t> </a:t>
            </a:r>
            <a:r>
              <a:rPr lang="de-DE" dirty="0" err="1"/>
              <a:t>identify</a:t>
            </a:r>
            <a:r>
              <a:rPr lang="de-DE" dirty="0"/>
              <a:t> </a:t>
            </a:r>
            <a:r>
              <a:rPr lang="de-DE" dirty="0" err="1"/>
              <a:t>these</a:t>
            </a:r>
            <a:r>
              <a:rPr lang="de-DE" dirty="0"/>
              <a:t> </a:t>
            </a:r>
            <a:r>
              <a:rPr lang="de-DE" dirty="0" err="1"/>
              <a:t>correlated</a:t>
            </a:r>
            <a:r>
              <a:rPr lang="de-DE" dirty="0"/>
              <a:t> </a:t>
            </a:r>
            <a:r>
              <a:rPr lang="de-DE" dirty="0" err="1"/>
              <a:t>features</a:t>
            </a:r>
            <a:r>
              <a:rPr lang="de-DE" dirty="0"/>
              <a:t>, Spearman </a:t>
            </a:r>
            <a:r>
              <a:rPr lang="de-DE" dirty="0" err="1"/>
              <a:t>correlation</a:t>
            </a:r>
            <a:r>
              <a:rPr lang="de-DE" dirty="0"/>
              <a:t> rank </a:t>
            </a:r>
            <a:r>
              <a:rPr lang="de-DE" dirty="0" err="1"/>
              <a:t>is</a:t>
            </a:r>
            <a:r>
              <a:rPr lang="de-DE" dirty="0"/>
              <a:t> </a:t>
            </a:r>
            <a:r>
              <a:rPr lang="de-DE" dirty="0" err="1"/>
              <a:t>used</a:t>
            </a:r>
            <a:r>
              <a:rPr lang="de-DE" dirty="0"/>
              <a:t>. </a:t>
            </a:r>
            <a:r>
              <a:rPr lang="de-DE" dirty="0" err="1"/>
              <a:t>Which</a:t>
            </a:r>
            <a:r>
              <a:rPr lang="de-DE" dirty="0"/>
              <a:t> </a:t>
            </a:r>
            <a:r>
              <a:rPr lang="de-DE" dirty="0" err="1"/>
              <a:t>is</a:t>
            </a:r>
            <a:r>
              <a:rPr lang="de-DE" dirty="0"/>
              <a:t> </a:t>
            </a:r>
            <a:r>
              <a:rPr lang="de-DE" dirty="0" err="1"/>
              <a:t>distributed</a:t>
            </a:r>
            <a:r>
              <a:rPr lang="de-DE" dirty="0"/>
              <a:t> </a:t>
            </a:r>
            <a:r>
              <a:rPr lang="de-DE" dirty="0" err="1"/>
              <a:t>between</a:t>
            </a:r>
            <a:r>
              <a:rPr lang="de-DE" dirty="0"/>
              <a:t> -1 and 1 . 0 </a:t>
            </a:r>
            <a:r>
              <a:rPr lang="de-DE" dirty="0" err="1"/>
              <a:t>means</a:t>
            </a:r>
            <a:r>
              <a:rPr lang="de-DE" dirty="0"/>
              <a:t> </a:t>
            </a:r>
            <a:r>
              <a:rPr lang="de-DE" dirty="0" err="1"/>
              <a:t>features</a:t>
            </a:r>
            <a:r>
              <a:rPr lang="de-DE" dirty="0"/>
              <a:t> </a:t>
            </a:r>
            <a:r>
              <a:rPr lang="de-DE" dirty="0" err="1"/>
              <a:t>are</a:t>
            </a:r>
            <a:r>
              <a:rPr lang="de-DE" dirty="0"/>
              <a:t> not </a:t>
            </a:r>
            <a:r>
              <a:rPr lang="de-DE" dirty="0" err="1"/>
              <a:t>correlated</a:t>
            </a:r>
            <a:r>
              <a:rPr lang="de-DE" dirty="0"/>
              <a:t> and negative and positive </a:t>
            </a:r>
            <a:r>
              <a:rPr lang="de-DE" dirty="0" err="1"/>
              <a:t>values</a:t>
            </a:r>
            <a:r>
              <a:rPr lang="de-DE" dirty="0"/>
              <a:t> </a:t>
            </a:r>
            <a:r>
              <a:rPr lang="de-DE" dirty="0" err="1"/>
              <a:t>determine</a:t>
            </a:r>
            <a:r>
              <a:rPr lang="de-DE" dirty="0"/>
              <a:t> </a:t>
            </a:r>
            <a:r>
              <a:rPr lang="de-DE" dirty="0" err="1"/>
              <a:t>the</a:t>
            </a:r>
            <a:r>
              <a:rPr lang="de-DE" dirty="0"/>
              <a:t> </a:t>
            </a:r>
            <a:r>
              <a:rPr lang="de-DE" dirty="0" err="1"/>
              <a:t>neagtive</a:t>
            </a:r>
            <a:r>
              <a:rPr lang="de-DE" dirty="0"/>
              <a:t> and positive </a:t>
            </a:r>
            <a:r>
              <a:rPr lang="de-DE" dirty="0" err="1"/>
              <a:t>correlation</a:t>
            </a:r>
            <a:r>
              <a:rPr lang="de-DE" dirty="0"/>
              <a:t> </a:t>
            </a:r>
            <a:r>
              <a:rPr lang="de-DE" dirty="0" err="1"/>
              <a:t>respectively</a:t>
            </a:r>
            <a:r>
              <a:rPr lang="de-DE" dirty="0"/>
              <a:t>. </a:t>
            </a:r>
            <a:r>
              <a:rPr lang="de-DE" dirty="0" err="1"/>
              <a:t>Then</a:t>
            </a:r>
            <a:r>
              <a:rPr lang="de-DE" dirty="0"/>
              <a:t> </a:t>
            </a:r>
            <a:r>
              <a:rPr lang="de-DE" dirty="0" err="1"/>
              <a:t>the</a:t>
            </a:r>
            <a:r>
              <a:rPr lang="de-DE" dirty="0"/>
              <a:t> </a:t>
            </a:r>
            <a:r>
              <a:rPr lang="de-DE" dirty="0" err="1"/>
              <a:t>correlation</a:t>
            </a:r>
            <a:r>
              <a:rPr lang="de-DE" dirty="0"/>
              <a:t> rank </a:t>
            </a:r>
            <a:r>
              <a:rPr lang="de-DE" dirty="0" err="1"/>
              <a:t>is</a:t>
            </a:r>
            <a:r>
              <a:rPr lang="de-DE" dirty="0"/>
              <a:t> </a:t>
            </a:r>
            <a:r>
              <a:rPr lang="de-DE" dirty="0" err="1"/>
              <a:t>converted</a:t>
            </a:r>
            <a:r>
              <a:rPr lang="de-DE" dirty="0"/>
              <a:t> </a:t>
            </a:r>
            <a:r>
              <a:rPr lang="de-DE" dirty="0" err="1"/>
              <a:t>into</a:t>
            </a:r>
            <a:r>
              <a:rPr lang="de-DE" dirty="0"/>
              <a:t> </a:t>
            </a:r>
            <a:r>
              <a:rPr lang="de-DE" dirty="0" err="1"/>
              <a:t>distance</a:t>
            </a:r>
            <a:r>
              <a:rPr lang="de-DE" dirty="0"/>
              <a:t> </a:t>
            </a:r>
            <a:r>
              <a:rPr lang="de-DE" dirty="0" err="1"/>
              <a:t>matrix</a:t>
            </a:r>
            <a:r>
              <a:rPr lang="de-DE" dirty="0"/>
              <a:t> </a:t>
            </a:r>
            <a:r>
              <a:rPr lang="de-DE" dirty="0" err="1"/>
              <a:t>to</a:t>
            </a:r>
            <a:r>
              <a:rPr lang="de-DE" dirty="0"/>
              <a:t> </a:t>
            </a:r>
            <a:r>
              <a:rPr lang="de-DE" dirty="0" err="1"/>
              <a:t>create</a:t>
            </a:r>
            <a:r>
              <a:rPr lang="de-DE" dirty="0"/>
              <a:t> a </a:t>
            </a:r>
            <a:r>
              <a:rPr lang="de-DE" dirty="0" err="1"/>
              <a:t>dendrogram</a:t>
            </a:r>
            <a:r>
              <a:rPr lang="de-DE" dirty="0"/>
              <a:t> and </a:t>
            </a:r>
            <a:r>
              <a:rPr lang="de-DE" dirty="0" err="1"/>
              <a:t>hierarchical</a:t>
            </a:r>
            <a:r>
              <a:rPr lang="de-DE" dirty="0"/>
              <a:t> </a:t>
            </a:r>
            <a:r>
              <a:rPr lang="de-DE" dirty="0" err="1"/>
              <a:t>clustering</a:t>
            </a:r>
            <a:r>
              <a:rPr lang="de-DE" dirty="0"/>
              <a:t>. </a:t>
            </a:r>
            <a:r>
              <a:rPr lang="de-DE" dirty="0" err="1"/>
              <a:t>Once</a:t>
            </a:r>
            <a:r>
              <a:rPr lang="de-DE" dirty="0"/>
              <a:t> </a:t>
            </a:r>
            <a:r>
              <a:rPr lang="de-DE" dirty="0" err="1"/>
              <a:t>Hierarchical</a:t>
            </a:r>
            <a:r>
              <a:rPr lang="de-DE" dirty="0"/>
              <a:t> </a:t>
            </a:r>
            <a:r>
              <a:rPr lang="de-DE" dirty="0" err="1"/>
              <a:t>clustering</a:t>
            </a:r>
            <a:r>
              <a:rPr lang="de-DE" dirty="0"/>
              <a:t> </a:t>
            </a:r>
            <a:r>
              <a:rPr lang="de-DE" dirty="0" err="1"/>
              <a:t>is</a:t>
            </a:r>
            <a:r>
              <a:rPr lang="de-DE" dirty="0"/>
              <a:t> </a:t>
            </a:r>
            <a:r>
              <a:rPr lang="de-DE" dirty="0" err="1"/>
              <a:t>done</a:t>
            </a:r>
            <a:r>
              <a:rPr lang="de-DE" dirty="0"/>
              <a:t>, </a:t>
            </a:r>
            <a:r>
              <a:rPr lang="de-DE" dirty="0" err="1"/>
              <a:t>One</a:t>
            </a:r>
            <a:r>
              <a:rPr lang="de-DE" dirty="0"/>
              <a:t> feature </a:t>
            </a:r>
            <a:r>
              <a:rPr lang="de-DE" dirty="0" err="1"/>
              <a:t>from</a:t>
            </a:r>
            <a:r>
              <a:rPr lang="de-DE" dirty="0"/>
              <a:t> </a:t>
            </a:r>
            <a:r>
              <a:rPr lang="de-DE" dirty="0" err="1"/>
              <a:t>each</a:t>
            </a:r>
            <a:r>
              <a:rPr lang="de-DE" dirty="0"/>
              <a:t> </a:t>
            </a:r>
            <a:r>
              <a:rPr lang="de-DE" dirty="0" err="1"/>
              <a:t>cluster</a:t>
            </a:r>
            <a:r>
              <a:rPr lang="de-DE" dirty="0"/>
              <a:t> </a:t>
            </a:r>
            <a:r>
              <a:rPr lang="de-DE" dirty="0" err="1"/>
              <a:t>has</a:t>
            </a:r>
            <a:r>
              <a:rPr lang="de-DE" dirty="0"/>
              <a:t> </a:t>
            </a:r>
            <a:r>
              <a:rPr lang="de-DE" dirty="0" err="1"/>
              <a:t>been</a:t>
            </a:r>
            <a:r>
              <a:rPr lang="de-DE" dirty="0"/>
              <a:t> </a:t>
            </a:r>
            <a:r>
              <a:rPr lang="de-DE" dirty="0" err="1"/>
              <a:t>selected</a:t>
            </a:r>
            <a:r>
              <a:rPr lang="de-DE" dirty="0"/>
              <a:t> and </a:t>
            </a:r>
            <a:r>
              <a:rPr lang="de-DE" dirty="0" err="1"/>
              <a:t>random</a:t>
            </a:r>
            <a:r>
              <a:rPr lang="de-DE" dirty="0"/>
              <a:t> </a:t>
            </a:r>
            <a:r>
              <a:rPr lang="de-DE" dirty="0" err="1"/>
              <a:t>forest</a:t>
            </a:r>
            <a:r>
              <a:rPr lang="de-DE" dirty="0"/>
              <a:t> </a:t>
            </a:r>
            <a:r>
              <a:rPr lang="de-DE" dirty="0" err="1"/>
              <a:t>is</a:t>
            </a:r>
            <a:r>
              <a:rPr lang="de-DE" dirty="0"/>
              <a:t> </a:t>
            </a:r>
            <a:r>
              <a:rPr lang="de-DE" dirty="0" err="1"/>
              <a:t>again</a:t>
            </a:r>
            <a:r>
              <a:rPr lang="de-DE" dirty="0"/>
              <a:t> </a:t>
            </a:r>
            <a:r>
              <a:rPr lang="de-DE" dirty="0" err="1"/>
              <a:t>trained</a:t>
            </a:r>
            <a:r>
              <a:rPr lang="de-DE" dirty="0"/>
              <a:t> on </a:t>
            </a:r>
            <a:r>
              <a:rPr lang="de-DE" dirty="0" err="1"/>
              <a:t>these</a:t>
            </a:r>
            <a:r>
              <a:rPr lang="de-DE" dirty="0"/>
              <a:t> </a:t>
            </a:r>
            <a:r>
              <a:rPr lang="de-DE" dirty="0" err="1"/>
              <a:t>features</a:t>
            </a:r>
            <a:r>
              <a:rPr lang="de-DE" dirty="0"/>
              <a:t> and </a:t>
            </a:r>
            <a:r>
              <a:rPr lang="de-DE" dirty="0" err="1"/>
              <a:t>when</a:t>
            </a:r>
            <a:r>
              <a:rPr lang="de-DE" dirty="0"/>
              <a:t> </a:t>
            </a:r>
            <a:r>
              <a:rPr lang="de-DE" dirty="0" err="1"/>
              <a:t>prediction</a:t>
            </a:r>
            <a:r>
              <a:rPr lang="de-DE" dirty="0"/>
              <a:t> </a:t>
            </a:r>
            <a:r>
              <a:rPr lang="de-DE" dirty="0" err="1"/>
              <a:t>accuracy</a:t>
            </a:r>
            <a:r>
              <a:rPr lang="de-DE" dirty="0"/>
              <a:t> </a:t>
            </a:r>
            <a:r>
              <a:rPr lang="de-DE" dirty="0" err="1"/>
              <a:t>is</a:t>
            </a:r>
            <a:r>
              <a:rPr lang="de-DE" dirty="0"/>
              <a:t> </a:t>
            </a:r>
            <a:r>
              <a:rPr lang="de-DE" dirty="0" err="1"/>
              <a:t>above</a:t>
            </a:r>
            <a:r>
              <a:rPr lang="de-DE" dirty="0"/>
              <a:t> a </a:t>
            </a:r>
            <a:r>
              <a:rPr lang="de-DE" dirty="0" err="1"/>
              <a:t>considerable</a:t>
            </a:r>
            <a:r>
              <a:rPr lang="de-DE" dirty="0"/>
              <a:t> </a:t>
            </a:r>
            <a:r>
              <a:rPr lang="de-DE" dirty="0" err="1"/>
              <a:t>threshold</a:t>
            </a:r>
            <a:r>
              <a:rPr lang="de-DE" dirty="0"/>
              <a:t>, </a:t>
            </a:r>
            <a:r>
              <a:rPr lang="de-DE" dirty="0" err="1"/>
              <a:t>these</a:t>
            </a:r>
            <a:r>
              <a:rPr lang="de-DE" dirty="0"/>
              <a:t> </a:t>
            </a:r>
            <a:r>
              <a:rPr lang="de-DE" dirty="0" err="1"/>
              <a:t>features</a:t>
            </a:r>
            <a:r>
              <a:rPr lang="de-DE" dirty="0"/>
              <a:t> </a:t>
            </a:r>
            <a:r>
              <a:rPr lang="de-DE" dirty="0" err="1"/>
              <a:t>are</a:t>
            </a:r>
            <a:r>
              <a:rPr lang="de-DE" dirty="0"/>
              <a:t> </a:t>
            </a:r>
            <a:r>
              <a:rPr lang="de-DE" dirty="0" err="1"/>
              <a:t>permutated</a:t>
            </a:r>
            <a:r>
              <a:rPr lang="de-DE" dirty="0"/>
              <a:t> </a:t>
            </a:r>
            <a:r>
              <a:rPr lang="de-DE" dirty="0" err="1"/>
              <a:t>to</a:t>
            </a:r>
            <a:r>
              <a:rPr lang="de-DE" dirty="0"/>
              <a:t> find </a:t>
            </a:r>
            <a:r>
              <a:rPr lang="de-DE" dirty="0" err="1"/>
              <a:t>the</a:t>
            </a:r>
            <a:r>
              <a:rPr lang="de-DE" dirty="0"/>
              <a:t> </a:t>
            </a:r>
            <a:r>
              <a:rPr lang="de-DE" dirty="0" err="1"/>
              <a:t>importance</a:t>
            </a:r>
            <a:r>
              <a:rPr lang="de-DE" dirty="0"/>
              <a:t> </a:t>
            </a:r>
            <a:r>
              <a:rPr lang="de-DE" dirty="0" err="1"/>
              <a:t>with</a:t>
            </a:r>
            <a:r>
              <a:rPr lang="de-DE" dirty="0"/>
              <a:t> </a:t>
            </a:r>
            <a:r>
              <a:rPr lang="de-DE" dirty="0" err="1"/>
              <a:t>the</a:t>
            </a:r>
            <a:r>
              <a:rPr lang="de-DE" dirty="0"/>
              <a:t> </a:t>
            </a:r>
            <a:r>
              <a:rPr lang="de-DE" dirty="0" err="1"/>
              <a:t>target</a:t>
            </a:r>
            <a:r>
              <a:rPr lang="de-DE" dirty="0"/>
              <a:t> </a:t>
            </a:r>
            <a:r>
              <a:rPr lang="de-DE" dirty="0" err="1"/>
              <a:t>label</a:t>
            </a:r>
            <a:r>
              <a:rPr lang="de-DE"/>
              <a:t>..</a:t>
            </a:r>
            <a:endParaRPr lang="de-DE" dirty="0"/>
          </a:p>
        </p:txBody>
      </p:sp>
      <p:sp>
        <p:nvSpPr>
          <p:cNvPr id="4" name="Slide Number Placeholder 3"/>
          <p:cNvSpPr>
            <a:spLocks noGrp="1"/>
          </p:cNvSpPr>
          <p:nvPr>
            <p:ph type="sldNum" sz="quarter" idx="5"/>
          </p:nvPr>
        </p:nvSpPr>
        <p:spPr/>
        <p:txBody>
          <a:bodyPr/>
          <a:lstStyle/>
          <a:p>
            <a:fld id="{DC25A28F-DC91-4101-B819-4656FDD14231}" type="slidenum">
              <a:rPr lang="de-DE" smtClean="0"/>
              <a:t>25</a:t>
            </a:fld>
            <a:endParaRPr lang="de-DE"/>
          </a:p>
        </p:txBody>
      </p:sp>
    </p:spTree>
    <p:extLst>
      <p:ext uri="{BB962C8B-B14F-4D97-AF65-F5344CB8AC3E}">
        <p14:creationId xmlns:p14="http://schemas.microsoft.com/office/powerpoint/2010/main" val="11409265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In </a:t>
            </a:r>
            <a:r>
              <a:rPr lang="de-DE" dirty="0" err="1"/>
              <a:t>this</a:t>
            </a:r>
            <a:r>
              <a:rPr lang="de-DE" dirty="0"/>
              <a:t> </a:t>
            </a:r>
            <a:r>
              <a:rPr lang="de-DE" dirty="0" err="1"/>
              <a:t>chapter</a:t>
            </a:r>
            <a:r>
              <a:rPr lang="de-DE" dirty="0"/>
              <a:t> </a:t>
            </a:r>
            <a:r>
              <a:rPr lang="de-DE" dirty="0" err="1"/>
              <a:t>we</a:t>
            </a:r>
            <a:r>
              <a:rPr lang="de-DE" dirty="0"/>
              <a:t> will </a:t>
            </a:r>
            <a:r>
              <a:rPr lang="de-DE" dirty="0" err="1"/>
              <a:t>see</a:t>
            </a:r>
            <a:r>
              <a:rPr lang="de-DE" dirty="0"/>
              <a:t> </a:t>
            </a:r>
            <a:r>
              <a:rPr lang="de-DE" dirty="0" err="1"/>
              <a:t>timeline</a:t>
            </a:r>
            <a:r>
              <a:rPr lang="de-DE" dirty="0"/>
              <a:t>, and </a:t>
            </a:r>
            <a:r>
              <a:rPr lang="de-DE" dirty="0" err="1"/>
              <a:t>overview</a:t>
            </a:r>
            <a:r>
              <a:rPr lang="de-DE" dirty="0"/>
              <a:t> </a:t>
            </a:r>
            <a:r>
              <a:rPr lang="de-DE" dirty="0" err="1"/>
              <a:t>of</a:t>
            </a:r>
            <a:r>
              <a:rPr lang="de-DE" dirty="0"/>
              <a:t> </a:t>
            </a:r>
            <a:r>
              <a:rPr lang="de-DE" dirty="0" err="1"/>
              <a:t>the</a:t>
            </a:r>
            <a:r>
              <a:rPr lang="de-DE" dirty="0"/>
              <a:t> </a:t>
            </a:r>
            <a:r>
              <a:rPr lang="de-DE" dirty="0" err="1"/>
              <a:t>charging</a:t>
            </a:r>
            <a:r>
              <a:rPr lang="de-DE" dirty="0"/>
              <a:t> </a:t>
            </a:r>
            <a:r>
              <a:rPr lang="de-DE" dirty="0" err="1"/>
              <a:t>ecosystem</a:t>
            </a:r>
            <a:endParaRPr lang="de-DE" dirty="0"/>
          </a:p>
        </p:txBody>
      </p:sp>
      <p:sp>
        <p:nvSpPr>
          <p:cNvPr id="4" name="Slide Number Placeholder 3"/>
          <p:cNvSpPr>
            <a:spLocks noGrp="1"/>
          </p:cNvSpPr>
          <p:nvPr>
            <p:ph type="sldNum" sz="quarter" idx="5"/>
          </p:nvPr>
        </p:nvSpPr>
        <p:spPr/>
        <p:txBody>
          <a:bodyPr/>
          <a:lstStyle/>
          <a:p>
            <a:fld id="{DC25A28F-DC91-4101-B819-4656FDD14231}" type="slidenum">
              <a:rPr lang="de-DE" smtClean="0"/>
              <a:t>5</a:t>
            </a:fld>
            <a:endParaRPr lang="de-DE"/>
          </a:p>
        </p:txBody>
      </p:sp>
    </p:spTree>
    <p:extLst>
      <p:ext uri="{BB962C8B-B14F-4D97-AF65-F5344CB8AC3E}">
        <p14:creationId xmlns:p14="http://schemas.microsoft.com/office/powerpoint/2010/main" val="36793893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My </a:t>
            </a:r>
            <a:r>
              <a:rPr lang="de-DE" dirty="0" err="1"/>
              <a:t>thesis</a:t>
            </a:r>
            <a:r>
              <a:rPr lang="de-DE" dirty="0"/>
              <a:t> </a:t>
            </a:r>
            <a:r>
              <a:rPr lang="de-DE" dirty="0" err="1"/>
              <a:t>started</a:t>
            </a:r>
            <a:r>
              <a:rPr lang="de-DE" dirty="0"/>
              <a:t> in </a:t>
            </a:r>
            <a:r>
              <a:rPr lang="de-DE" dirty="0" err="1"/>
              <a:t>July</a:t>
            </a:r>
            <a:r>
              <a:rPr lang="de-DE" dirty="0"/>
              <a:t>, I </a:t>
            </a:r>
            <a:r>
              <a:rPr lang="de-DE" dirty="0" err="1"/>
              <a:t>took</a:t>
            </a:r>
            <a:r>
              <a:rPr lang="de-DE" dirty="0"/>
              <a:t> </a:t>
            </a:r>
            <a:r>
              <a:rPr lang="de-DE" dirty="0" err="1"/>
              <a:t>some</a:t>
            </a:r>
            <a:r>
              <a:rPr lang="de-DE" dirty="0"/>
              <a:t> time in </a:t>
            </a:r>
            <a:r>
              <a:rPr lang="de-DE" dirty="0" err="1"/>
              <a:t>begining</a:t>
            </a:r>
            <a:r>
              <a:rPr lang="de-DE" dirty="0"/>
              <a:t> </a:t>
            </a:r>
            <a:r>
              <a:rPr lang="de-DE" dirty="0" err="1"/>
              <a:t>to</a:t>
            </a:r>
            <a:r>
              <a:rPr lang="de-DE" dirty="0"/>
              <a:t> </a:t>
            </a:r>
            <a:r>
              <a:rPr lang="de-DE" dirty="0" err="1"/>
              <a:t>understand</a:t>
            </a:r>
            <a:r>
              <a:rPr lang="de-DE" dirty="0"/>
              <a:t> </a:t>
            </a:r>
            <a:r>
              <a:rPr lang="de-DE" dirty="0" err="1"/>
              <a:t>the</a:t>
            </a:r>
            <a:r>
              <a:rPr lang="de-DE" dirty="0"/>
              <a:t> </a:t>
            </a:r>
            <a:r>
              <a:rPr lang="de-DE" dirty="0" err="1"/>
              <a:t>charging</a:t>
            </a:r>
            <a:r>
              <a:rPr lang="de-DE" dirty="0"/>
              <a:t> </a:t>
            </a:r>
            <a:r>
              <a:rPr lang="de-DE" dirty="0" err="1"/>
              <a:t>ecosystem</a:t>
            </a:r>
            <a:r>
              <a:rPr lang="de-DE" dirty="0"/>
              <a:t> and </a:t>
            </a:r>
            <a:r>
              <a:rPr lang="de-DE" dirty="0" err="1"/>
              <a:t>how</a:t>
            </a:r>
            <a:r>
              <a:rPr lang="de-DE" dirty="0"/>
              <a:t> </a:t>
            </a:r>
            <a:r>
              <a:rPr lang="de-DE" dirty="0" err="1"/>
              <a:t>things</a:t>
            </a:r>
            <a:r>
              <a:rPr lang="de-DE" dirty="0"/>
              <a:t> in backend </a:t>
            </a:r>
            <a:r>
              <a:rPr lang="de-DE" dirty="0" err="1"/>
              <a:t>work</a:t>
            </a:r>
            <a:r>
              <a:rPr lang="de-DE" dirty="0"/>
              <a:t>. </a:t>
            </a:r>
            <a:r>
              <a:rPr lang="de-DE" dirty="0" err="1"/>
              <a:t>Then</a:t>
            </a:r>
            <a:r>
              <a:rPr lang="de-DE" dirty="0"/>
              <a:t> I </a:t>
            </a:r>
            <a:r>
              <a:rPr lang="de-DE" dirty="0" err="1"/>
              <a:t>started</a:t>
            </a:r>
            <a:r>
              <a:rPr lang="de-DE" dirty="0"/>
              <a:t> </a:t>
            </a:r>
            <a:r>
              <a:rPr lang="de-DE" dirty="0" err="1"/>
              <a:t>working</a:t>
            </a:r>
            <a:r>
              <a:rPr lang="de-DE" dirty="0"/>
              <a:t> on </a:t>
            </a:r>
            <a:r>
              <a:rPr lang="de-DE" dirty="0" err="1"/>
              <a:t>Exploratory</a:t>
            </a:r>
            <a:r>
              <a:rPr lang="de-DE" dirty="0"/>
              <a:t> </a:t>
            </a:r>
            <a:r>
              <a:rPr lang="de-DE" dirty="0" err="1"/>
              <a:t>anaylsis</a:t>
            </a:r>
            <a:r>
              <a:rPr lang="de-DE" dirty="0"/>
              <a:t>, </a:t>
            </a:r>
            <a:r>
              <a:rPr lang="de-DE" dirty="0" err="1"/>
              <a:t>understanding</a:t>
            </a:r>
            <a:r>
              <a:rPr lang="de-DE" dirty="0"/>
              <a:t> </a:t>
            </a:r>
            <a:r>
              <a:rPr lang="de-DE" dirty="0" err="1"/>
              <a:t>data</a:t>
            </a:r>
            <a:r>
              <a:rPr lang="de-DE" dirty="0"/>
              <a:t> and </a:t>
            </a:r>
            <a:r>
              <a:rPr lang="de-DE" dirty="0" err="1"/>
              <a:t>features</a:t>
            </a:r>
            <a:r>
              <a:rPr lang="de-DE" dirty="0"/>
              <a:t> </a:t>
            </a:r>
            <a:r>
              <a:rPr lang="de-DE" dirty="0" err="1"/>
              <a:t>of</a:t>
            </a:r>
            <a:r>
              <a:rPr lang="de-DE" dirty="0"/>
              <a:t> </a:t>
            </a:r>
            <a:r>
              <a:rPr lang="de-DE" dirty="0" err="1"/>
              <a:t>data</a:t>
            </a:r>
            <a:r>
              <a:rPr lang="de-DE" dirty="0"/>
              <a:t>. By end </a:t>
            </a:r>
            <a:r>
              <a:rPr lang="de-DE" dirty="0" err="1"/>
              <a:t>of</a:t>
            </a:r>
            <a:r>
              <a:rPr lang="de-DE" dirty="0"/>
              <a:t> </a:t>
            </a:r>
            <a:r>
              <a:rPr lang="de-DE" dirty="0" err="1"/>
              <a:t>spetember</a:t>
            </a:r>
            <a:r>
              <a:rPr lang="de-DE"/>
              <a:t>, </a:t>
            </a:r>
            <a:r>
              <a:rPr lang="de-DE" dirty="0"/>
              <a:t>I </a:t>
            </a:r>
            <a:r>
              <a:rPr lang="de-DE" dirty="0" err="1"/>
              <a:t>started</a:t>
            </a:r>
            <a:r>
              <a:rPr lang="de-DE" dirty="0"/>
              <a:t> </a:t>
            </a:r>
            <a:r>
              <a:rPr lang="de-DE" dirty="0" err="1"/>
              <a:t>working</a:t>
            </a:r>
            <a:r>
              <a:rPr lang="de-DE" dirty="0"/>
              <a:t> </a:t>
            </a:r>
            <a:r>
              <a:rPr lang="de-DE" dirty="0" err="1"/>
              <a:t>with</a:t>
            </a:r>
            <a:r>
              <a:rPr lang="de-DE" dirty="0"/>
              <a:t> </a:t>
            </a:r>
            <a:r>
              <a:rPr lang="de-DE" dirty="0" err="1"/>
              <a:t>algorithm</a:t>
            </a:r>
            <a:r>
              <a:rPr lang="de-DE" dirty="0"/>
              <a:t> </a:t>
            </a:r>
            <a:r>
              <a:rPr lang="de-DE" dirty="0" err="1"/>
              <a:t>development</a:t>
            </a:r>
            <a:r>
              <a:rPr lang="de-DE" dirty="0"/>
              <a:t> and </a:t>
            </a:r>
            <a:r>
              <a:rPr lang="de-DE" dirty="0" err="1"/>
              <a:t>by</a:t>
            </a:r>
            <a:r>
              <a:rPr lang="de-DE" dirty="0"/>
              <a:t> </a:t>
            </a:r>
            <a:r>
              <a:rPr lang="de-DE" dirty="0" err="1"/>
              <a:t>the</a:t>
            </a:r>
            <a:r>
              <a:rPr lang="de-DE" dirty="0"/>
              <a:t> end </a:t>
            </a:r>
            <a:r>
              <a:rPr lang="de-DE" dirty="0" err="1"/>
              <a:t>of</a:t>
            </a:r>
            <a:r>
              <a:rPr lang="de-DE" dirty="0"/>
              <a:t> </a:t>
            </a:r>
            <a:r>
              <a:rPr lang="de-DE" dirty="0" err="1"/>
              <a:t>December</a:t>
            </a:r>
            <a:r>
              <a:rPr lang="de-DE" dirty="0"/>
              <a:t> I </a:t>
            </a:r>
            <a:r>
              <a:rPr lang="de-DE" dirty="0" err="1"/>
              <a:t>have</a:t>
            </a:r>
            <a:r>
              <a:rPr lang="de-DE" dirty="0"/>
              <a:t> </a:t>
            </a:r>
            <a:r>
              <a:rPr lang="de-DE" dirty="0" err="1"/>
              <a:t>tried</a:t>
            </a:r>
            <a:r>
              <a:rPr lang="de-DE" dirty="0"/>
              <a:t> and </a:t>
            </a:r>
            <a:r>
              <a:rPr lang="de-DE" dirty="0" err="1"/>
              <a:t>tested</a:t>
            </a:r>
            <a:r>
              <a:rPr lang="de-DE" dirty="0"/>
              <a:t> </a:t>
            </a:r>
            <a:r>
              <a:rPr lang="de-DE" dirty="0" err="1"/>
              <a:t>algorithms</a:t>
            </a:r>
            <a:r>
              <a:rPr lang="de-DE" dirty="0"/>
              <a:t> </a:t>
            </a:r>
            <a:r>
              <a:rPr lang="de-DE" dirty="0" err="1"/>
              <a:t>for</a:t>
            </a:r>
            <a:r>
              <a:rPr lang="de-DE" dirty="0"/>
              <a:t> </a:t>
            </a:r>
            <a:r>
              <a:rPr lang="de-DE" dirty="0" err="1"/>
              <a:t>result</a:t>
            </a:r>
            <a:endParaRPr lang="de-DE" dirty="0"/>
          </a:p>
        </p:txBody>
      </p:sp>
      <p:sp>
        <p:nvSpPr>
          <p:cNvPr id="4" name="Slide Number Placeholder 3"/>
          <p:cNvSpPr>
            <a:spLocks noGrp="1"/>
          </p:cNvSpPr>
          <p:nvPr>
            <p:ph type="sldNum" sz="quarter" idx="5"/>
          </p:nvPr>
        </p:nvSpPr>
        <p:spPr/>
        <p:txBody>
          <a:bodyPr/>
          <a:lstStyle/>
          <a:p>
            <a:fld id="{DC25A28F-DC91-4101-B819-4656FDD14231}" type="slidenum">
              <a:rPr lang="de-DE" smtClean="0"/>
              <a:t>6</a:t>
            </a:fld>
            <a:endParaRPr lang="de-DE"/>
          </a:p>
        </p:txBody>
      </p:sp>
    </p:spTree>
    <p:extLst>
      <p:ext uri="{BB962C8B-B14F-4D97-AF65-F5344CB8AC3E}">
        <p14:creationId xmlns:p14="http://schemas.microsoft.com/office/powerpoint/2010/main" val="7834856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Here </a:t>
            </a:r>
            <a:r>
              <a:rPr lang="de-DE" dirty="0" err="1"/>
              <a:t>is</a:t>
            </a:r>
            <a:r>
              <a:rPr lang="de-DE" dirty="0"/>
              <a:t> </a:t>
            </a:r>
            <a:r>
              <a:rPr lang="de-DE" dirty="0" err="1"/>
              <a:t>the</a:t>
            </a:r>
            <a:r>
              <a:rPr lang="de-DE" dirty="0"/>
              <a:t> </a:t>
            </a:r>
            <a:r>
              <a:rPr lang="de-DE" dirty="0" err="1"/>
              <a:t>one</a:t>
            </a:r>
            <a:r>
              <a:rPr lang="de-DE" dirty="0"/>
              <a:t> </a:t>
            </a:r>
            <a:r>
              <a:rPr lang="de-DE" dirty="0" err="1"/>
              <a:t>pager</a:t>
            </a:r>
            <a:r>
              <a:rPr lang="de-DE" dirty="0"/>
              <a:t> </a:t>
            </a:r>
            <a:r>
              <a:rPr lang="de-DE" dirty="0" err="1"/>
              <a:t>overview</a:t>
            </a:r>
            <a:r>
              <a:rPr lang="de-DE" dirty="0"/>
              <a:t> on </a:t>
            </a:r>
            <a:r>
              <a:rPr lang="de-DE" dirty="0" err="1"/>
              <a:t>what</a:t>
            </a:r>
            <a:r>
              <a:rPr lang="de-DE" dirty="0"/>
              <a:t> </a:t>
            </a:r>
            <a:r>
              <a:rPr lang="de-DE" dirty="0" err="1"/>
              <a:t>my</a:t>
            </a:r>
            <a:r>
              <a:rPr lang="de-DE" dirty="0"/>
              <a:t> </a:t>
            </a:r>
            <a:r>
              <a:rPr lang="de-DE" dirty="0" err="1"/>
              <a:t>goal</a:t>
            </a:r>
            <a:r>
              <a:rPr lang="de-DE" dirty="0"/>
              <a:t> </a:t>
            </a:r>
            <a:r>
              <a:rPr lang="de-DE" dirty="0" err="1"/>
              <a:t>is</a:t>
            </a:r>
            <a:r>
              <a:rPr lang="de-DE" dirty="0"/>
              <a:t>, on </a:t>
            </a:r>
            <a:r>
              <a:rPr lang="de-DE" dirty="0" err="1"/>
              <a:t>which</a:t>
            </a:r>
            <a:r>
              <a:rPr lang="de-DE" dirty="0"/>
              <a:t> </a:t>
            </a:r>
            <a:r>
              <a:rPr lang="de-DE" dirty="0" err="1"/>
              <a:t>data</a:t>
            </a:r>
            <a:r>
              <a:rPr lang="de-DE" dirty="0"/>
              <a:t> I </a:t>
            </a:r>
            <a:r>
              <a:rPr lang="de-DE" dirty="0" err="1"/>
              <a:t>worked</a:t>
            </a:r>
            <a:r>
              <a:rPr lang="de-DE" dirty="0"/>
              <a:t> on and </a:t>
            </a:r>
            <a:r>
              <a:rPr lang="de-DE" dirty="0" err="1"/>
              <a:t>which</a:t>
            </a:r>
            <a:r>
              <a:rPr lang="de-DE" dirty="0"/>
              <a:t> </a:t>
            </a:r>
            <a:r>
              <a:rPr lang="de-DE" dirty="0" err="1"/>
              <a:t>methodologies</a:t>
            </a:r>
            <a:r>
              <a:rPr lang="de-DE" dirty="0"/>
              <a:t> I </a:t>
            </a:r>
            <a:r>
              <a:rPr lang="de-DE" dirty="0" err="1"/>
              <a:t>worked</a:t>
            </a:r>
            <a:r>
              <a:rPr lang="de-DE" dirty="0"/>
              <a:t> </a:t>
            </a:r>
            <a:r>
              <a:rPr lang="de-DE" dirty="0" err="1"/>
              <a:t>with</a:t>
            </a:r>
            <a:endParaRPr lang="en-RO" dirty="0"/>
          </a:p>
        </p:txBody>
      </p:sp>
      <p:sp>
        <p:nvSpPr>
          <p:cNvPr id="4" name="Slide Number Placeholder 3"/>
          <p:cNvSpPr>
            <a:spLocks noGrp="1"/>
          </p:cNvSpPr>
          <p:nvPr>
            <p:ph type="sldNum" sz="quarter" idx="5"/>
          </p:nvPr>
        </p:nvSpPr>
        <p:spPr/>
        <p:txBody>
          <a:bodyPr/>
          <a:lstStyle/>
          <a:p>
            <a:fld id="{229C06B9-A246-4EA8-9C1B-FA47F53AF6F3}" type="slidenum">
              <a:rPr lang="en-US" smtClean="0"/>
              <a:pPr/>
              <a:t>7</a:t>
            </a:fld>
            <a:endParaRPr lang="en-US" dirty="0"/>
          </a:p>
        </p:txBody>
      </p:sp>
    </p:spTree>
    <p:extLst>
      <p:ext uri="{BB962C8B-B14F-4D97-AF65-F5344CB8AC3E}">
        <p14:creationId xmlns:p14="http://schemas.microsoft.com/office/powerpoint/2010/main" val="40819886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err="1"/>
              <a:t>There</a:t>
            </a:r>
            <a:r>
              <a:rPr lang="de-DE" dirty="0"/>
              <a:t> </a:t>
            </a:r>
            <a:r>
              <a:rPr lang="de-DE" dirty="0" err="1"/>
              <a:t>is</a:t>
            </a:r>
            <a:r>
              <a:rPr lang="de-DE" dirty="0"/>
              <a:t> a massive </a:t>
            </a:r>
            <a:r>
              <a:rPr lang="de-DE" dirty="0" err="1"/>
              <a:t>growth</a:t>
            </a:r>
            <a:r>
              <a:rPr lang="de-DE" dirty="0"/>
              <a:t> in </a:t>
            </a:r>
            <a:r>
              <a:rPr lang="de-DE" dirty="0" err="1"/>
              <a:t>electric</a:t>
            </a:r>
            <a:r>
              <a:rPr lang="de-DE" dirty="0"/>
              <a:t> </a:t>
            </a:r>
            <a:r>
              <a:rPr lang="de-DE" dirty="0" err="1"/>
              <a:t>vehicles</a:t>
            </a:r>
            <a:r>
              <a:rPr lang="de-DE" dirty="0"/>
              <a:t> and </a:t>
            </a:r>
            <a:r>
              <a:rPr lang="de-DE" dirty="0" err="1"/>
              <a:t>related</a:t>
            </a:r>
            <a:r>
              <a:rPr lang="de-DE" dirty="0"/>
              <a:t> </a:t>
            </a:r>
            <a:r>
              <a:rPr lang="de-DE" dirty="0" err="1"/>
              <a:t>sector</a:t>
            </a:r>
            <a:r>
              <a:rPr lang="de-DE" dirty="0"/>
              <a:t>. </a:t>
            </a:r>
            <a:r>
              <a:rPr lang="de-DE" dirty="0" err="1"/>
              <a:t>Which</a:t>
            </a:r>
            <a:r>
              <a:rPr lang="de-DE" dirty="0"/>
              <a:t> </a:t>
            </a:r>
            <a:r>
              <a:rPr lang="de-DE" dirty="0" err="1"/>
              <a:t>can</a:t>
            </a:r>
            <a:r>
              <a:rPr lang="de-DE" dirty="0"/>
              <a:t> </a:t>
            </a:r>
            <a:r>
              <a:rPr lang="de-DE" dirty="0" err="1"/>
              <a:t>be</a:t>
            </a:r>
            <a:r>
              <a:rPr lang="de-DE" dirty="0"/>
              <a:t> </a:t>
            </a:r>
            <a:r>
              <a:rPr lang="de-DE" dirty="0" err="1"/>
              <a:t>seen</a:t>
            </a:r>
            <a:r>
              <a:rPr lang="de-DE" dirty="0"/>
              <a:t> </a:t>
            </a:r>
            <a:r>
              <a:rPr lang="de-DE" dirty="0" err="1"/>
              <a:t>by</a:t>
            </a:r>
            <a:r>
              <a:rPr lang="de-DE" dirty="0"/>
              <a:t>…..</a:t>
            </a:r>
          </a:p>
          <a:p>
            <a:r>
              <a:rPr lang="de-DE" dirty="0"/>
              <a:t>The </a:t>
            </a:r>
            <a:r>
              <a:rPr lang="de-DE" dirty="0" err="1"/>
              <a:t>increment</a:t>
            </a:r>
            <a:r>
              <a:rPr lang="de-DE" dirty="0"/>
              <a:t> in </a:t>
            </a:r>
            <a:r>
              <a:rPr lang="de-DE" dirty="0" err="1"/>
              <a:t>numbers</a:t>
            </a:r>
            <a:r>
              <a:rPr lang="de-DE" dirty="0"/>
              <a:t> </a:t>
            </a:r>
            <a:r>
              <a:rPr lang="de-DE" dirty="0" err="1"/>
              <a:t>of</a:t>
            </a:r>
            <a:r>
              <a:rPr lang="de-DE" dirty="0"/>
              <a:t> EV on </a:t>
            </a:r>
            <a:r>
              <a:rPr lang="de-DE" dirty="0" err="1"/>
              <a:t>road</a:t>
            </a:r>
            <a:r>
              <a:rPr lang="de-DE" dirty="0"/>
              <a:t> </a:t>
            </a:r>
            <a:r>
              <a:rPr lang="de-DE" dirty="0" err="1"/>
              <a:t>can</a:t>
            </a:r>
            <a:r>
              <a:rPr lang="de-DE" dirty="0"/>
              <a:t> </a:t>
            </a:r>
            <a:r>
              <a:rPr lang="de-DE" dirty="0" err="1"/>
              <a:t>be</a:t>
            </a:r>
            <a:r>
              <a:rPr lang="de-DE" dirty="0"/>
              <a:t> </a:t>
            </a:r>
            <a:r>
              <a:rPr lang="de-DE" dirty="0" err="1"/>
              <a:t>seen</a:t>
            </a:r>
            <a:r>
              <a:rPr lang="de-DE" dirty="0"/>
              <a:t> in </a:t>
            </a:r>
            <a:r>
              <a:rPr lang="de-DE" dirty="0" err="1"/>
              <a:t>the</a:t>
            </a:r>
            <a:r>
              <a:rPr lang="de-DE" dirty="0"/>
              <a:t> </a:t>
            </a:r>
            <a:r>
              <a:rPr lang="de-DE" dirty="0" err="1"/>
              <a:t>graph</a:t>
            </a:r>
            <a:endParaRPr lang="de-DE" dirty="0"/>
          </a:p>
        </p:txBody>
      </p:sp>
      <p:sp>
        <p:nvSpPr>
          <p:cNvPr id="4" name="Slide Number Placeholder 3"/>
          <p:cNvSpPr>
            <a:spLocks noGrp="1"/>
          </p:cNvSpPr>
          <p:nvPr>
            <p:ph type="sldNum" sz="quarter" idx="5"/>
          </p:nvPr>
        </p:nvSpPr>
        <p:spPr/>
        <p:txBody>
          <a:bodyPr/>
          <a:lstStyle/>
          <a:p>
            <a:fld id="{DC25A28F-DC91-4101-B819-4656FDD14231}" type="slidenum">
              <a:rPr lang="de-DE" smtClean="0"/>
              <a:t>8</a:t>
            </a:fld>
            <a:endParaRPr lang="de-DE"/>
          </a:p>
        </p:txBody>
      </p:sp>
    </p:spTree>
    <p:extLst>
      <p:ext uri="{BB962C8B-B14F-4D97-AF65-F5344CB8AC3E}">
        <p14:creationId xmlns:p14="http://schemas.microsoft.com/office/powerpoint/2010/main" val="28473264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The </a:t>
            </a:r>
            <a:r>
              <a:rPr lang="de-DE" dirty="0" err="1"/>
              <a:t>growth</a:t>
            </a:r>
            <a:r>
              <a:rPr lang="de-DE" dirty="0"/>
              <a:t> </a:t>
            </a:r>
            <a:r>
              <a:rPr lang="de-DE" dirty="0" err="1"/>
              <a:t>is</a:t>
            </a:r>
            <a:r>
              <a:rPr lang="de-DE" dirty="0"/>
              <a:t> </a:t>
            </a:r>
            <a:r>
              <a:rPr lang="de-DE" dirty="0" err="1"/>
              <a:t>evidence</a:t>
            </a:r>
            <a:r>
              <a:rPr lang="de-DE" dirty="0"/>
              <a:t> in </a:t>
            </a:r>
            <a:r>
              <a:rPr lang="de-DE" dirty="0" err="1"/>
              <a:t>the</a:t>
            </a:r>
            <a:r>
              <a:rPr lang="de-DE" dirty="0"/>
              <a:t> </a:t>
            </a:r>
            <a:r>
              <a:rPr lang="de-DE" dirty="0" err="1"/>
              <a:t>advancement</a:t>
            </a:r>
            <a:r>
              <a:rPr lang="de-DE" dirty="0"/>
              <a:t> in EV </a:t>
            </a:r>
            <a:r>
              <a:rPr lang="de-DE" dirty="0" err="1"/>
              <a:t>ecosystem</a:t>
            </a:r>
            <a:r>
              <a:rPr lang="de-DE" dirty="0"/>
              <a:t> and </a:t>
            </a:r>
            <a:r>
              <a:rPr lang="de-DE" dirty="0" err="1"/>
              <a:t>charging</a:t>
            </a:r>
            <a:r>
              <a:rPr lang="de-DE" dirty="0"/>
              <a:t> </a:t>
            </a:r>
            <a:r>
              <a:rPr lang="de-DE" dirty="0" err="1"/>
              <a:t>infrastructure</a:t>
            </a:r>
            <a:r>
              <a:rPr lang="de-DE" dirty="0"/>
              <a:t>.  And </a:t>
            </a:r>
            <a:r>
              <a:rPr lang="de-DE" dirty="0" err="1"/>
              <a:t>it</a:t>
            </a:r>
            <a:r>
              <a:rPr lang="de-DE" dirty="0"/>
              <a:t> </a:t>
            </a:r>
            <a:r>
              <a:rPr lang="de-DE" dirty="0" err="1"/>
              <a:t>can</a:t>
            </a:r>
            <a:r>
              <a:rPr lang="de-DE" dirty="0"/>
              <a:t> </a:t>
            </a:r>
            <a:r>
              <a:rPr lang="de-DE" dirty="0" err="1"/>
              <a:t>be</a:t>
            </a:r>
            <a:r>
              <a:rPr lang="de-DE" dirty="0"/>
              <a:t> </a:t>
            </a:r>
            <a:r>
              <a:rPr lang="de-DE" dirty="0" err="1"/>
              <a:t>said</a:t>
            </a:r>
            <a:r>
              <a:rPr lang="de-DE" dirty="0"/>
              <a:t> </a:t>
            </a:r>
            <a:r>
              <a:rPr lang="de-DE" dirty="0" err="1"/>
              <a:t>that</a:t>
            </a:r>
            <a:r>
              <a:rPr lang="de-DE" dirty="0"/>
              <a:t> </a:t>
            </a:r>
            <a:r>
              <a:rPr lang="de-DE" dirty="0" err="1"/>
              <a:t>both</a:t>
            </a:r>
            <a:r>
              <a:rPr lang="de-DE" dirty="0"/>
              <a:t> </a:t>
            </a:r>
            <a:r>
              <a:rPr lang="de-DE" dirty="0" err="1"/>
              <a:t>are</a:t>
            </a:r>
            <a:r>
              <a:rPr lang="de-DE" dirty="0"/>
              <a:t> </a:t>
            </a:r>
            <a:r>
              <a:rPr lang="de-DE" dirty="0" err="1"/>
              <a:t>perpetually</a:t>
            </a:r>
            <a:r>
              <a:rPr lang="de-DE" dirty="0"/>
              <a:t> </a:t>
            </a:r>
            <a:r>
              <a:rPr lang="de-DE" dirty="0" err="1"/>
              <a:t>dependent</a:t>
            </a:r>
            <a:r>
              <a:rPr lang="de-DE" dirty="0"/>
              <a:t>. The </a:t>
            </a:r>
            <a:r>
              <a:rPr lang="de-DE" dirty="0" err="1"/>
              <a:t>innovation</a:t>
            </a:r>
            <a:r>
              <a:rPr lang="de-DE" dirty="0"/>
              <a:t> in EV </a:t>
            </a:r>
            <a:r>
              <a:rPr lang="de-DE" dirty="0" err="1"/>
              <a:t>charging</a:t>
            </a:r>
            <a:r>
              <a:rPr lang="de-DE" dirty="0"/>
              <a:t> </a:t>
            </a:r>
            <a:r>
              <a:rPr lang="de-DE" dirty="0" err="1"/>
              <a:t>infrastructure</a:t>
            </a:r>
            <a:r>
              <a:rPr lang="de-DE" dirty="0"/>
              <a:t> </a:t>
            </a:r>
            <a:r>
              <a:rPr lang="de-DE" dirty="0" err="1"/>
              <a:t>attract</a:t>
            </a:r>
            <a:r>
              <a:rPr lang="de-DE" dirty="0"/>
              <a:t> </a:t>
            </a:r>
            <a:r>
              <a:rPr lang="de-DE" dirty="0" err="1"/>
              <a:t>new</a:t>
            </a:r>
            <a:r>
              <a:rPr lang="de-DE" dirty="0"/>
              <a:t> </a:t>
            </a:r>
            <a:r>
              <a:rPr lang="de-DE" dirty="0" err="1"/>
              <a:t>customers</a:t>
            </a:r>
            <a:r>
              <a:rPr lang="de-DE" dirty="0"/>
              <a:t> and </a:t>
            </a:r>
            <a:r>
              <a:rPr lang="de-DE" dirty="0" err="1"/>
              <a:t>the</a:t>
            </a:r>
            <a:r>
              <a:rPr lang="de-DE" dirty="0"/>
              <a:t> </a:t>
            </a:r>
            <a:r>
              <a:rPr lang="de-DE" dirty="0" err="1"/>
              <a:t>growth</a:t>
            </a:r>
            <a:r>
              <a:rPr lang="de-DE" dirty="0"/>
              <a:t> in </a:t>
            </a:r>
            <a:r>
              <a:rPr lang="de-DE" dirty="0" err="1"/>
              <a:t>the</a:t>
            </a:r>
            <a:r>
              <a:rPr lang="de-DE" dirty="0"/>
              <a:t> </a:t>
            </a:r>
            <a:r>
              <a:rPr lang="de-DE" dirty="0" err="1"/>
              <a:t>domain</a:t>
            </a:r>
            <a:r>
              <a:rPr lang="de-DE" dirty="0"/>
              <a:t> </a:t>
            </a:r>
            <a:r>
              <a:rPr lang="de-DE" dirty="0" err="1"/>
              <a:t>makes</a:t>
            </a:r>
            <a:r>
              <a:rPr lang="de-DE" dirty="0"/>
              <a:t> </a:t>
            </a:r>
            <a:r>
              <a:rPr lang="de-DE" dirty="0" err="1"/>
              <a:t>stakeholders</a:t>
            </a:r>
            <a:r>
              <a:rPr lang="de-DE" dirty="0"/>
              <a:t> </a:t>
            </a:r>
            <a:r>
              <a:rPr lang="de-DE" dirty="0" err="1"/>
              <a:t>to</a:t>
            </a:r>
            <a:r>
              <a:rPr lang="de-DE" dirty="0"/>
              <a:t> </a:t>
            </a:r>
            <a:r>
              <a:rPr lang="de-DE" dirty="0" err="1"/>
              <a:t>innovate</a:t>
            </a:r>
            <a:r>
              <a:rPr lang="de-DE" dirty="0"/>
              <a:t> and </a:t>
            </a:r>
            <a:r>
              <a:rPr lang="de-DE" dirty="0" err="1"/>
              <a:t>improve</a:t>
            </a:r>
            <a:r>
              <a:rPr lang="de-DE" dirty="0"/>
              <a:t> </a:t>
            </a:r>
            <a:r>
              <a:rPr lang="de-DE" dirty="0" err="1"/>
              <a:t>their</a:t>
            </a:r>
            <a:r>
              <a:rPr lang="de-DE" dirty="0"/>
              <a:t> </a:t>
            </a:r>
            <a:r>
              <a:rPr lang="de-DE" dirty="0" err="1"/>
              <a:t>systems</a:t>
            </a:r>
            <a:r>
              <a:rPr lang="de-DE" dirty="0"/>
              <a:t>. </a:t>
            </a:r>
            <a:r>
              <a:rPr lang="de-DE" dirty="0" err="1"/>
              <a:t>Current</a:t>
            </a:r>
            <a:r>
              <a:rPr lang="de-DE" dirty="0"/>
              <a:t> </a:t>
            </a:r>
            <a:r>
              <a:rPr lang="de-DE" dirty="0" err="1"/>
              <a:t>day</a:t>
            </a:r>
            <a:r>
              <a:rPr lang="de-DE" dirty="0"/>
              <a:t> </a:t>
            </a:r>
            <a:r>
              <a:rPr lang="de-DE" dirty="0" err="1"/>
              <a:t>charging</a:t>
            </a:r>
            <a:r>
              <a:rPr lang="de-DE" dirty="0"/>
              <a:t> </a:t>
            </a:r>
            <a:r>
              <a:rPr lang="de-DE" dirty="0" err="1"/>
              <a:t>infrastructure</a:t>
            </a:r>
            <a:r>
              <a:rPr lang="de-DE" dirty="0"/>
              <a:t> </a:t>
            </a:r>
            <a:r>
              <a:rPr lang="de-DE" dirty="0" err="1"/>
              <a:t>provides</a:t>
            </a:r>
            <a:r>
              <a:rPr lang="de-DE" dirty="0"/>
              <a:t> </a:t>
            </a:r>
            <a:r>
              <a:rPr lang="de-DE" dirty="0" err="1"/>
              <a:t>variety</a:t>
            </a:r>
            <a:r>
              <a:rPr lang="de-DE" dirty="0"/>
              <a:t> </a:t>
            </a:r>
            <a:r>
              <a:rPr lang="de-DE" dirty="0" err="1"/>
              <a:t>of</a:t>
            </a:r>
            <a:r>
              <a:rPr lang="de-DE" dirty="0"/>
              <a:t> </a:t>
            </a:r>
            <a:r>
              <a:rPr lang="de-DE" dirty="0" err="1"/>
              <a:t>convenience</a:t>
            </a:r>
            <a:r>
              <a:rPr lang="de-DE" dirty="0"/>
              <a:t> feature </a:t>
            </a:r>
            <a:r>
              <a:rPr lang="de-DE" dirty="0" err="1"/>
              <a:t>to</a:t>
            </a:r>
            <a:r>
              <a:rPr lang="de-DE" dirty="0"/>
              <a:t> </a:t>
            </a:r>
            <a:r>
              <a:rPr lang="de-DE" dirty="0" err="1"/>
              <a:t>the</a:t>
            </a:r>
            <a:r>
              <a:rPr lang="de-DE" dirty="0"/>
              <a:t> </a:t>
            </a:r>
            <a:r>
              <a:rPr lang="de-DE" dirty="0" err="1"/>
              <a:t>customer</a:t>
            </a:r>
            <a:r>
              <a:rPr lang="de-DE" dirty="0"/>
              <a:t> and </a:t>
            </a:r>
            <a:r>
              <a:rPr lang="de-DE" dirty="0" err="1"/>
              <a:t>to</a:t>
            </a:r>
            <a:r>
              <a:rPr lang="de-DE" dirty="0"/>
              <a:t> </a:t>
            </a:r>
            <a:r>
              <a:rPr lang="de-DE" dirty="0" err="1"/>
              <a:t>fecilitate</a:t>
            </a:r>
            <a:r>
              <a:rPr lang="de-DE" dirty="0"/>
              <a:t> </a:t>
            </a:r>
            <a:r>
              <a:rPr lang="de-DE" dirty="0" err="1"/>
              <a:t>these</a:t>
            </a:r>
            <a:r>
              <a:rPr lang="de-DE" dirty="0"/>
              <a:t> </a:t>
            </a:r>
            <a:r>
              <a:rPr lang="de-DE" dirty="0" err="1"/>
              <a:t>features</a:t>
            </a:r>
            <a:r>
              <a:rPr lang="de-DE" dirty="0"/>
              <a:t> </a:t>
            </a:r>
            <a:r>
              <a:rPr lang="de-DE" dirty="0" err="1"/>
              <a:t>there</a:t>
            </a:r>
            <a:r>
              <a:rPr lang="de-DE" dirty="0"/>
              <a:t> </a:t>
            </a:r>
            <a:r>
              <a:rPr lang="de-DE" dirty="0" err="1"/>
              <a:t>are</a:t>
            </a:r>
            <a:r>
              <a:rPr lang="de-DE" dirty="0"/>
              <a:t> </a:t>
            </a:r>
            <a:r>
              <a:rPr lang="de-DE" dirty="0" err="1"/>
              <a:t>many</a:t>
            </a:r>
            <a:r>
              <a:rPr lang="de-DE" dirty="0"/>
              <a:t> backend and </a:t>
            </a:r>
            <a:r>
              <a:rPr lang="de-DE" dirty="0" err="1"/>
              <a:t>frontend</a:t>
            </a:r>
            <a:r>
              <a:rPr lang="de-DE" dirty="0"/>
              <a:t> </a:t>
            </a:r>
            <a:r>
              <a:rPr lang="de-DE" dirty="0" err="1"/>
              <a:t>actors</a:t>
            </a:r>
            <a:r>
              <a:rPr lang="de-DE" dirty="0"/>
              <a:t> </a:t>
            </a:r>
            <a:r>
              <a:rPr lang="de-DE" dirty="0" err="1"/>
              <a:t>play</a:t>
            </a:r>
            <a:r>
              <a:rPr lang="de-DE" dirty="0"/>
              <a:t> an </a:t>
            </a:r>
            <a:r>
              <a:rPr lang="de-DE" dirty="0" err="1"/>
              <a:t>important</a:t>
            </a:r>
            <a:r>
              <a:rPr lang="de-DE" dirty="0"/>
              <a:t> </a:t>
            </a:r>
            <a:r>
              <a:rPr lang="de-DE" dirty="0" err="1"/>
              <a:t>role</a:t>
            </a:r>
            <a:r>
              <a:rPr lang="de-DE" dirty="0"/>
              <a:t>. </a:t>
            </a:r>
          </a:p>
          <a:p>
            <a:endParaRPr lang="de-DE" dirty="0"/>
          </a:p>
          <a:p>
            <a:r>
              <a:rPr lang="de-DE" dirty="0"/>
              <a:t>Provision </a:t>
            </a:r>
            <a:r>
              <a:rPr lang="de-DE" dirty="0" err="1"/>
              <a:t>of</a:t>
            </a:r>
            <a:r>
              <a:rPr lang="de-DE" dirty="0"/>
              <a:t> smart </a:t>
            </a:r>
            <a:r>
              <a:rPr lang="de-DE" dirty="0" err="1"/>
              <a:t>operation</a:t>
            </a:r>
            <a:r>
              <a:rPr lang="de-DE" dirty="0"/>
              <a:t> such </a:t>
            </a:r>
            <a:r>
              <a:rPr lang="de-DE" dirty="0" err="1"/>
              <a:t>as</a:t>
            </a:r>
            <a:r>
              <a:rPr lang="de-DE" dirty="0"/>
              <a:t>, </a:t>
            </a:r>
            <a:r>
              <a:rPr lang="de-DE" dirty="0" err="1"/>
              <a:t>grid</a:t>
            </a:r>
            <a:r>
              <a:rPr lang="de-DE" dirty="0"/>
              <a:t> </a:t>
            </a:r>
            <a:r>
              <a:rPr lang="de-DE" dirty="0" err="1"/>
              <a:t>balancing</a:t>
            </a:r>
            <a:r>
              <a:rPr lang="de-DE" dirty="0"/>
              <a:t>, bi </a:t>
            </a:r>
            <a:r>
              <a:rPr lang="de-DE" dirty="0" err="1"/>
              <a:t>directional</a:t>
            </a:r>
            <a:r>
              <a:rPr lang="de-DE" dirty="0"/>
              <a:t> </a:t>
            </a:r>
            <a:r>
              <a:rPr lang="de-DE" dirty="0" err="1"/>
              <a:t>charging</a:t>
            </a:r>
            <a:r>
              <a:rPr lang="de-DE" dirty="0"/>
              <a:t> and </a:t>
            </a:r>
            <a:r>
              <a:rPr lang="de-DE" dirty="0" err="1"/>
              <a:t>features</a:t>
            </a:r>
            <a:r>
              <a:rPr lang="de-DE" dirty="0"/>
              <a:t> such a </a:t>
            </a:r>
            <a:r>
              <a:rPr lang="de-DE" dirty="0" err="1"/>
              <a:t>changing</a:t>
            </a:r>
            <a:r>
              <a:rPr lang="de-DE" dirty="0"/>
              <a:t> </a:t>
            </a:r>
            <a:r>
              <a:rPr lang="de-DE" dirty="0" err="1"/>
              <a:t>spot</a:t>
            </a:r>
            <a:r>
              <a:rPr lang="de-DE" dirty="0"/>
              <a:t> </a:t>
            </a:r>
            <a:r>
              <a:rPr lang="de-DE" dirty="0" err="1"/>
              <a:t>reservation</a:t>
            </a:r>
            <a:r>
              <a:rPr lang="de-DE" dirty="0"/>
              <a:t> and </a:t>
            </a:r>
            <a:r>
              <a:rPr lang="de-DE" dirty="0" err="1"/>
              <a:t>optimization</a:t>
            </a:r>
            <a:r>
              <a:rPr lang="de-DE" dirty="0"/>
              <a:t>.</a:t>
            </a:r>
          </a:p>
        </p:txBody>
      </p:sp>
      <p:sp>
        <p:nvSpPr>
          <p:cNvPr id="4" name="Slide Number Placeholder 3"/>
          <p:cNvSpPr>
            <a:spLocks noGrp="1"/>
          </p:cNvSpPr>
          <p:nvPr>
            <p:ph type="sldNum" sz="quarter" idx="5"/>
          </p:nvPr>
        </p:nvSpPr>
        <p:spPr/>
        <p:txBody>
          <a:bodyPr/>
          <a:lstStyle/>
          <a:p>
            <a:fld id="{DC25A28F-DC91-4101-B819-4656FDD14231}" type="slidenum">
              <a:rPr lang="de-DE" smtClean="0"/>
              <a:t>9</a:t>
            </a:fld>
            <a:endParaRPr lang="de-DE"/>
          </a:p>
        </p:txBody>
      </p:sp>
    </p:spTree>
    <p:extLst>
      <p:ext uri="{BB962C8B-B14F-4D97-AF65-F5344CB8AC3E}">
        <p14:creationId xmlns:p14="http://schemas.microsoft.com/office/powerpoint/2010/main" val="25059645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In </a:t>
            </a:r>
            <a:r>
              <a:rPr lang="de-DE" dirty="0" err="1"/>
              <a:t>this</a:t>
            </a:r>
            <a:r>
              <a:rPr lang="de-DE" dirty="0"/>
              <a:t> </a:t>
            </a:r>
            <a:r>
              <a:rPr lang="de-DE" dirty="0" err="1"/>
              <a:t>chapter</a:t>
            </a:r>
            <a:r>
              <a:rPr lang="de-DE" dirty="0"/>
              <a:t> </a:t>
            </a:r>
            <a:r>
              <a:rPr lang="de-DE" dirty="0" err="1"/>
              <a:t>we</a:t>
            </a:r>
            <a:r>
              <a:rPr lang="de-DE" dirty="0"/>
              <a:t> will </a:t>
            </a:r>
            <a:r>
              <a:rPr lang="de-DE" dirty="0" err="1"/>
              <a:t>see</a:t>
            </a:r>
            <a:r>
              <a:rPr lang="de-DE" dirty="0"/>
              <a:t> </a:t>
            </a:r>
            <a:r>
              <a:rPr lang="de-DE" dirty="0" err="1"/>
              <a:t>the</a:t>
            </a:r>
            <a:r>
              <a:rPr lang="de-DE" dirty="0"/>
              <a:t> </a:t>
            </a:r>
            <a:r>
              <a:rPr lang="de-DE" dirty="0" err="1"/>
              <a:t>objective</a:t>
            </a:r>
            <a:r>
              <a:rPr lang="de-DE" dirty="0"/>
              <a:t> </a:t>
            </a:r>
            <a:r>
              <a:rPr lang="de-DE" dirty="0" err="1"/>
              <a:t>of</a:t>
            </a:r>
            <a:r>
              <a:rPr lang="de-DE" dirty="0"/>
              <a:t> </a:t>
            </a:r>
            <a:r>
              <a:rPr lang="de-DE" dirty="0" err="1"/>
              <a:t>the</a:t>
            </a:r>
            <a:r>
              <a:rPr lang="de-DE" dirty="0"/>
              <a:t> </a:t>
            </a:r>
            <a:r>
              <a:rPr lang="de-DE" dirty="0" err="1"/>
              <a:t>thesis</a:t>
            </a:r>
            <a:r>
              <a:rPr lang="de-DE" dirty="0"/>
              <a:t> and </a:t>
            </a:r>
            <a:r>
              <a:rPr lang="de-DE" dirty="0" err="1"/>
              <a:t>the</a:t>
            </a:r>
            <a:r>
              <a:rPr lang="de-DE" dirty="0"/>
              <a:t> </a:t>
            </a:r>
            <a:r>
              <a:rPr lang="de-DE" dirty="0" err="1"/>
              <a:t>problem</a:t>
            </a:r>
            <a:r>
              <a:rPr lang="de-DE" dirty="0"/>
              <a:t> </a:t>
            </a:r>
            <a:r>
              <a:rPr lang="de-DE" dirty="0" err="1"/>
              <a:t>statement</a:t>
            </a:r>
            <a:endParaRPr lang="de-DE" dirty="0"/>
          </a:p>
        </p:txBody>
      </p:sp>
      <p:sp>
        <p:nvSpPr>
          <p:cNvPr id="4" name="Slide Number Placeholder 3"/>
          <p:cNvSpPr>
            <a:spLocks noGrp="1"/>
          </p:cNvSpPr>
          <p:nvPr>
            <p:ph type="sldNum" sz="quarter" idx="5"/>
          </p:nvPr>
        </p:nvSpPr>
        <p:spPr/>
        <p:txBody>
          <a:bodyPr/>
          <a:lstStyle/>
          <a:p>
            <a:fld id="{DC25A28F-DC91-4101-B819-4656FDD14231}" type="slidenum">
              <a:rPr lang="de-DE" smtClean="0"/>
              <a:t>10</a:t>
            </a:fld>
            <a:endParaRPr lang="de-DE"/>
          </a:p>
        </p:txBody>
      </p:sp>
    </p:spTree>
    <p:extLst>
      <p:ext uri="{BB962C8B-B14F-4D97-AF65-F5344CB8AC3E}">
        <p14:creationId xmlns:p14="http://schemas.microsoft.com/office/powerpoint/2010/main" val="13587878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These KPI </a:t>
            </a:r>
            <a:r>
              <a:rPr lang="de-DE" dirty="0" err="1"/>
              <a:t>are</a:t>
            </a:r>
            <a:r>
              <a:rPr lang="de-DE" dirty="0"/>
              <a:t> </a:t>
            </a:r>
            <a:r>
              <a:rPr lang="de-DE" dirty="0" err="1"/>
              <a:t>actully</a:t>
            </a:r>
            <a:r>
              <a:rPr lang="de-DE" dirty="0"/>
              <a:t> </a:t>
            </a:r>
            <a:r>
              <a:rPr lang="de-DE" dirty="0" err="1"/>
              <a:t>communicated</a:t>
            </a:r>
            <a:r>
              <a:rPr lang="de-DE" dirty="0"/>
              <a:t> </a:t>
            </a:r>
            <a:r>
              <a:rPr lang="de-DE" dirty="0" err="1"/>
              <a:t>from</a:t>
            </a:r>
            <a:r>
              <a:rPr lang="de-DE" dirty="0"/>
              <a:t> </a:t>
            </a:r>
            <a:r>
              <a:rPr lang="de-DE" dirty="0" err="1"/>
              <a:t>the</a:t>
            </a:r>
            <a:r>
              <a:rPr lang="de-DE" dirty="0"/>
              <a:t> </a:t>
            </a:r>
            <a:r>
              <a:rPr lang="de-DE" dirty="0" err="1"/>
              <a:t>connected</a:t>
            </a:r>
            <a:r>
              <a:rPr lang="de-DE" dirty="0"/>
              <a:t> feature </a:t>
            </a:r>
            <a:r>
              <a:rPr lang="de-DE" dirty="0" err="1"/>
              <a:t>of</a:t>
            </a:r>
            <a:r>
              <a:rPr lang="de-DE" dirty="0"/>
              <a:t> </a:t>
            </a:r>
            <a:r>
              <a:rPr lang="de-DE" dirty="0" err="1"/>
              <a:t>the</a:t>
            </a:r>
            <a:r>
              <a:rPr lang="de-DE" dirty="0"/>
              <a:t> </a:t>
            </a:r>
            <a:r>
              <a:rPr lang="de-DE" dirty="0" err="1"/>
              <a:t>vehicle</a:t>
            </a:r>
            <a:r>
              <a:rPr lang="de-DE" dirty="0"/>
              <a:t> and </a:t>
            </a:r>
            <a:r>
              <a:rPr lang="de-DE" dirty="0" err="1"/>
              <a:t>charging</a:t>
            </a:r>
            <a:r>
              <a:rPr lang="de-DE" dirty="0"/>
              <a:t> </a:t>
            </a:r>
            <a:r>
              <a:rPr lang="de-DE" dirty="0" err="1"/>
              <a:t>station</a:t>
            </a:r>
            <a:r>
              <a:rPr lang="de-DE" dirty="0"/>
              <a:t> </a:t>
            </a:r>
            <a:r>
              <a:rPr lang="de-DE" dirty="0" err="1"/>
              <a:t>to</a:t>
            </a:r>
            <a:r>
              <a:rPr lang="de-DE" dirty="0"/>
              <a:t> </a:t>
            </a:r>
            <a:r>
              <a:rPr lang="de-DE" dirty="0" err="1"/>
              <a:t>various</a:t>
            </a:r>
            <a:r>
              <a:rPr lang="de-DE" dirty="0"/>
              <a:t> </a:t>
            </a:r>
            <a:r>
              <a:rPr lang="de-DE" dirty="0" err="1"/>
              <a:t>actors</a:t>
            </a:r>
            <a:r>
              <a:rPr lang="de-DE" dirty="0"/>
              <a:t> such </a:t>
            </a:r>
            <a:r>
              <a:rPr lang="de-DE" dirty="0" err="1"/>
              <a:t>as</a:t>
            </a:r>
            <a:r>
              <a:rPr lang="de-DE" dirty="0"/>
              <a:t> CPO, </a:t>
            </a:r>
            <a:r>
              <a:rPr lang="de-DE" dirty="0" err="1"/>
              <a:t>clearing</a:t>
            </a:r>
            <a:r>
              <a:rPr lang="de-DE" dirty="0"/>
              <a:t> </a:t>
            </a:r>
            <a:r>
              <a:rPr lang="de-DE" dirty="0" err="1"/>
              <a:t>houses</a:t>
            </a:r>
            <a:r>
              <a:rPr lang="de-DE" dirty="0"/>
              <a:t> and MSP. This </a:t>
            </a:r>
            <a:r>
              <a:rPr lang="de-DE" dirty="0" err="1"/>
              <a:t>data</a:t>
            </a:r>
            <a:r>
              <a:rPr lang="de-DE" dirty="0"/>
              <a:t> </a:t>
            </a:r>
            <a:r>
              <a:rPr lang="de-DE" dirty="0" err="1"/>
              <a:t>is</a:t>
            </a:r>
            <a:r>
              <a:rPr lang="de-DE" dirty="0"/>
              <a:t> </a:t>
            </a:r>
            <a:r>
              <a:rPr lang="de-DE" dirty="0" err="1"/>
              <a:t>communicated</a:t>
            </a:r>
            <a:r>
              <a:rPr lang="de-DE" dirty="0"/>
              <a:t> </a:t>
            </a:r>
            <a:r>
              <a:rPr lang="de-DE" dirty="0" err="1"/>
              <a:t>by</a:t>
            </a:r>
            <a:r>
              <a:rPr lang="de-DE"/>
              <a:t> </a:t>
            </a:r>
            <a:r>
              <a:rPr lang="de-DE" dirty="0" err="1"/>
              <a:t>diffterent</a:t>
            </a:r>
            <a:r>
              <a:rPr lang="de-DE" dirty="0"/>
              <a:t> type </a:t>
            </a:r>
            <a:r>
              <a:rPr lang="de-DE" dirty="0" err="1"/>
              <a:t>of</a:t>
            </a:r>
            <a:r>
              <a:rPr lang="de-DE" dirty="0"/>
              <a:t> </a:t>
            </a:r>
            <a:r>
              <a:rPr lang="de-DE" dirty="0" err="1"/>
              <a:t>actors</a:t>
            </a:r>
            <a:r>
              <a:rPr lang="de-DE" dirty="0"/>
              <a:t> and </a:t>
            </a:r>
            <a:r>
              <a:rPr lang="de-DE" dirty="0" err="1"/>
              <a:t>systems</a:t>
            </a:r>
            <a:r>
              <a:rPr lang="de-DE" dirty="0"/>
              <a:t> </a:t>
            </a:r>
            <a:r>
              <a:rPr lang="de-DE" dirty="0" err="1"/>
              <a:t>using</a:t>
            </a:r>
            <a:r>
              <a:rPr lang="de-DE" dirty="0"/>
              <a:t> </a:t>
            </a:r>
            <a:r>
              <a:rPr lang="de-DE" dirty="0" err="1"/>
              <a:t>various</a:t>
            </a:r>
            <a:r>
              <a:rPr lang="de-DE" dirty="0"/>
              <a:t> </a:t>
            </a:r>
            <a:r>
              <a:rPr lang="de-DE" dirty="0" err="1"/>
              <a:t>protocols</a:t>
            </a:r>
            <a:r>
              <a:rPr lang="de-DE" dirty="0"/>
              <a:t> </a:t>
            </a:r>
            <a:r>
              <a:rPr lang="de-DE" dirty="0" err="1"/>
              <a:t>as</a:t>
            </a:r>
            <a:r>
              <a:rPr lang="de-DE" dirty="0"/>
              <a:t> </a:t>
            </a:r>
            <a:r>
              <a:rPr lang="de-DE" dirty="0" err="1"/>
              <a:t>discussed</a:t>
            </a:r>
            <a:r>
              <a:rPr lang="de-DE" dirty="0"/>
              <a:t> </a:t>
            </a:r>
            <a:r>
              <a:rPr lang="de-DE" dirty="0" err="1"/>
              <a:t>previously</a:t>
            </a:r>
            <a:r>
              <a:rPr lang="de-DE" dirty="0"/>
              <a:t>.</a:t>
            </a:r>
            <a:endParaRPr lang="de-DE"/>
          </a:p>
        </p:txBody>
      </p:sp>
      <p:sp>
        <p:nvSpPr>
          <p:cNvPr id="4" name="Slide Number Placeholder 3"/>
          <p:cNvSpPr>
            <a:spLocks noGrp="1"/>
          </p:cNvSpPr>
          <p:nvPr>
            <p:ph type="sldNum" sz="quarter" idx="5"/>
          </p:nvPr>
        </p:nvSpPr>
        <p:spPr/>
        <p:txBody>
          <a:bodyPr/>
          <a:lstStyle/>
          <a:p>
            <a:fld id="{DC25A28F-DC91-4101-B819-4656FDD14231}" type="slidenum">
              <a:rPr lang="de-DE" smtClean="0"/>
              <a:t>11</a:t>
            </a:fld>
            <a:endParaRPr lang="de-DE"/>
          </a:p>
        </p:txBody>
      </p:sp>
    </p:spTree>
    <p:extLst>
      <p:ext uri="{BB962C8B-B14F-4D97-AF65-F5344CB8AC3E}">
        <p14:creationId xmlns:p14="http://schemas.microsoft.com/office/powerpoint/2010/main" val="7341446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This </a:t>
            </a:r>
            <a:r>
              <a:rPr lang="de-DE" dirty="0" err="1"/>
              <a:t>communicated</a:t>
            </a:r>
            <a:r>
              <a:rPr lang="de-DE" dirty="0"/>
              <a:t> </a:t>
            </a:r>
            <a:r>
              <a:rPr lang="de-DE" dirty="0" err="1"/>
              <a:t>data</a:t>
            </a:r>
            <a:r>
              <a:rPr lang="de-DE" dirty="0"/>
              <a:t> </a:t>
            </a:r>
            <a:r>
              <a:rPr lang="de-DE" dirty="0" err="1"/>
              <a:t>is</a:t>
            </a:r>
            <a:r>
              <a:rPr lang="de-DE" dirty="0"/>
              <a:t> </a:t>
            </a:r>
            <a:r>
              <a:rPr lang="de-DE" dirty="0" err="1"/>
              <a:t>then</a:t>
            </a:r>
            <a:r>
              <a:rPr lang="de-DE" dirty="0"/>
              <a:t> </a:t>
            </a:r>
            <a:r>
              <a:rPr lang="de-DE" dirty="0" err="1"/>
              <a:t>stored</a:t>
            </a:r>
            <a:r>
              <a:rPr lang="de-DE" dirty="0"/>
              <a:t> in </a:t>
            </a:r>
            <a:r>
              <a:rPr lang="de-DE" dirty="0" err="1"/>
              <a:t>the</a:t>
            </a:r>
            <a:r>
              <a:rPr lang="de-DE" dirty="0"/>
              <a:t> </a:t>
            </a:r>
            <a:r>
              <a:rPr lang="de-DE" dirty="0" err="1"/>
              <a:t>database</a:t>
            </a:r>
            <a:r>
              <a:rPr lang="de-DE" dirty="0"/>
              <a:t> </a:t>
            </a:r>
            <a:r>
              <a:rPr lang="de-DE" dirty="0" err="1"/>
              <a:t>of</a:t>
            </a:r>
            <a:r>
              <a:rPr lang="de-DE" dirty="0"/>
              <a:t> </a:t>
            </a:r>
            <a:r>
              <a:rPr lang="de-DE" dirty="0" err="1"/>
              <a:t>various</a:t>
            </a:r>
            <a:r>
              <a:rPr lang="de-DE" dirty="0"/>
              <a:t> </a:t>
            </a:r>
            <a:r>
              <a:rPr lang="de-DE" dirty="0" err="1"/>
              <a:t>entities</a:t>
            </a:r>
            <a:r>
              <a:rPr lang="de-DE" dirty="0"/>
              <a:t> </a:t>
            </a:r>
            <a:r>
              <a:rPr lang="de-DE" dirty="0" err="1"/>
              <a:t>according</a:t>
            </a:r>
            <a:r>
              <a:rPr lang="de-DE" dirty="0"/>
              <a:t> </a:t>
            </a:r>
            <a:r>
              <a:rPr lang="de-DE" dirty="0" err="1"/>
              <a:t>to</a:t>
            </a:r>
            <a:r>
              <a:rPr lang="de-DE" dirty="0"/>
              <a:t> </a:t>
            </a:r>
            <a:r>
              <a:rPr lang="de-DE" dirty="0" err="1"/>
              <a:t>their</a:t>
            </a:r>
            <a:r>
              <a:rPr lang="de-DE" dirty="0"/>
              <a:t> </a:t>
            </a:r>
            <a:r>
              <a:rPr lang="de-DE" dirty="0" err="1"/>
              <a:t>relevance</a:t>
            </a:r>
            <a:r>
              <a:rPr lang="de-DE" dirty="0"/>
              <a:t>. In </a:t>
            </a:r>
            <a:r>
              <a:rPr lang="de-DE" dirty="0" err="1"/>
              <a:t>this</a:t>
            </a:r>
            <a:r>
              <a:rPr lang="de-DE" dirty="0"/>
              <a:t> </a:t>
            </a:r>
            <a:r>
              <a:rPr lang="de-DE" dirty="0" err="1"/>
              <a:t>case</a:t>
            </a:r>
            <a:r>
              <a:rPr lang="de-DE" dirty="0"/>
              <a:t> </a:t>
            </a:r>
            <a:r>
              <a:rPr lang="de-DE" dirty="0" err="1"/>
              <a:t>the</a:t>
            </a:r>
            <a:r>
              <a:rPr lang="de-DE" dirty="0"/>
              <a:t> </a:t>
            </a:r>
            <a:r>
              <a:rPr lang="de-DE" dirty="0" err="1"/>
              <a:t>referred</a:t>
            </a:r>
            <a:r>
              <a:rPr lang="de-DE" dirty="0"/>
              <a:t> </a:t>
            </a:r>
            <a:r>
              <a:rPr lang="de-DE" dirty="0" err="1"/>
              <a:t>data</a:t>
            </a:r>
            <a:r>
              <a:rPr lang="de-DE" dirty="0"/>
              <a:t> </a:t>
            </a:r>
            <a:r>
              <a:rPr lang="de-DE" dirty="0" err="1"/>
              <a:t>has</a:t>
            </a:r>
            <a:r>
              <a:rPr lang="de-DE" dirty="0"/>
              <a:t> </a:t>
            </a:r>
            <a:r>
              <a:rPr lang="de-DE" dirty="0" err="1"/>
              <a:t>been</a:t>
            </a:r>
            <a:r>
              <a:rPr lang="de-DE" dirty="0"/>
              <a:t> </a:t>
            </a:r>
            <a:r>
              <a:rPr lang="de-DE" dirty="0" err="1"/>
              <a:t>collected</a:t>
            </a:r>
            <a:r>
              <a:rPr lang="de-DE" dirty="0"/>
              <a:t> </a:t>
            </a:r>
            <a:r>
              <a:rPr lang="de-DE" dirty="0" err="1"/>
              <a:t>from</a:t>
            </a:r>
            <a:r>
              <a:rPr lang="de-DE" dirty="0"/>
              <a:t> </a:t>
            </a:r>
            <a:r>
              <a:rPr lang="de-DE" dirty="0" err="1"/>
              <a:t>the</a:t>
            </a:r>
            <a:r>
              <a:rPr lang="de-DE" dirty="0"/>
              <a:t> MSP. </a:t>
            </a:r>
            <a:r>
              <a:rPr lang="de-DE" dirty="0" err="1"/>
              <a:t>Which</a:t>
            </a:r>
            <a:r>
              <a:rPr lang="de-DE" dirty="0"/>
              <a:t> </a:t>
            </a:r>
            <a:r>
              <a:rPr lang="de-DE" dirty="0" err="1"/>
              <a:t>includes</a:t>
            </a:r>
            <a:r>
              <a:rPr lang="de-DE" dirty="0"/>
              <a:t> </a:t>
            </a:r>
            <a:r>
              <a:rPr lang="de-DE" dirty="0" err="1"/>
              <a:t>various</a:t>
            </a:r>
            <a:r>
              <a:rPr lang="de-DE" dirty="0"/>
              <a:t> </a:t>
            </a:r>
            <a:r>
              <a:rPr lang="de-DE" dirty="0" err="1"/>
              <a:t>features</a:t>
            </a:r>
            <a:r>
              <a:rPr lang="de-DE" dirty="0"/>
              <a:t> </a:t>
            </a:r>
            <a:r>
              <a:rPr lang="de-DE" dirty="0" err="1"/>
              <a:t>or</a:t>
            </a:r>
            <a:r>
              <a:rPr lang="de-DE" dirty="0"/>
              <a:t> KPIs such </a:t>
            </a:r>
            <a:r>
              <a:rPr lang="de-DE" dirty="0" err="1"/>
              <a:t>as</a:t>
            </a:r>
            <a:r>
              <a:rPr lang="de-DE" dirty="0"/>
              <a:t> </a:t>
            </a:r>
            <a:r>
              <a:rPr lang="de-DE" dirty="0" err="1"/>
              <a:t>Geo</a:t>
            </a:r>
            <a:r>
              <a:rPr lang="de-DE" dirty="0"/>
              <a:t> </a:t>
            </a:r>
            <a:r>
              <a:rPr lang="de-DE" dirty="0" err="1"/>
              <a:t>location</a:t>
            </a:r>
            <a:r>
              <a:rPr lang="de-DE" dirty="0"/>
              <a:t>, BMS and </a:t>
            </a:r>
            <a:r>
              <a:rPr lang="de-DE" dirty="0" err="1"/>
              <a:t>Battery</a:t>
            </a:r>
            <a:r>
              <a:rPr lang="de-DE" dirty="0"/>
              <a:t> </a:t>
            </a:r>
            <a:r>
              <a:rPr lang="de-DE" dirty="0" err="1"/>
              <a:t>status</a:t>
            </a:r>
            <a:r>
              <a:rPr lang="de-DE" dirty="0"/>
              <a:t>, </a:t>
            </a:r>
            <a:r>
              <a:rPr lang="de-DE" dirty="0" err="1"/>
              <a:t>temperatures</a:t>
            </a:r>
            <a:r>
              <a:rPr lang="de-DE" dirty="0"/>
              <a:t>, </a:t>
            </a:r>
            <a:r>
              <a:rPr lang="de-DE" dirty="0" err="1"/>
              <a:t>charging</a:t>
            </a:r>
            <a:r>
              <a:rPr lang="de-DE" dirty="0"/>
              <a:t> power, </a:t>
            </a:r>
            <a:r>
              <a:rPr lang="de-DE" dirty="0" err="1"/>
              <a:t>current</a:t>
            </a:r>
            <a:r>
              <a:rPr lang="de-DE" dirty="0"/>
              <a:t>, </a:t>
            </a:r>
            <a:r>
              <a:rPr lang="de-DE" dirty="0" err="1"/>
              <a:t>state</a:t>
            </a:r>
            <a:r>
              <a:rPr lang="de-DE" dirty="0"/>
              <a:t> </a:t>
            </a:r>
            <a:r>
              <a:rPr lang="de-DE" dirty="0" err="1"/>
              <a:t>of</a:t>
            </a:r>
            <a:r>
              <a:rPr lang="de-DE" dirty="0"/>
              <a:t> </a:t>
            </a:r>
            <a:r>
              <a:rPr lang="de-DE" dirty="0" err="1"/>
              <a:t>charge</a:t>
            </a:r>
            <a:r>
              <a:rPr lang="de-DE" dirty="0"/>
              <a:t> and so on.  </a:t>
            </a:r>
          </a:p>
        </p:txBody>
      </p:sp>
      <p:sp>
        <p:nvSpPr>
          <p:cNvPr id="4" name="Slide Number Placeholder 3"/>
          <p:cNvSpPr>
            <a:spLocks noGrp="1"/>
          </p:cNvSpPr>
          <p:nvPr>
            <p:ph type="sldNum" sz="quarter" idx="5"/>
          </p:nvPr>
        </p:nvSpPr>
        <p:spPr/>
        <p:txBody>
          <a:bodyPr/>
          <a:lstStyle/>
          <a:p>
            <a:fld id="{DC25A28F-DC91-4101-B819-4656FDD14231}" type="slidenum">
              <a:rPr lang="de-DE" smtClean="0"/>
              <a:t>12</a:t>
            </a:fld>
            <a:endParaRPr lang="de-DE"/>
          </a:p>
        </p:txBody>
      </p:sp>
    </p:spTree>
    <p:extLst>
      <p:ext uri="{BB962C8B-B14F-4D97-AF65-F5344CB8AC3E}">
        <p14:creationId xmlns:p14="http://schemas.microsoft.com/office/powerpoint/2010/main" val="125372212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7.sv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 Id="rId5" Type="http://schemas.openxmlformats.org/officeDocument/2006/relationships/image" Target="../media/image7.svg"/><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png"/><Relationship Id="rId1" Type="http://schemas.openxmlformats.org/officeDocument/2006/relationships/slideMaster" Target="../slideMasters/slideMaster1.xml"/><Relationship Id="rId4" Type="http://schemas.openxmlformats.org/officeDocument/2006/relationships/image" Target="../media/image7.sv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Welcome Page">
    <p:spTree>
      <p:nvGrpSpPr>
        <p:cNvPr id="1" name=""/>
        <p:cNvGrpSpPr/>
        <p:nvPr/>
      </p:nvGrpSpPr>
      <p:grpSpPr>
        <a:xfrm>
          <a:off x="0" y="0"/>
          <a:ext cx="0" cy="0"/>
          <a:chOff x="0" y="0"/>
          <a:chExt cx="0" cy="0"/>
        </a:xfrm>
      </p:grpSpPr>
      <p:pic>
        <p:nvPicPr>
          <p:cNvPr id="12" name="Picture Placeholder 6">
            <a:extLst>
              <a:ext uri="{FF2B5EF4-FFF2-40B4-BE49-F238E27FC236}">
                <a16:creationId xmlns:a16="http://schemas.microsoft.com/office/drawing/2014/main" id="{F4A43431-46A9-5A41-87C3-0F44E36C5C6F}"/>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a:xfrm>
            <a:off x="0" y="0"/>
            <a:ext cx="12192000" cy="6858000"/>
          </a:xfrm>
          <a:prstGeom prst="rect">
            <a:avLst/>
          </a:prstGeom>
        </p:spPr>
      </p:pic>
      <p:sp>
        <p:nvSpPr>
          <p:cNvPr id="15" name="Rectangle 14">
            <a:extLst>
              <a:ext uri="{FF2B5EF4-FFF2-40B4-BE49-F238E27FC236}">
                <a16:creationId xmlns:a16="http://schemas.microsoft.com/office/drawing/2014/main" id="{3C9E4EE1-F541-2D45-AAE2-81E09BBF0FD0}"/>
              </a:ext>
            </a:extLst>
          </p:cNvPr>
          <p:cNvSpPr/>
          <p:nvPr userDrawn="1"/>
        </p:nvSpPr>
        <p:spPr>
          <a:xfrm>
            <a:off x="0" y="0"/>
            <a:ext cx="12192000" cy="6858000"/>
          </a:xfrm>
          <a:prstGeom prst="rect">
            <a:avLst/>
          </a:prstGeom>
          <a:gradFill flip="none" rotWithShape="1">
            <a:gsLst>
              <a:gs pos="0">
                <a:schemeClr val="tx2">
                  <a:alpha val="50000"/>
                </a:schemeClr>
              </a:gs>
              <a:gs pos="75000">
                <a:schemeClr val="accent1">
                  <a:alpha val="75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p>
        </p:txBody>
      </p:sp>
      <p:sp>
        <p:nvSpPr>
          <p:cNvPr id="5" name="Text Placeholder 4"/>
          <p:cNvSpPr>
            <a:spLocks noGrp="1"/>
          </p:cNvSpPr>
          <p:nvPr>
            <p:ph type="body" sz="quarter" idx="11" hasCustomPrompt="1"/>
          </p:nvPr>
        </p:nvSpPr>
        <p:spPr>
          <a:xfrm>
            <a:off x="1171664" y="1602361"/>
            <a:ext cx="6012632" cy="1883592"/>
          </a:xfrm>
          <a:prstGeom prst="rect">
            <a:avLst/>
          </a:prstGeom>
        </p:spPr>
        <p:txBody>
          <a:bodyPr wrap="square" lIns="0" tIns="0" rIns="0" bIns="0">
            <a:spAutoFit/>
          </a:bodyPr>
          <a:lstStyle>
            <a:lvl1pPr marL="0" indent="0">
              <a:lnSpc>
                <a:spcPct val="90000"/>
              </a:lnSpc>
              <a:spcBef>
                <a:spcPts val="0"/>
              </a:spcBef>
              <a:buFontTx/>
              <a:buNone/>
              <a:defRPr sz="6800" spc="-200" baseline="0">
                <a:solidFill>
                  <a:schemeClr val="bg1"/>
                </a:solidFill>
                <a:latin typeface="+mn-lt"/>
              </a:defRPr>
            </a:lvl1pPr>
          </a:lstStyle>
          <a:p>
            <a:pPr lvl="0"/>
            <a:r>
              <a:rPr lang="de-DE" dirty="0" err="1"/>
              <a:t>Presentation</a:t>
            </a:r>
            <a:r>
              <a:rPr lang="de-DE" dirty="0"/>
              <a:t> title </a:t>
            </a:r>
            <a:r>
              <a:rPr lang="de-DE" dirty="0" err="1"/>
              <a:t>goes</a:t>
            </a:r>
            <a:r>
              <a:rPr lang="de-DE" dirty="0"/>
              <a:t> </a:t>
            </a:r>
            <a:r>
              <a:rPr lang="de-DE" dirty="0" err="1"/>
              <a:t>here</a:t>
            </a:r>
            <a:endParaRPr lang="en-US" dirty="0"/>
          </a:p>
        </p:txBody>
      </p:sp>
      <p:sp>
        <p:nvSpPr>
          <p:cNvPr id="8" name="Text Placeholder 4"/>
          <p:cNvSpPr>
            <a:spLocks noGrp="1"/>
          </p:cNvSpPr>
          <p:nvPr>
            <p:ph type="body" sz="quarter" idx="12" hasCustomPrompt="1"/>
          </p:nvPr>
        </p:nvSpPr>
        <p:spPr>
          <a:xfrm>
            <a:off x="1171664" y="3529155"/>
            <a:ext cx="4681048" cy="353943"/>
          </a:xfrm>
          <a:prstGeom prst="rect">
            <a:avLst/>
          </a:prstGeom>
        </p:spPr>
        <p:txBody>
          <a:bodyPr lIns="0" tIns="0" rIns="0" bIns="0">
            <a:spAutoFit/>
          </a:bodyPr>
          <a:lstStyle>
            <a:lvl1pPr marL="0" indent="0">
              <a:lnSpc>
                <a:spcPct val="120000"/>
              </a:lnSpc>
              <a:spcBef>
                <a:spcPts val="0"/>
              </a:spcBef>
              <a:buFontTx/>
              <a:buNone/>
              <a:defRPr sz="2000">
                <a:solidFill>
                  <a:schemeClr val="bg1"/>
                </a:solidFill>
                <a:latin typeface="+mn-lt"/>
              </a:defRPr>
            </a:lvl1pPr>
          </a:lstStyle>
          <a:p>
            <a:pPr lvl="0"/>
            <a:r>
              <a:rPr lang="en-US" dirty="0"/>
              <a:t>Description or subtitle goes here</a:t>
            </a:r>
          </a:p>
        </p:txBody>
      </p:sp>
      <p:sp>
        <p:nvSpPr>
          <p:cNvPr id="22" name="Text Placeholder 4">
            <a:extLst>
              <a:ext uri="{FF2B5EF4-FFF2-40B4-BE49-F238E27FC236}">
                <a16:creationId xmlns:a16="http://schemas.microsoft.com/office/drawing/2014/main" id="{72BE5529-C37F-6946-9AB7-D0252912549D}"/>
              </a:ext>
            </a:extLst>
          </p:cNvPr>
          <p:cNvSpPr>
            <a:spLocks noGrp="1"/>
          </p:cNvSpPr>
          <p:nvPr>
            <p:ph type="body" sz="quarter" idx="44" hasCustomPrompt="1"/>
          </p:nvPr>
        </p:nvSpPr>
        <p:spPr>
          <a:xfrm>
            <a:off x="1171664" y="4794473"/>
            <a:ext cx="4681048" cy="212367"/>
          </a:xfrm>
          <a:prstGeom prst="rect">
            <a:avLst/>
          </a:prstGeom>
        </p:spPr>
        <p:txBody>
          <a:bodyPr lIns="0" tIns="0" rIns="0" bIns="0">
            <a:spAutoFit/>
          </a:bodyPr>
          <a:lstStyle>
            <a:lvl1pPr marL="0" indent="0">
              <a:lnSpc>
                <a:spcPct val="120000"/>
              </a:lnSpc>
              <a:spcBef>
                <a:spcPts val="0"/>
              </a:spcBef>
              <a:buFontTx/>
              <a:buNone/>
              <a:defRPr sz="1200">
                <a:solidFill>
                  <a:schemeClr val="bg1"/>
                </a:solidFill>
                <a:latin typeface="+mn-lt"/>
              </a:defRPr>
            </a:lvl1pPr>
          </a:lstStyle>
          <a:p>
            <a:pPr lvl="0"/>
            <a:r>
              <a:rPr lang="en-US" dirty="0"/>
              <a:t>Customer name</a:t>
            </a:r>
          </a:p>
        </p:txBody>
      </p:sp>
      <p:sp>
        <p:nvSpPr>
          <p:cNvPr id="4" name="Text Placeholder 3">
            <a:extLst>
              <a:ext uri="{FF2B5EF4-FFF2-40B4-BE49-F238E27FC236}">
                <a16:creationId xmlns:a16="http://schemas.microsoft.com/office/drawing/2014/main" id="{727AC7F0-38B5-1048-BABC-6A7888E99218}"/>
              </a:ext>
            </a:extLst>
          </p:cNvPr>
          <p:cNvSpPr>
            <a:spLocks noGrp="1"/>
          </p:cNvSpPr>
          <p:nvPr>
            <p:ph type="body" sz="quarter" idx="46" hasCustomPrompt="1"/>
          </p:nvPr>
        </p:nvSpPr>
        <p:spPr>
          <a:xfrm>
            <a:off x="1171853" y="4654992"/>
            <a:ext cx="1895599" cy="139480"/>
          </a:xfrm>
          <a:prstGeom prst="rect">
            <a:avLst/>
          </a:prstGeom>
        </p:spPr>
        <p:txBody>
          <a:bodyPr lIns="18000" anchor="ctr">
            <a:noAutofit/>
          </a:bodyPr>
          <a:lstStyle>
            <a:lvl1pPr marL="0" indent="0">
              <a:buNone/>
              <a:defRPr sz="800" cap="all" spc="151" baseline="0">
                <a:solidFill>
                  <a:schemeClr val="bg1">
                    <a:lumMod val="85000"/>
                  </a:schemeClr>
                </a:solidFill>
              </a:defRPr>
            </a:lvl1pPr>
          </a:lstStyle>
          <a:p>
            <a:pPr lvl="0"/>
            <a:r>
              <a:rPr lang="en-GB" dirty="0"/>
              <a:t>PREPARED FOR</a:t>
            </a:r>
            <a:endParaRPr lang="en-RO" dirty="0"/>
          </a:p>
        </p:txBody>
      </p:sp>
      <p:sp>
        <p:nvSpPr>
          <p:cNvPr id="13" name="Text Placeholder 3">
            <a:extLst>
              <a:ext uri="{FF2B5EF4-FFF2-40B4-BE49-F238E27FC236}">
                <a16:creationId xmlns:a16="http://schemas.microsoft.com/office/drawing/2014/main" id="{5D6F72E9-8CD9-904E-BD9A-8D7491FB3811}"/>
              </a:ext>
            </a:extLst>
          </p:cNvPr>
          <p:cNvSpPr>
            <a:spLocks noGrp="1"/>
          </p:cNvSpPr>
          <p:nvPr>
            <p:ph type="body" sz="quarter" idx="48" hasCustomPrompt="1"/>
          </p:nvPr>
        </p:nvSpPr>
        <p:spPr>
          <a:xfrm>
            <a:off x="1171853" y="5337899"/>
            <a:ext cx="1895599" cy="139480"/>
          </a:xfrm>
          <a:prstGeom prst="rect">
            <a:avLst/>
          </a:prstGeom>
        </p:spPr>
        <p:txBody>
          <a:bodyPr lIns="18000" anchor="ctr">
            <a:noAutofit/>
          </a:bodyPr>
          <a:lstStyle>
            <a:lvl1pPr marL="0" indent="0">
              <a:buNone/>
              <a:defRPr sz="800" cap="all" spc="151" baseline="0">
                <a:solidFill>
                  <a:schemeClr val="bg1">
                    <a:lumMod val="85000"/>
                  </a:schemeClr>
                </a:solidFill>
              </a:defRPr>
            </a:lvl1pPr>
          </a:lstStyle>
          <a:p>
            <a:pPr lvl="0"/>
            <a:r>
              <a:rPr lang="en-GB" dirty="0"/>
              <a:t>PREPARED by</a:t>
            </a:r>
            <a:endParaRPr lang="en-RO" dirty="0"/>
          </a:p>
        </p:txBody>
      </p:sp>
      <p:sp>
        <p:nvSpPr>
          <p:cNvPr id="14" name="Text Placeholder 4">
            <a:extLst>
              <a:ext uri="{FF2B5EF4-FFF2-40B4-BE49-F238E27FC236}">
                <a16:creationId xmlns:a16="http://schemas.microsoft.com/office/drawing/2014/main" id="{CC35A305-6374-ED4C-B66C-3BD49CF8A2A9}"/>
              </a:ext>
            </a:extLst>
          </p:cNvPr>
          <p:cNvSpPr>
            <a:spLocks noGrp="1"/>
          </p:cNvSpPr>
          <p:nvPr>
            <p:ph type="body" sz="quarter" idx="45" hasCustomPrompt="1"/>
          </p:nvPr>
        </p:nvSpPr>
        <p:spPr>
          <a:xfrm>
            <a:off x="1171664" y="5477379"/>
            <a:ext cx="4681048" cy="212367"/>
          </a:xfrm>
          <a:prstGeom prst="rect">
            <a:avLst/>
          </a:prstGeom>
        </p:spPr>
        <p:txBody>
          <a:bodyPr lIns="0" tIns="0" rIns="0" bIns="0">
            <a:spAutoFit/>
          </a:bodyPr>
          <a:lstStyle>
            <a:lvl1pPr marL="0" indent="0" algn="l">
              <a:lnSpc>
                <a:spcPct val="120000"/>
              </a:lnSpc>
              <a:spcBef>
                <a:spcPts val="0"/>
              </a:spcBef>
              <a:buFontTx/>
              <a:buNone/>
              <a:defRPr sz="1200">
                <a:solidFill>
                  <a:schemeClr val="bg1"/>
                </a:solidFill>
                <a:latin typeface="+mn-lt"/>
              </a:defRPr>
            </a:lvl1pPr>
          </a:lstStyle>
          <a:p>
            <a:pPr lvl="0"/>
            <a:r>
              <a:rPr lang="en-US" dirty="0"/>
              <a:t>Expert name</a:t>
            </a:r>
          </a:p>
        </p:txBody>
      </p:sp>
      <p:pic>
        <p:nvPicPr>
          <p:cNvPr id="16" name="Graphic 15">
            <a:extLst>
              <a:ext uri="{FF2B5EF4-FFF2-40B4-BE49-F238E27FC236}">
                <a16:creationId xmlns:a16="http://schemas.microsoft.com/office/drawing/2014/main" id="{E9D52F2D-157E-4E49-822F-FCDA9B4DD100}"/>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343877" y="270000"/>
            <a:ext cx="416323" cy="403680"/>
          </a:xfrm>
          <a:prstGeom prst="rect">
            <a:avLst/>
          </a:prstGeom>
        </p:spPr>
      </p:pic>
    </p:spTree>
    <p:extLst>
      <p:ext uri="{BB962C8B-B14F-4D97-AF65-F5344CB8AC3E}">
        <p14:creationId xmlns:p14="http://schemas.microsoft.com/office/powerpoint/2010/main" val="7732075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Basic Red">
    <p:bg>
      <p:bgPr>
        <a:solidFill>
          <a:schemeClr val="tx2">
            <a:lumMod val="50000"/>
          </a:schemeClr>
        </a:solidFill>
        <a:effectLst/>
      </p:bgPr>
    </p:bg>
    <p:spTree>
      <p:nvGrpSpPr>
        <p:cNvPr id="1" name=""/>
        <p:cNvGrpSpPr/>
        <p:nvPr/>
      </p:nvGrpSpPr>
      <p:grpSpPr>
        <a:xfrm>
          <a:off x="0" y="0"/>
          <a:ext cx="0" cy="0"/>
          <a:chOff x="0" y="0"/>
          <a:chExt cx="0" cy="0"/>
        </a:xfrm>
      </p:grpSpPr>
      <p:sp>
        <p:nvSpPr>
          <p:cNvPr id="14" name="Text Placeholder 4">
            <a:extLst>
              <a:ext uri="{FF2B5EF4-FFF2-40B4-BE49-F238E27FC236}">
                <a16:creationId xmlns:a16="http://schemas.microsoft.com/office/drawing/2014/main" id="{41E7B7D7-FCBB-964E-BAF0-EB40BECFC02D}"/>
              </a:ext>
            </a:extLst>
          </p:cNvPr>
          <p:cNvSpPr>
            <a:spLocks noGrp="1"/>
          </p:cNvSpPr>
          <p:nvPr>
            <p:ph type="body" sz="quarter" idx="77" hasCustomPrompt="1"/>
          </p:nvPr>
        </p:nvSpPr>
        <p:spPr>
          <a:xfrm>
            <a:off x="432001" y="760083"/>
            <a:ext cx="7727367" cy="159275"/>
          </a:xfrm>
          <a:prstGeom prst="rect">
            <a:avLst/>
          </a:prstGeom>
        </p:spPr>
        <p:txBody>
          <a:bodyPr wrap="square" lIns="0" tIns="0" rIns="0" bIns="0">
            <a:spAutoFit/>
          </a:bodyPr>
          <a:lstStyle>
            <a:lvl1pPr marL="0" marR="0" indent="0" algn="l" defTabSz="914344" rtl="0" eaLnBrk="1" fontAlgn="auto" latinLnBrk="0" hangingPunct="1">
              <a:lnSpc>
                <a:spcPct val="120000"/>
              </a:lnSpc>
              <a:spcBef>
                <a:spcPts val="0"/>
              </a:spcBef>
              <a:spcAft>
                <a:spcPts val="0"/>
              </a:spcAft>
              <a:buClrTx/>
              <a:buSzTx/>
              <a:buFontTx/>
              <a:buNone/>
              <a:tabLst/>
              <a:defRPr sz="933" cap="all" spc="75" baseline="0">
                <a:solidFill>
                  <a:schemeClr val="bg1"/>
                </a:solidFill>
                <a:latin typeface="+mj-lt"/>
              </a:defRPr>
            </a:lvl1pPr>
          </a:lstStyle>
          <a:p>
            <a:r>
              <a:rPr lang="en-US" dirty="0"/>
              <a:t>Subtitle</a:t>
            </a:r>
          </a:p>
        </p:txBody>
      </p:sp>
      <p:sp>
        <p:nvSpPr>
          <p:cNvPr id="15" name="Text Placeholder 4">
            <a:extLst>
              <a:ext uri="{FF2B5EF4-FFF2-40B4-BE49-F238E27FC236}">
                <a16:creationId xmlns:a16="http://schemas.microsoft.com/office/drawing/2014/main" id="{72AD8D7C-8A1E-A048-80BC-F50FC3F81077}"/>
              </a:ext>
            </a:extLst>
          </p:cNvPr>
          <p:cNvSpPr>
            <a:spLocks noGrp="1"/>
          </p:cNvSpPr>
          <p:nvPr>
            <p:ph type="body" sz="quarter" idx="78" hasCustomPrompt="1"/>
          </p:nvPr>
        </p:nvSpPr>
        <p:spPr>
          <a:xfrm>
            <a:off x="432001" y="226987"/>
            <a:ext cx="7727367" cy="498598"/>
          </a:xfrm>
          <a:prstGeom prst="rect">
            <a:avLst/>
          </a:prstGeom>
        </p:spPr>
        <p:txBody>
          <a:bodyPr vert="horz" wrap="square" lIns="0" tIns="0" rIns="0" bIns="0" rtlCol="0">
            <a:spAutoFit/>
          </a:bodyPr>
          <a:lstStyle>
            <a:lvl1pPr marL="0" indent="0">
              <a:buNone/>
              <a:defRPr lang="en-US" sz="3600" spc="-200" baseline="0" dirty="0">
                <a:solidFill>
                  <a:schemeClr val="bg1"/>
                </a:solidFill>
              </a:defRPr>
            </a:lvl1pPr>
          </a:lstStyle>
          <a:p>
            <a:pPr marL="89998" lvl="0" indent="-89998">
              <a:spcBef>
                <a:spcPts val="0"/>
              </a:spcBef>
            </a:pPr>
            <a:r>
              <a:rPr lang="en-US" dirty="0"/>
              <a:t>Title</a:t>
            </a:r>
          </a:p>
        </p:txBody>
      </p:sp>
      <p:sp>
        <p:nvSpPr>
          <p:cNvPr id="8" name="Date Placeholder 2">
            <a:extLst>
              <a:ext uri="{FF2B5EF4-FFF2-40B4-BE49-F238E27FC236}">
                <a16:creationId xmlns:a16="http://schemas.microsoft.com/office/drawing/2014/main" id="{B2277509-B0DF-6544-A7AA-B7E288CD583F}"/>
              </a:ext>
            </a:extLst>
          </p:cNvPr>
          <p:cNvSpPr>
            <a:spLocks noGrp="1"/>
          </p:cNvSpPr>
          <p:nvPr>
            <p:ph type="dt" sz="half" idx="79"/>
          </p:nvPr>
        </p:nvSpPr>
        <p:spPr>
          <a:xfrm>
            <a:off x="432001" y="6629437"/>
            <a:ext cx="659092" cy="123273"/>
          </a:xfrm>
        </p:spPr>
        <p:txBody>
          <a:bodyPr/>
          <a:lstStyle>
            <a:lvl1pPr>
              <a:defRPr>
                <a:solidFill>
                  <a:schemeClr val="bg1">
                    <a:alpha val="50000"/>
                  </a:schemeClr>
                </a:solidFill>
              </a:defRPr>
            </a:lvl1pPr>
          </a:lstStyle>
          <a:p>
            <a:fld id="{69A4B9FA-5309-4ADE-BC8E-C8E913537130}" type="datetime1">
              <a:rPr lang="ro-RO" smtClean="0"/>
              <a:t>01.02.2024</a:t>
            </a:fld>
            <a:endParaRPr lang="en-US" dirty="0"/>
          </a:p>
        </p:txBody>
      </p:sp>
      <p:sp>
        <p:nvSpPr>
          <p:cNvPr id="10" name="Slide Number Placeholder 4">
            <a:extLst>
              <a:ext uri="{FF2B5EF4-FFF2-40B4-BE49-F238E27FC236}">
                <a16:creationId xmlns:a16="http://schemas.microsoft.com/office/drawing/2014/main" id="{8CE08755-C4C3-5A41-A0C3-B8F77BB204D5}"/>
              </a:ext>
            </a:extLst>
          </p:cNvPr>
          <p:cNvSpPr>
            <a:spLocks noGrp="1"/>
          </p:cNvSpPr>
          <p:nvPr>
            <p:ph type="sldNum" sz="quarter" idx="81"/>
          </p:nvPr>
        </p:nvSpPr>
        <p:spPr>
          <a:xfrm>
            <a:off x="11309971" y="6629437"/>
            <a:ext cx="450029" cy="123273"/>
          </a:xfrm>
        </p:spPr>
        <p:txBody>
          <a:bodyPr/>
          <a:lstStyle>
            <a:lvl1pPr>
              <a:defRPr>
                <a:solidFill>
                  <a:schemeClr val="bg1">
                    <a:alpha val="50000"/>
                  </a:schemeClr>
                </a:solidFill>
              </a:defRPr>
            </a:lvl1pPr>
          </a:lstStyle>
          <a:p>
            <a:pPr algn="r"/>
            <a:fld id="{B6F15528-21DE-4FAA-801E-634DDDAF4B2B}" type="slidenum">
              <a:rPr lang="en-RO" smtClean="0"/>
              <a:pPr algn="r"/>
              <a:t>‹#›</a:t>
            </a:fld>
            <a:endParaRPr lang="en-RO" dirty="0"/>
          </a:p>
        </p:txBody>
      </p:sp>
      <p:sp>
        <p:nvSpPr>
          <p:cNvPr id="12" name="Text Placeholder 14">
            <a:extLst>
              <a:ext uri="{FF2B5EF4-FFF2-40B4-BE49-F238E27FC236}">
                <a16:creationId xmlns:a16="http://schemas.microsoft.com/office/drawing/2014/main" id="{CF270E6A-E48C-A541-AD2F-2362D549DCCF}"/>
              </a:ext>
            </a:extLst>
          </p:cNvPr>
          <p:cNvSpPr>
            <a:spLocks noGrp="1"/>
          </p:cNvSpPr>
          <p:nvPr>
            <p:ph idx="1"/>
          </p:nvPr>
        </p:nvSpPr>
        <p:spPr>
          <a:xfrm>
            <a:off x="432000" y="1178719"/>
            <a:ext cx="11328200" cy="4998244"/>
          </a:xfrm>
          <a:prstGeom prst="rect">
            <a:avLst/>
          </a:prstGeom>
        </p:spPr>
        <p:txBody>
          <a:bodyPr vert="horz" lIns="0" tIns="45720" rIns="91440" bIns="45720" rtlCol="0">
            <a:normAutofit/>
          </a:bodyPr>
          <a:lstStyle>
            <a:lvl1pPr marL="119997" indent="-119997">
              <a:buClr>
                <a:schemeClr val="tx2">
                  <a:lumMod val="40000"/>
                  <a:lumOff val="60000"/>
                </a:schemeClr>
              </a:buClr>
              <a:defRPr>
                <a:solidFill>
                  <a:schemeClr val="bg1"/>
                </a:solidFill>
              </a:defRPr>
            </a:lvl1pPr>
            <a:lvl2pPr indent="-119997">
              <a:buClr>
                <a:schemeClr val="tx2">
                  <a:lumMod val="40000"/>
                  <a:lumOff val="60000"/>
                </a:schemeClr>
              </a:buClr>
              <a:defRPr>
                <a:solidFill>
                  <a:schemeClr val="bg1"/>
                </a:solidFill>
              </a:defRPr>
            </a:lvl2pPr>
            <a:lvl3pPr indent="-119997">
              <a:buClr>
                <a:schemeClr val="tx2">
                  <a:lumMod val="40000"/>
                  <a:lumOff val="60000"/>
                </a:schemeClr>
              </a:buClr>
              <a:defRPr>
                <a:solidFill>
                  <a:schemeClr val="bg1"/>
                </a:solidFill>
              </a:defRPr>
            </a:lvl3pPr>
            <a:lvl4pPr indent="-119997">
              <a:buClr>
                <a:schemeClr val="tx2">
                  <a:lumMod val="40000"/>
                  <a:lumOff val="60000"/>
                </a:schemeClr>
              </a:buClr>
              <a:defRPr>
                <a:solidFill>
                  <a:schemeClr val="bg1"/>
                </a:solidFill>
              </a:defRPr>
            </a:lvl4pPr>
            <a:lvl5pPr indent="-119997">
              <a:buClr>
                <a:schemeClr val="tx2">
                  <a:lumMod val="40000"/>
                  <a:lumOff val="60000"/>
                </a:schemeClr>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RO" dirty="0"/>
          </a:p>
        </p:txBody>
      </p:sp>
      <p:sp>
        <p:nvSpPr>
          <p:cNvPr id="13" name="Footer Placeholder 3">
            <a:extLst>
              <a:ext uri="{FF2B5EF4-FFF2-40B4-BE49-F238E27FC236}">
                <a16:creationId xmlns:a16="http://schemas.microsoft.com/office/drawing/2014/main" id="{C8689D35-717C-F14E-9756-60131CF79006}"/>
              </a:ext>
            </a:extLst>
          </p:cNvPr>
          <p:cNvSpPr>
            <a:spLocks noGrp="1"/>
          </p:cNvSpPr>
          <p:nvPr>
            <p:ph type="ftr" sz="quarter" idx="80"/>
          </p:nvPr>
        </p:nvSpPr>
        <p:spPr>
          <a:xfrm>
            <a:off x="3232075" y="6629437"/>
            <a:ext cx="5727851" cy="123273"/>
          </a:xfrm>
        </p:spPr>
        <p:txBody>
          <a:bodyPr/>
          <a:lstStyle>
            <a:lvl1pPr>
              <a:defRPr>
                <a:solidFill>
                  <a:schemeClr val="bg1">
                    <a:alpha val="50000"/>
                  </a:schemeClr>
                </a:solidFill>
              </a:defRPr>
            </a:lvl1pPr>
          </a:lstStyle>
          <a:p>
            <a:pPr marL="6351" algn="ctr">
              <a:spcBef>
                <a:spcPts val="68"/>
              </a:spcBef>
            </a:pPr>
            <a:r>
              <a:rPr lang="en-US" spc="8"/>
              <a:t>P3 group company presentation</a:t>
            </a:r>
            <a:endParaRPr lang="en-US" spc="-8" dirty="0"/>
          </a:p>
        </p:txBody>
      </p:sp>
      <p:pic>
        <p:nvPicPr>
          <p:cNvPr id="16" name="Graphic 15">
            <a:extLst>
              <a:ext uri="{FF2B5EF4-FFF2-40B4-BE49-F238E27FC236}">
                <a16:creationId xmlns:a16="http://schemas.microsoft.com/office/drawing/2014/main" id="{F8DB3917-BDA4-5544-AA4E-EB90795AEE3A}"/>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1343877" y="270000"/>
            <a:ext cx="416323" cy="403680"/>
          </a:xfrm>
          <a:prstGeom prst="rect">
            <a:avLst/>
          </a:prstGeom>
        </p:spPr>
      </p:pic>
    </p:spTree>
    <p:extLst>
      <p:ext uri="{BB962C8B-B14F-4D97-AF65-F5344CB8AC3E}">
        <p14:creationId xmlns:p14="http://schemas.microsoft.com/office/powerpoint/2010/main" val="24010975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TA Large - Bright blue">
    <p:bg>
      <p:bgPr>
        <a:solidFill>
          <a:schemeClr val="accent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4F8E06C-28B5-7C4A-ACB4-558900B7966D}"/>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6915927" y="5139181"/>
            <a:ext cx="4546896" cy="1718819"/>
          </a:xfrm>
          <a:prstGeom prst="rect">
            <a:avLst/>
          </a:prstGeom>
        </p:spPr>
      </p:pic>
      <p:sp>
        <p:nvSpPr>
          <p:cNvPr id="15" name="Text Placeholder 4">
            <a:extLst>
              <a:ext uri="{FF2B5EF4-FFF2-40B4-BE49-F238E27FC236}">
                <a16:creationId xmlns:a16="http://schemas.microsoft.com/office/drawing/2014/main" id="{45E3D455-8565-BF44-B4F2-7BE266357492}"/>
              </a:ext>
            </a:extLst>
          </p:cNvPr>
          <p:cNvSpPr>
            <a:spLocks noGrp="1"/>
          </p:cNvSpPr>
          <p:nvPr>
            <p:ph type="body" sz="quarter" idx="78" hasCustomPrompt="1"/>
          </p:nvPr>
        </p:nvSpPr>
        <p:spPr>
          <a:xfrm>
            <a:off x="1051361" y="1406731"/>
            <a:ext cx="7727367" cy="664797"/>
          </a:xfrm>
          <a:prstGeom prst="rect">
            <a:avLst/>
          </a:prstGeom>
        </p:spPr>
        <p:txBody>
          <a:bodyPr wrap="square" lIns="0" tIns="0" rIns="0" bIns="0">
            <a:spAutoFit/>
          </a:bodyPr>
          <a:lstStyle>
            <a:lvl1pPr marL="0" indent="0">
              <a:lnSpc>
                <a:spcPct val="90000"/>
              </a:lnSpc>
              <a:spcBef>
                <a:spcPts val="0"/>
              </a:spcBef>
              <a:buFont typeface="Arial" panose="020B0604020202020204" pitchFamily="34" charset="0"/>
              <a:buNone/>
              <a:defRPr sz="4800" spc="-200" baseline="0">
                <a:solidFill>
                  <a:srgbClr val="F1F1F1"/>
                </a:solidFill>
                <a:latin typeface="+mn-lt"/>
              </a:defRPr>
            </a:lvl1pPr>
          </a:lstStyle>
          <a:p>
            <a:pPr lvl="0"/>
            <a:r>
              <a:rPr lang="en-US" dirty="0"/>
              <a:t>Title</a:t>
            </a:r>
          </a:p>
        </p:txBody>
      </p:sp>
      <p:sp>
        <p:nvSpPr>
          <p:cNvPr id="8" name="Date Placeholder 2">
            <a:extLst>
              <a:ext uri="{FF2B5EF4-FFF2-40B4-BE49-F238E27FC236}">
                <a16:creationId xmlns:a16="http://schemas.microsoft.com/office/drawing/2014/main" id="{3560DB00-0093-6944-BDD8-CB2199B25205}"/>
              </a:ext>
            </a:extLst>
          </p:cNvPr>
          <p:cNvSpPr>
            <a:spLocks noGrp="1"/>
          </p:cNvSpPr>
          <p:nvPr>
            <p:ph type="dt" sz="half" idx="79"/>
          </p:nvPr>
        </p:nvSpPr>
        <p:spPr>
          <a:xfrm>
            <a:off x="432001" y="6629437"/>
            <a:ext cx="659092" cy="123273"/>
          </a:xfrm>
        </p:spPr>
        <p:txBody>
          <a:bodyPr anchor="t"/>
          <a:lstStyle>
            <a:lvl1pPr>
              <a:defRPr>
                <a:solidFill>
                  <a:schemeClr val="bg1">
                    <a:alpha val="50000"/>
                  </a:schemeClr>
                </a:solidFill>
              </a:defRPr>
            </a:lvl1pPr>
          </a:lstStyle>
          <a:p>
            <a:fld id="{82A6B6CA-F4EA-415B-9A1A-628571443830}" type="datetime1">
              <a:rPr lang="ro-RO" smtClean="0"/>
              <a:t>01.02.2024</a:t>
            </a:fld>
            <a:endParaRPr lang="en-US" dirty="0"/>
          </a:p>
        </p:txBody>
      </p:sp>
      <p:pic>
        <p:nvPicPr>
          <p:cNvPr id="12" name="Picture 11">
            <a:extLst>
              <a:ext uri="{FF2B5EF4-FFF2-40B4-BE49-F238E27FC236}">
                <a16:creationId xmlns:a16="http://schemas.microsoft.com/office/drawing/2014/main" id="{8AF49EE0-1BBB-438F-8CBF-01F1E8507F9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915927" y="5139181"/>
            <a:ext cx="4546896" cy="1718819"/>
          </a:xfrm>
          <a:prstGeom prst="rect">
            <a:avLst/>
          </a:prstGeom>
        </p:spPr>
      </p:pic>
      <p:sp>
        <p:nvSpPr>
          <p:cNvPr id="13" name="Footer Placeholder 3">
            <a:extLst>
              <a:ext uri="{FF2B5EF4-FFF2-40B4-BE49-F238E27FC236}">
                <a16:creationId xmlns:a16="http://schemas.microsoft.com/office/drawing/2014/main" id="{D2AF6CE8-E122-9147-B930-3A738D2EE508}"/>
              </a:ext>
            </a:extLst>
          </p:cNvPr>
          <p:cNvSpPr>
            <a:spLocks noGrp="1"/>
          </p:cNvSpPr>
          <p:nvPr>
            <p:ph type="ftr" sz="quarter" idx="80"/>
          </p:nvPr>
        </p:nvSpPr>
        <p:spPr>
          <a:xfrm>
            <a:off x="3232075" y="6629437"/>
            <a:ext cx="5727851" cy="123273"/>
          </a:xfrm>
        </p:spPr>
        <p:txBody>
          <a:bodyPr anchor="t"/>
          <a:lstStyle>
            <a:lvl1pPr>
              <a:defRPr>
                <a:solidFill>
                  <a:schemeClr val="bg1">
                    <a:alpha val="50000"/>
                  </a:schemeClr>
                </a:solidFill>
              </a:defRPr>
            </a:lvl1pPr>
          </a:lstStyle>
          <a:p>
            <a:pPr marL="6351" algn="ctr">
              <a:spcBef>
                <a:spcPts val="68"/>
              </a:spcBef>
            </a:pPr>
            <a:r>
              <a:rPr lang="en-US" spc="8"/>
              <a:t>P3 group company presentation</a:t>
            </a:r>
            <a:endParaRPr lang="en-US" spc="-8" dirty="0"/>
          </a:p>
        </p:txBody>
      </p:sp>
      <p:pic>
        <p:nvPicPr>
          <p:cNvPr id="14" name="Graphic 13">
            <a:extLst>
              <a:ext uri="{FF2B5EF4-FFF2-40B4-BE49-F238E27FC236}">
                <a16:creationId xmlns:a16="http://schemas.microsoft.com/office/drawing/2014/main" id="{1CA1942A-CB4D-9943-A331-C74423A8336F}"/>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343877" y="270000"/>
            <a:ext cx="416323" cy="403680"/>
          </a:xfrm>
          <a:prstGeom prst="rect">
            <a:avLst/>
          </a:prstGeom>
        </p:spPr>
      </p:pic>
      <p:sp>
        <p:nvSpPr>
          <p:cNvPr id="16" name="Slide Number Placeholder 4">
            <a:extLst>
              <a:ext uri="{FF2B5EF4-FFF2-40B4-BE49-F238E27FC236}">
                <a16:creationId xmlns:a16="http://schemas.microsoft.com/office/drawing/2014/main" id="{5C160E3D-FFD5-FA49-9408-864D54260D3F}"/>
              </a:ext>
            </a:extLst>
          </p:cNvPr>
          <p:cNvSpPr>
            <a:spLocks noGrp="1"/>
          </p:cNvSpPr>
          <p:nvPr>
            <p:ph type="sldNum" sz="quarter" idx="81"/>
          </p:nvPr>
        </p:nvSpPr>
        <p:spPr>
          <a:xfrm>
            <a:off x="11310171" y="6629437"/>
            <a:ext cx="450029" cy="123273"/>
          </a:xfrm>
        </p:spPr>
        <p:txBody>
          <a:bodyPr anchor="t"/>
          <a:lstStyle>
            <a:lvl1pPr>
              <a:defRPr>
                <a:solidFill>
                  <a:schemeClr val="bg1">
                    <a:alpha val="50000"/>
                  </a:schemeClr>
                </a:solidFill>
              </a:defRPr>
            </a:lvl1pPr>
          </a:lstStyle>
          <a:p>
            <a:pPr algn="r"/>
            <a:fld id="{B6F15528-21DE-4FAA-801E-634DDDAF4B2B}" type="slidenum">
              <a:rPr lang="en-RO" smtClean="0"/>
              <a:pPr algn="r"/>
              <a:t>‹#›</a:t>
            </a:fld>
            <a:endParaRPr lang="en-RO" dirty="0"/>
          </a:p>
        </p:txBody>
      </p:sp>
    </p:spTree>
    <p:extLst>
      <p:ext uri="{BB962C8B-B14F-4D97-AF65-F5344CB8AC3E}">
        <p14:creationId xmlns:p14="http://schemas.microsoft.com/office/powerpoint/2010/main" val="41432071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Industries 2">
    <p:spTree>
      <p:nvGrpSpPr>
        <p:cNvPr id="1" name=""/>
        <p:cNvGrpSpPr/>
        <p:nvPr/>
      </p:nvGrpSpPr>
      <p:grpSpPr>
        <a:xfrm>
          <a:off x="0" y="0"/>
          <a:ext cx="0" cy="0"/>
          <a:chOff x="0" y="0"/>
          <a:chExt cx="0" cy="0"/>
        </a:xfrm>
      </p:grpSpPr>
      <p:sp>
        <p:nvSpPr>
          <p:cNvPr id="3" name="Picture Placeholder 2"/>
          <p:cNvSpPr>
            <a:spLocks noGrp="1"/>
          </p:cNvSpPr>
          <p:nvPr>
            <p:ph type="pic" sz="quarter" idx="44"/>
          </p:nvPr>
        </p:nvSpPr>
        <p:spPr>
          <a:xfrm>
            <a:off x="-6397" y="1640899"/>
            <a:ext cx="4068265" cy="2262240"/>
          </a:xfrm>
          <a:prstGeom prst="rect">
            <a:avLst/>
          </a:prstGeom>
          <a:pattFill prst="lgCheck">
            <a:fgClr>
              <a:schemeClr val="bg1"/>
            </a:fgClr>
            <a:bgClr>
              <a:schemeClr val="bg1">
                <a:lumMod val="85000"/>
              </a:schemeClr>
            </a:bgClr>
          </a:pattFill>
        </p:spPr>
        <p:txBody>
          <a:bodyPr anchor="ctr"/>
          <a:lstStyle>
            <a:lvl1pPr marL="0" indent="0" algn="ctr">
              <a:buNone/>
              <a:defRPr sz="1800"/>
            </a:lvl1pPr>
          </a:lstStyle>
          <a:p>
            <a:r>
              <a:rPr lang="en-US"/>
              <a:t>Click icon to add picture</a:t>
            </a:r>
          </a:p>
        </p:txBody>
      </p:sp>
      <p:sp>
        <p:nvSpPr>
          <p:cNvPr id="22" name="Text Placeholder 4"/>
          <p:cNvSpPr>
            <a:spLocks noGrp="1"/>
          </p:cNvSpPr>
          <p:nvPr>
            <p:ph type="body" sz="quarter" idx="14" hasCustomPrompt="1"/>
          </p:nvPr>
        </p:nvSpPr>
        <p:spPr>
          <a:xfrm>
            <a:off x="450029" y="2028500"/>
            <a:ext cx="3077539" cy="273665"/>
          </a:xfrm>
          <a:prstGeom prst="rect">
            <a:avLst/>
          </a:prstGeom>
        </p:spPr>
        <p:txBody>
          <a:bodyPr wrap="square" lIns="0" tIns="0" rIns="0" bIns="0">
            <a:spAutoFit/>
          </a:bodyPr>
          <a:lstStyle>
            <a:lvl1pPr marL="0" indent="0">
              <a:lnSpc>
                <a:spcPct val="80000"/>
              </a:lnSpc>
              <a:spcBef>
                <a:spcPts val="0"/>
              </a:spcBef>
              <a:buFontTx/>
              <a:buNone/>
              <a:defRPr sz="2200" spc="0" baseline="0">
                <a:solidFill>
                  <a:schemeClr val="bg1"/>
                </a:solidFill>
                <a:latin typeface="+mn-lt"/>
              </a:defRPr>
            </a:lvl1pPr>
          </a:lstStyle>
          <a:p>
            <a:pPr lvl="0"/>
            <a:r>
              <a:rPr lang="en-US" dirty="0"/>
              <a:t>Automotive</a:t>
            </a:r>
          </a:p>
        </p:txBody>
      </p:sp>
      <p:sp>
        <p:nvSpPr>
          <p:cNvPr id="18" name="Picture Placeholder 2"/>
          <p:cNvSpPr>
            <a:spLocks noGrp="1"/>
          </p:cNvSpPr>
          <p:nvPr>
            <p:ph type="pic" sz="quarter" idx="60"/>
          </p:nvPr>
        </p:nvSpPr>
        <p:spPr>
          <a:xfrm>
            <a:off x="4061868" y="1640899"/>
            <a:ext cx="4068265" cy="2262240"/>
          </a:xfrm>
          <a:prstGeom prst="rect">
            <a:avLst/>
          </a:prstGeom>
          <a:pattFill prst="lgCheck">
            <a:fgClr>
              <a:schemeClr val="bg1"/>
            </a:fgClr>
            <a:bgClr>
              <a:schemeClr val="bg1">
                <a:lumMod val="85000"/>
              </a:schemeClr>
            </a:bgClr>
          </a:pattFill>
        </p:spPr>
        <p:txBody>
          <a:bodyPr anchor="ctr"/>
          <a:lstStyle>
            <a:lvl1pPr marL="0" indent="0" algn="ctr">
              <a:buNone/>
              <a:defRPr sz="1800"/>
            </a:lvl1pPr>
          </a:lstStyle>
          <a:p>
            <a:r>
              <a:rPr lang="en-US"/>
              <a:t>Click icon to add picture</a:t>
            </a:r>
          </a:p>
        </p:txBody>
      </p:sp>
      <p:sp>
        <p:nvSpPr>
          <p:cNvPr id="19" name="Picture Placeholder 2"/>
          <p:cNvSpPr>
            <a:spLocks noGrp="1"/>
          </p:cNvSpPr>
          <p:nvPr>
            <p:ph type="pic" sz="quarter" idx="61"/>
          </p:nvPr>
        </p:nvSpPr>
        <p:spPr>
          <a:xfrm>
            <a:off x="8130133" y="1640899"/>
            <a:ext cx="4068265" cy="2262240"/>
          </a:xfrm>
          <a:prstGeom prst="rect">
            <a:avLst/>
          </a:prstGeom>
          <a:pattFill prst="lgCheck">
            <a:fgClr>
              <a:schemeClr val="bg1"/>
            </a:fgClr>
            <a:bgClr>
              <a:schemeClr val="bg1">
                <a:lumMod val="85000"/>
              </a:schemeClr>
            </a:bgClr>
          </a:pattFill>
        </p:spPr>
        <p:txBody>
          <a:bodyPr anchor="ctr"/>
          <a:lstStyle>
            <a:lvl1pPr marL="0" indent="0" algn="ctr">
              <a:buNone/>
              <a:defRPr sz="1800"/>
            </a:lvl1pPr>
          </a:lstStyle>
          <a:p>
            <a:r>
              <a:rPr lang="en-US"/>
              <a:t>Click icon to add picture</a:t>
            </a:r>
          </a:p>
        </p:txBody>
      </p:sp>
      <p:sp>
        <p:nvSpPr>
          <p:cNvPr id="20" name="Picture Placeholder 2"/>
          <p:cNvSpPr>
            <a:spLocks noGrp="1"/>
          </p:cNvSpPr>
          <p:nvPr>
            <p:ph type="pic" sz="quarter" idx="62"/>
          </p:nvPr>
        </p:nvSpPr>
        <p:spPr>
          <a:xfrm>
            <a:off x="-5146" y="3896484"/>
            <a:ext cx="4068265" cy="2262240"/>
          </a:xfrm>
          <a:prstGeom prst="rect">
            <a:avLst/>
          </a:prstGeom>
          <a:pattFill prst="lgCheck">
            <a:fgClr>
              <a:schemeClr val="bg1"/>
            </a:fgClr>
            <a:bgClr>
              <a:schemeClr val="bg1">
                <a:lumMod val="85000"/>
              </a:schemeClr>
            </a:bgClr>
          </a:pattFill>
        </p:spPr>
        <p:txBody>
          <a:bodyPr anchor="ctr"/>
          <a:lstStyle>
            <a:lvl1pPr marL="0" indent="0" algn="ctr">
              <a:buNone/>
              <a:defRPr sz="1800"/>
            </a:lvl1pPr>
          </a:lstStyle>
          <a:p>
            <a:r>
              <a:rPr lang="en-US"/>
              <a:t>Click icon to add picture</a:t>
            </a:r>
            <a:endParaRPr lang="en-US" dirty="0"/>
          </a:p>
        </p:txBody>
      </p:sp>
      <p:sp>
        <p:nvSpPr>
          <p:cNvPr id="21" name="Picture Placeholder 2"/>
          <p:cNvSpPr>
            <a:spLocks noGrp="1"/>
          </p:cNvSpPr>
          <p:nvPr>
            <p:ph type="pic" sz="quarter" idx="63"/>
          </p:nvPr>
        </p:nvSpPr>
        <p:spPr>
          <a:xfrm>
            <a:off x="4061868" y="3896484"/>
            <a:ext cx="4068265" cy="2262240"/>
          </a:xfrm>
          <a:prstGeom prst="rect">
            <a:avLst/>
          </a:prstGeom>
          <a:pattFill prst="lgCheck">
            <a:fgClr>
              <a:schemeClr val="bg1"/>
            </a:fgClr>
            <a:bgClr>
              <a:schemeClr val="bg1">
                <a:lumMod val="85000"/>
              </a:schemeClr>
            </a:bgClr>
          </a:pattFill>
        </p:spPr>
        <p:txBody>
          <a:bodyPr anchor="ctr"/>
          <a:lstStyle>
            <a:lvl1pPr marL="0" indent="0" algn="ctr">
              <a:buNone/>
              <a:defRPr sz="1800"/>
            </a:lvl1pPr>
          </a:lstStyle>
          <a:p>
            <a:r>
              <a:rPr lang="en-US"/>
              <a:t>Click icon to add picture</a:t>
            </a:r>
          </a:p>
        </p:txBody>
      </p:sp>
      <p:sp>
        <p:nvSpPr>
          <p:cNvPr id="24" name="Picture Placeholder 2"/>
          <p:cNvSpPr>
            <a:spLocks noGrp="1"/>
          </p:cNvSpPr>
          <p:nvPr>
            <p:ph type="pic" sz="quarter" idx="64"/>
          </p:nvPr>
        </p:nvSpPr>
        <p:spPr>
          <a:xfrm>
            <a:off x="8130133" y="3896484"/>
            <a:ext cx="4068265" cy="2262240"/>
          </a:xfrm>
          <a:prstGeom prst="rect">
            <a:avLst/>
          </a:prstGeom>
          <a:pattFill prst="lgCheck">
            <a:fgClr>
              <a:schemeClr val="bg1"/>
            </a:fgClr>
            <a:bgClr>
              <a:schemeClr val="bg1">
                <a:lumMod val="85000"/>
              </a:schemeClr>
            </a:bgClr>
          </a:pattFill>
        </p:spPr>
        <p:txBody>
          <a:bodyPr anchor="ctr"/>
          <a:lstStyle>
            <a:lvl1pPr marL="0" indent="0" algn="ctr">
              <a:buNone/>
              <a:defRPr sz="1800"/>
            </a:lvl1pPr>
          </a:lstStyle>
          <a:p>
            <a:r>
              <a:rPr lang="en-US"/>
              <a:t>Click icon to add picture</a:t>
            </a:r>
          </a:p>
        </p:txBody>
      </p:sp>
      <p:sp>
        <p:nvSpPr>
          <p:cNvPr id="25" name="Text Placeholder 4"/>
          <p:cNvSpPr>
            <a:spLocks noGrp="1"/>
          </p:cNvSpPr>
          <p:nvPr>
            <p:ph type="body" sz="quarter" idx="65" hasCustomPrompt="1"/>
          </p:nvPr>
        </p:nvSpPr>
        <p:spPr>
          <a:xfrm>
            <a:off x="4512475" y="2028500"/>
            <a:ext cx="3077539" cy="273665"/>
          </a:xfrm>
          <a:prstGeom prst="rect">
            <a:avLst/>
          </a:prstGeom>
        </p:spPr>
        <p:txBody>
          <a:bodyPr wrap="square" lIns="0" tIns="0" rIns="0" bIns="0">
            <a:spAutoFit/>
          </a:bodyPr>
          <a:lstStyle>
            <a:lvl1pPr marL="0" indent="0">
              <a:lnSpc>
                <a:spcPct val="80000"/>
              </a:lnSpc>
              <a:spcBef>
                <a:spcPts val="0"/>
              </a:spcBef>
              <a:buFontTx/>
              <a:buNone/>
              <a:defRPr sz="2200" spc="0" baseline="0">
                <a:solidFill>
                  <a:schemeClr val="bg1"/>
                </a:solidFill>
                <a:latin typeface="+mn-lt"/>
              </a:defRPr>
            </a:lvl1pPr>
          </a:lstStyle>
          <a:p>
            <a:pPr lvl="0"/>
            <a:r>
              <a:rPr lang="en-US" dirty="0"/>
              <a:t>Energy</a:t>
            </a:r>
          </a:p>
        </p:txBody>
      </p:sp>
      <p:sp>
        <p:nvSpPr>
          <p:cNvPr id="26" name="Text Placeholder 4"/>
          <p:cNvSpPr>
            <a:spLocks noGrp="1"/>
          </p:cNvSpPr>
          <p:nvPr>
            <p:ph type="body" sz="quarter" idx="66" hasCustomPrompt="1"/>
          </p:nvPr>
        </p:nvSpPr>
        <p:spPr>
          <a:xfrm>
            <a:off x="8579305" y="2028500"/>
            <a:ext cx="3077539" cy="273665"/>
          </a:xfrm>
          <a:prstGeom prst="rect">
            <a:avLst/>
          </a:prstGeom>
        </p:spPr>
        <p:txBody>
          <a:bodyPr wrap="square" lIns="0" tIns="0" rIns="0" bIns="0">
            <a:spAutoFit/>
          </a:bodyPr>
          <a:lstStyle>
            <a:lvl1pPr marL="0" indent="0">
              <a:lnSpc>
                <a:spcPct val="80000"/>
              </a:lnSpc>
              <a:spcBef>
                <a:spcPts val="0"/>
              </a:spcBef>
              <a:buFontTx/>
              <a:buNone/>
              <a:defRPr sz="2200" spc="0" baseline="0">
                <a:solidFill>
                  <a:schemeClr val="bg1"/>
                </a:solidFill>
                <a:latin typeface="+mn-lt"/>
              </a:defRPr>
            </a:lvl1pPr>
          </a:lstStyle>
          <a:p>
            <a:pPr lvl="0"/>
            <a:r>
              <a:rPr lang="en-US" dirty="0"/>
              <a:t>Banking &amp; insurance</a:t>
            </a:r>
          </a:p>
        </p:txBody>
      </p:sp>
      <p:sp>
        <p:nvSpPr>
          <p:cNvPr id="28" name="Text Placeholder 4"/>
          <p:cNvSpPr>
            <a:spLocks noGrp="1"/>
          </p:cNvSpPr>
          <p:nvPr>
            <p:ph type="body" sz="quarter" idx="68" hasCustomPrompt="1"/>
          </p:nvPr>
        </p:nvSpPr>
        <p:spPr>
          <a:xfrm>
            <a:off x="4512475" y="4284085"/>
            <a:ext cx="3077539" cy="273665"/>
          </a:xfrm>
          <a:prstGeom prst="rect">
            <a:avLst/>
          </a:prstGeom>
        </p:spPr>
        <p:txBody>
          <a:bodyPr wrap="square" lIns="0" tIns="0" rIns="0" bIns="0">
            <a:spAutoFit/>
          </a:bodyPr>
          <a:lstStyle>
            <a:lvl1pPr marL="0" indent="0">
              <a:lnSpc>
                <a:spcPct val="80000"/>
              </a:lnSpc>
              <a:spcBef>
                <a:spcPts val="0"/>
              </a:spcBef>
              <a:buFontTx/>
              <a:buNone/>
              <a:defRPr sz="2200" spc="0" baseline="0">
                <a:solidFill>
                  <a:schemeClr val="bg1"/>
                </a:solidFill>
                <a:latin typeface="+mn-lt"/>
              </a:defRPr>
            </a:lvl1pPr>
          </a:lstStyle>
          <a:p>
            <a:pPr lvl="0"/>
            <a:r>
              <a:rPr lang="en-US" dirty="0"/>
              <a:t>Consumer goods &amp; retail</a:t>
            </a:r>
          </a:p>
        </p:txBody>
      </p:sp>
      <p:sp>
        <p:nvSpPr>
          <p:cNvPr id="29" name="Text Placeholder 4"/>
          <p:cNvSpPr>
            <a:spLocks noGrp="1"/>
          </p:cNvSpPr>
          <p:nvPr>
            <p:ph type="body" sz="quarter" idx="69" hasCustomPrompt="1"/>
          </p:nvPr>
        </p:nvSpPr>
        <p:spPr>
          <a:xfrm>
            <a:off x="8579289" y="4284084"/>
            <a:ext cx="3077539" cy="273665"/>
          </a:xfrm>
          <a:prstGeom prst="rect">
            <a:avLst/>
          </a:prstGeom>
        </p:spPr>
        <p:txBody>
          <a:bodyPr wrap="square" lIns="0" tIns="0" rIns="0" bIns="0">
            <a:spAutoFit/>
          </a:bodyPr>
          <a:lstStyle>
            <a:lvl1pPr marL="0" indent="0">
              <a:lnSpc>
                <a:spcPct val="80000"/>
              </a:lnSpc>
              <a:spcBef>
                <a:spcPts val="0"/>
              </a:spcBef>
              <a:buFontTx/>
              <a:buNone/>
              <a:defRPr sz="2200" spc="0" baseline="0">
                <a:solidFill>
                  <a:schemeClr val="bg1"/>
                </a:solidFill>
                <a:latin typeface="+mn-lt"/>
              </a:defRPr>
            </a:lvl1pPr>
          </a:lstStyle>
          <a:p>
            <a:pPr lvl="0"/>
            <a:r>
              <a:rPr lang="en-US" dirty="0"/>
              <a:t>Rail &amp; transportation</a:t>
            </a:r>
          </a:p>
        </p:txBody>
      </p:sp>
      <p:sp>
        <p:nvSpPr>
          <p:cNvPr id="30" name="Text Placeholder 4"/>
          <p:cNvSpPr>
            <a:spLocks noGrp="1"/>
          </p:cNvSpPr>
          <p:nvPr>
            <p:ph type="body" sz="quarter" idx="70" hasCustomPrompt="1"/>
          </p:nvPr>
        </p:nvSpPr>
        <p:spPr>
          <a:xfrm>
            <a:off x="450031" y="4284084"/>
            <a:ext cx="3077539" cy="273665"/>
          </a:xfrm>
          <a:prstGeom prst="rect">
            <a:avLst/>
          </a:prstGeom>
        </p:spPr>
        <p:txBody>
          <a:bodyPr wrap="square" lIns="0" tIns="0" rIns="0" bIns="0">
            <a:spAutoFit/>
          </a:bodyPr>
          <a:lstStyle>
            <a:lvl1pPr marL="0" indent="0">
              <a:lnSpc>
                <a:spcPct val="80000"/>
              </a:lnSpc>
              <a:spcBef>
                <a:spcPts val="0"/>
              </a:spcBef>
              <a:buFontTx/>
              <a:buNone/>
              <a:defRPr sz="2200" spc="0" baseline="0">
                <a:solidFill>
                  <a:schemeClr val="bg1"/>
                </a:solidFill>
                <a:latin typeface="+mn-lt"/>
              </a:defRPr>
            </a:lvl1pPr>
          </a:lstStyle>
          <a:p>
            <a:pPr lvl="0"/>
            <a:r>
              <a:rPr lang="en-US" dirty="0"/>
              <a:t>IT &amp; Media</a:t>
            </a:r>
          </a:p>
        </p:txBody>
      </p:sp>
      <p:sp>
        <p:nvSpPr>
          <p:cNvPr id="31" name="Text Placeholder 4">
            <a:extLst>
              <a:ext uri="{FF2B5EF4-FFF2-40B4-BE49-F238E27FC236}">
                <a16:creationId xmlns:a16="http://schemas.microsoft.com/office/drawing/2014/main" id="{D98578FB-1B83-7749-A494-CCF5A31699C7}"/>
              </a:ext>
            </a:extLst>
          </p:cNvPr>
          <p:cNvSpPr>
            <a:spLocks noGrp="1"/>
          </p:cNvSpPr>
          <p:nvPr>
            <p:ph type="body" sz="quarter" idx="77" hasCustomPrompt="1"/>
          </p:nvPr>
        </p:nvSpPr>
        <p:spPr>
          <a:xfrm>
            <a:off x="431800" y="1235917"/>
            <a:ext cx="9489928" cy="159275"/>
          </a:xfrm>
          <a:prstGeom prst="rect">
            <a:avLst/>
          </a:prstGeom>
        </p:spPr>
        <p:txBody>
          <a:bodyPr wrap="square" lIns="0" tIns="0" rIns="0" bIns="0">
            <a:spAutoFit/>
          </a:bodyPr>
          <a:lstStyle>
            <a:lvl1pPr marL="0" indent="0">
              <a:lnSpc>
                <a:spcPct val="120000"/>
              </a:lnSpc>
              <a:spcBef>
                <a:spcPts val="0"/>
              </a:spcBef>
              <a:spcAft>
                <a:spcPts val="0"/>
              </a:spcAft>
              <a:buFontTx/>
              <a:buNone/>
              <a:defRPr sz="933" cap="all" spc="75" baseline="0">
                <a:solidFill>
                  <a:schemeClr val="accent3"/>
                </a:solidFill>
                <a:latin typeface="+mj-lt"/>
              </a:defRPr>
            </a:lvl1pPr>
          </a:lstStyle>
          <a:p>
            <a:r>
              <a:rPr lang="en-US" dirty="0"/>
              <a:t>At a glance</a:t>
            </a:r>
          </a:p>
        </p:txBody>
      </p:sp>
      <p:sp>
        <p:nvSpPr>
          <p:cNvPr id="32" name="Text Placeholder 4">
            <a:extLst>
              <a:ext uri="{FF2B5EF4-FFF2-40B4-BE49-F238E27FC236}">
                <a16:creationId xmlns:a16="http://schemas.microsoft.com/office/drawing/2014/main" id="{31900D05-ECE8-F94F-8255-98CC29FBFED6}"/>
              </a:ext>
            </a:extLst>
          </p:cNvPr>
          <p:cNvSpPr>
            <a:spLocks noGrp="1"/>
          </p:cNvSpPr>
          <p:nvPr>
            <p:ph type="body" sz="quarter" idx="78" hasCustomPrompt="1"/>
          </p:nvPr>
        </p:nvSpPr>
        <p:spPr>
          <a:xfrm>
            <a:off x="431800" y="226675"/>
            <a:ext cx="9489928" cy="997196"/>
          </a:xfrm>
          <a:prstGeom prst="rect">
            <a:avLst/>
          </a:prstGeom>
        </p:spPr>
        <p:txBody>
          <a:bodyPr vert="horz" wrap="square" lIns="0" tIns="0" rIns="0" bIns="0" rtlCol="0">
            <a:spAutoFit/>
          </a:bodyPr>
          <a:lstStyle>
            <a:lvl1pPr marL="0" indent="0">
              <a:buFont typeface="Arial" panose="020B0604020202020204" pitchFamily="34" charset="0"/>
              <a:buNone/>
              <a:tabLst/>
              <a:defRPr lang="en-US" sz="3600" spc="-200" baseline="0" dirty="0">
                <a:solidFill>
                  <a:schemeClr val="accent1"/>
                </a:solidFill>
              </a:defRPr>
            </a:lvl1pPr>
          </a:lstStyle>
          <a:p>
            <a:pPr marL="89998" lvl="0" indent="-89998">
              <a:spcBef>
                <a:spcPts val="0"/>
              </a:spcBef>
            </a:pPr>
            <a:r>
              <a:rPr lang="en-US" dirty="0"/>
              <a:t>Our team is up to the challenge of bridging the gap between key technologies and business </a:t>
            </a:r>
          </a:p>
        </p:txBody>
      </p:sp>
      <p:sp>
        <p:nvSpPr>
          <p:cNvPr id="23" name="Date Placeholder 2">
            <a:extLst>
              <a:ext uri="{FF2B5EF4-FFF2-40B4-BE49-F238E27FC236}">
                <a16:creationId xmlns:a16="http://schemas.microsoft.com/office/drawing/2014/main" id="{DE32AC4D-1322-7346-A456-B5F9D0B7975E}"/>
              </a:ext>
            </a:extLst>
          </p:cNvPr>
          <p:cNvSpPr>
            <a:spLocks noGrp="1"/>
          </p:cNvSpPr>
          <p:nvPr>
            <p:ph type="dt" sz="half" idx="10"/>
          </p:nvPr>
        </p:nvSpPr>
        <p:spPr>
          <a:xfrm>
            <a:off x="432001" y="6629437"/>
            <a:ext cx="659092" cy="123273"/>
          </a:xfrm>
        </p:spPr>
        <p:txBody>
          <a:bodyPr/>
          <a:lstStyle/>
          <a:p>
            <a:fld id="{6C46E481-B623-47AA-8B83-96E6C9EE29FB}" type="datetime1">
              <a:rPr lang="ro-RO" smtClean="0"/>
              <a:t>01.02.2024</a:t>
            </a:fld>
            <a:endParaRPr lang="en-US" dirty="0"/>
          </a:p>
        </p:txBody>
      </p:sp>
      <p:sp>
        <p:nvSpPr>
          <p:cNvPr id="33" name="Footer Placeholder 2">
            <a:extLst>
              <a:ext uri="{FF2B5EF4-FFF2-40B4-BE49-F238E27FC236}">
                <a16:creationId xmlns:a16="http://schemas.microsoft.com/office/drawing/2014/main" id="{390ECFE4-F8BA-4A47-B64A-ACDC132E7727}"/>
              </a:ext>
            </a:extLst>
          </p:cNvPr>
          <p:cNvSpPr>
            <a:spLocks noGrp="1"/>
          </p:cNvSpPr>
          <p:nvPr>
            <p:ph type="ftr" sz="quarter" idx="3"/>
          </p:nvPr>
        </p:nvSpPr>
        <p:spPr>
          <a:xfrm>
            <a:off x="3232075" y="6629437"/>
            <a:ext cx="5727851" cy="123273"/>
          </a:xfrm>
          <a:prstGeom prst="rect">
            <a:avLst/>
          </a:prstGeom>
        </p:spPr>
        <p:txBody>
          <a:bodyPr lIns="0" tIns="0" rIns="0" bIns="0"/>
          <a:lstStyle>
            <a:lvl1pPr>
              <a:defRPr sz="700">
                <a:solidFill>
                  <a:srgbClr val="B1B1B1"/>
                </a:solidFill>
              </a:defRPr>
            </a:lvl1pPr>
          </a:lstStyle>
          <a:p>
            <a:pPr marL="6351" algn="ctr">
              <a:spcBef>
                <a:spcPts val="68"/>
              </a:spcBef>
            </a:pPr>
            <a:r>
              <a:rPr lang="en-US" spc="8"/>
              <a:t>P3 group company presentation</a:t>
            </a:r>
            <a:endParaRPr lang="en-US" spc="-8" dirty="0"/>
          </a:p>
        </p:txBody>
      </p:sp>
      <p:pic>
        <p:nvPicPr>
          <p:cNvPr id="36" name="Graphic 35">
            <a:extLst>
              <a:ext uri="{FF2B5EF4-FFF2-40B4-BE49-F238E27FC236}">
                <a16:creationId xmlns:a16="http://schemas.microsoft.com/office/drawing/2014/main" id="{8905F514-D44F-054D-A262-0F304748BD2C}"/>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1343877" y="270000"/>
            <a:ext cx="416323" cy="403680"/>
          </a:xfrm>
          <a:prstGeom prst="rect">
            <a:avLst/>
          </a:prstGeom>
        </p:spPr>
      </p:pic>
      <p:sp>
        <p:nvSpPr>
          <p:cNvPr id="37" name="Slide Number Placeholder 3">
            <a:extLst>
              <a:ext uri="{FF2B5EF4-FFF2-40B4-BE49-F238E27FC236}">
                <a16:creationId xmlns:a16="http://schemas.microsoft.com/office/drawing/2014/main" id="{7A2D1DE3-5E41-4644-913D-9C8C4413A2AE}"/>
              </a:ext>
            </a:extLst>
          </p:cNvPr>
          <p:cNvSpPr>
            <a:spLocks noGrp="1"/>
          </p:cNvSpPr>
          <p:nvPr>
            <p:ph type="sldNum" sz="quarter" idx="4"/>
          </p:nvPr>
        </p:nvSpPr>
        <p:spPr>
          <a:xfrm>
            <a:off x="11310171" y="6629437"/>
            <a:ext cx="450029" cy="123273"/>
          </a:xfrm>
          <a:prstGeom prst="rect">
            <a:avLst/>
          </a:prstGeom>
        </p:spPr>
        <p:txBody>
          <a:bodyPr lIns="0" tIns="0" rIns="0" bIns="0"/>
          <a:lstStyle>
            <a:lvl1pPr>
              <a:defRPr sz="700">
                <a:solidFill>
                  <a:srgbClr val="B1B1B1"/>
                </a:solidFill>
              </a:defRPr>
            </a:lvl1pPr>
          </a:lstStyle>
          <a:p>
            <a:pPr algn="r"/>
            <a:fld id="{B6F15528-21DE-4FAA-801E-634DDDAF4B2B}" type="slidenum">
              <a:rPr lang="en-RO" smtClean="0"/>
              <a:pPr algn="r"/>
              <a:t>‹#›</a:t>
            </a:fld>
            <a:endParaRPr lang="en-RO" dirty="0"/>
          </a:p>
        </p:txBody>
      </p:sp>
    </p:spTree>
    <p:extLst>
      <p:ext uri="{BB962C8B-B14F-4D97-AF65-F5344CB8AC3E}">
        <p14:creationId xmlns:p14="http://schemas.microsoft.com/office/powerpoint/2010/main" val="16899705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Industries 1">
    <p:spTree>
      <p:nvGrpSpPr>
        <p:cNvPr id="1" name=""/>
        <p:cNvGrpSpPr/>
        <p:nvPr/>
      </p:nvGrpSpPr>
      <p:grpSpPr>
        <a:xfrm>
          <a:off x="0" y="0"/>
          <a:ext cx="0" cy="0"/>
          <a:chOff x="0" y="0"/>
          <a:chExt cx="0" cy="0"/>
        </a:xfrm>
      </p:grpSpPr>
      <p:sp>
        <p:nvSpPr>
          <p:cNvPr id="3" name="Picture Placeholder 2"/>
          <p:cNvSpPr>
            <a:spLocks noGrp="1"/>
          </p:cNvSpPr>
          <p:nvPr>
            <p:ph type="pic" sz="quarter" idx="44"/>
          </p:nvPr>
        </p:nvSpPr>
        <p:spPr>
          <a:xfrm>
            <a:off x="-6397" y="1348388"/>
            <a:ext cx="4068265" cy="2430000"/>
          </a:xfrm>
          <a:prstGeom prst="rect">
            <a:avLst/>
          </a:prstGeom>
          <a:pattFill prst="lgCheck">
            <a:fgClr>
              <a:schemeClr val="bg1"/>
            </a:fgClr>
            <a:bgClr>
              <a:schemeClr val="bg1">
                <a:lumMod val="85000"/>
              </a:schemeClr>
            </a:bgClr>
          </a:pattFill>
        </p:spPr>
        <p:txBody>
          <a:bodyPr anchor="ctr"/>
          <a:lstStyle>
            <a:lvl1pPr marL="0" indent="0" algn="ctr">
              <a:buNone/>
              <a:defRPr sz="1800"/>
            </a:lvl1pPr>
          </a:lstStyle>
          <a:p>
            <a:r>
              <a:rPr lang="en-US"/>
              <a:t>Click icon to add picture</a:t>
            </a:r>
          </a:p>
        </p:txBody>
      </p:sp>
      <p:sp>
        <p:nvSpPr>
          <p:cNvPr id="22" name="Text Placeholder 4"/>
          <p:cNvSpPr>
            <a:spLocks noGrp="1"/>
          </p:cNvSpPr>
          <p:nvPr>
            <p:ph type="body" sz="quarter" idx="14" hasCustomPrompt="1"/>
          </p:nvPr>
        </p:nvSpPr>
        <p:spPr>
          <a:xfrm>
            <a:off x="450029" y="1735989"/>
            <a:ext cx="3077539" cy="273665"/>
          </a:xfrm>
          <a:prstGeom prst="rect">
            <a:avLst/>
          </a:prstGeom>
        </p:spPr>
        <p:txBody>
          <a:bodyPr wrap="square" lIns="0" tIns="0" rIns="0" bIns="0">
            <a:spAutoFit/>
          </a:bodyPr>
          <a:lstStyle>
            <a:lvl1pPr marL="0" indent="0">
              <a:lnSpc>
                <a:spcPct val="80000"/>
              </a:lnSpc>
              <a:spcBef>
                <a:spcPts val="0"/>
              </a:spcBef>
              <a:buFontTx/>
              <a:buNone/>
              <a:defRPr sz="2200" spc="0" baseline="0">
                <a:solidFill>
                  <a:schemeClr val="bg1"/>
                </a:solidFill>
                <a:latin typeface="+mn-lt"/>
              </a:defRPr>
            </a:lvl1pPr>
          </a:lstStyle>
          <a:p>
            <a:pPr lvl="0"/>
            <a:r>
              <a:rPr lang="en-US" dirty="0"/>
              <a:t>Automotive</a:t>
            </a:r>
          </a:p>
        </p:txBody>
      </p:sp>
      <p:sp>
        <p:nvSpPr>
          <p:cNvPr id="18" name="Picture Placeholder 2"/>
          <p:cNvSpPr>
            <a:spLocks noGrp="1"/>
          </p:cNvSpPr>
          <p:nvPr>
            <p:ph type="pic" sz="quarter" idx="60"/>
          </p:nvPr>
        </p:nvSpPr>
        <p:spPr>
          <a:xfrm>
            <a:off x="4061868" y="1348388"/>
            <a:ext cx="4068265" cy="2430000"/>
          </a:xfrm>
          <a:prstGeom prst="rect">
            <a:avLst/>
          </a:prstGeom>
          <a:pattFill prst="lgCheck">
            <a:fgClr>
              <a:schemeClr val="bg1"/>
            </a:fgClr>
            <a:bgClr>
              <a:schemeClr val="bg1">
                <a:lumMod val="85000"/>
              </a:schemeClr>
            </a:bgClr>
          </a:pattFill>
        </p:spPr>
        <p:txBody>
          <a:bodyPr anchor="ctr"/>
          <a:lstStyle>
            <a:lvl1pPr marL="0" indent="0" algn="ctr">
              <a:buNone/>
              <a:defRPr sz="1800"/>
            </a:lvl1pPr>
          </a:lstStyle>
          <a:p>
            <a:r>
              <a:rPr lang="en-US"/>
              <a:t>Click icon to add picture</a:t>
            </a:r>
          </a:p>
        </p:txBody>
      </p:sp>
      <p:sp>
        <p:nvSpPr>
          <p:cNvPr id="19" name="Picture Placeholder 2"/>
          <p:cNvSpPr>
            <a:spLocks noGrp="1"/>
          </p:cNvSpPr>
          <p:nvPr>
            <p:ph type="pic" sz="quarter" idx="61"/>
          </p:nvPr>
        </p:nvSpPr>
        <p:spPr>
          <a:xfrm>
            <a:off x="8130133" y="1348388"/>
            <a:ext cx="4068265" cy="2430000"/>
          </a:xfrm>
          <a:prstGeom prst="rect">
            <a:avLst/>
          </a:prstGeom>
          <a:pattFill prst="lgCheck">
            <a:fgClr>
              <a:schemeClr val="bg1"/>
            </a:fgClr>
            <a:bgClr>
              <a:schemeClr val="bg1">
                <a:lumMod val="85000"/>
              </a:schemeClr>
            </a:bgClr>
          </a:pattFill>
        </p:spPr>
        <p:txBody>
          <a:bodyPr anchor="ctr"/>
          <a:lstStyle>
            <a:lvl1pPr marL="0" indent="0" algn="ctr">
              <a:buNone/>
              <a:defRPr sz="1800"/>
            </a:lvl1pPr>
          </a:lstStyle>
          <a:p>
            <a:r>
              <a:rPr lang="en-US"/>
              <a:t>Click icon to add picture</a:t>
            </a:r>
          </a:p>
        </p:txBody>
      </p:sp>
      <p:sp>
        <p:nvSpPr>
          <p:cNvPr id="20" name="Picture Placeholder 2"/>
          <p:cNvSpPr>
            <a:spLocks noGrp="1"/>
          </p:cNvSpPr>
          <p:nvPr>
            <p:ph type="pic" sz="quarter" idx="62"/>
          </p:nvPr>
        </p:nvSpPr>
        <p:spPr>
          <a:xfrm>
            <a:off x="-5146" y="3777727"/>
            <a:ext cx="4068265" cy="2430000"/>
          </a:xfrm>
          <a:prstGeom prst="rect">
            <a:avLst/>
          </a:prstGeom>
          <a:pattFill prst="lgCheck">
            <a:fgClr>
              <a:schemeClr val="bg1"/>
            </a:fgClr>
            <a:bgClr>
              <a:schemeClr val="bg1">
                <a:lumMod val="85000"/>
              </a:schemeClr>
            </a:bgClr>
          </a:pattFill>
        </p:spPr>
        <p:txBody>
          <a:bodyPr anchor="ctr"/>
          <a:lstStyle>
            <a:lvl1pPr marL="0" indent="0" algn="ctr">
              <a:buNone/>
              <a:defRPr sz="1800"/>
            </a:lvl1pPr>
          </a:lstStyle>
          <a:p>
            <a:r>
              <a:rPr lang="en-US"/>
              <a:t>Click icon to add picture</a:t>
            </a:r>
            <a:endParaRPr lang="en-US" dirty="0"/>
          </a:p>
        </p:txBody>
      </p:sp>
      <p:sp>
        <p:nvSpPr>
          <p:cNvPr id="21" name="Picture Placeholder 2"/>
          <p:cNvSpPr>
            <a:spLocks noGrp="1"/>
          </p:cNvSpPr>
          <p:nvPr>
            <p:ph type="pic" sz="quarter" idx="63"/>
          </p:nvPr>
        </p:nvSpPr>
        <p:spPr>
          <a:xfrm>
            <a:off x="4061868" y="3777727"/>
            <a:ext cx="4068265" cy="2430000"/>
          </a:xfrm>
          <a:prstGeom prst="rect">
            <a:avLst/>
          </a:prstGeom>
          <a:pattFill prst="lgCheck">
            <a:fgClr>
              <a:schemeClr val="bg1"/>
            </a:fgClr>
            <a:bgClr>
              <a:schemeClr val="bg1">
                <a:lumMod val="85000"/>
              </a:schemeClr>
            </a:bgClr>
          </a:pattFill>
        </p:spPr>
        <p:txBody>
          <a:bodyPr anchor="ctr"/>
          <a:lstStyle>
            <a:lvl1pPr marL="0" indent="0" algn="ctr">
              <a:buNone/>
              <a:defRPr sz="1800"/>
            </a:lvl1pPr>
          </a:lstStyle>
          <a:p>
            <a:r>
              <a:rPr lang="en-US"/>
              <a:t>Click icon to add picture</a:t>
            </a:r>
          </a:p>
        </p:txBody>
      </p:sp>
      <p:sp>
        <p:nvSpPr>
          <p:cNvPr id="24" name="Picture Placeholder 2"/>
          <p:cNvSpPr>
            <a:spLocks noGrp="1"/>
          </p:cNvSpPr>
          <p:nvPr>
            <p:ph type="pic" sz="quarter" idx="64"/>
          </p:nvPr>
        </p:nvSpPr>
        <p:spPr>
          <a:xfrm>
            <a:off x="8130133" y="3777727"/>
            <a:ext cx="4068265" cy="2430000"/>
          </a:xfrm>
          <a:prstGeom prst="rect">
            <a:avLst/>
          </a:prstGeom>
          <a:pattFill prst="lgCheck">
            <a:fgClr>
              <a:schemeClr val="bg1"/>
            </a:fgClr>
            <a:bgClr>
              <a:schemeClr val="bg1">
                <a:lumMod val="85000"/>
              </a:schemeClr>
            </a:bgClr>
          </a:pattFill>
        </p:spPr>
        <p:txBody>
          <a:bodyPr anchor="ctr"/>
          <a:lstStyle>
            <a:lvl1pPr marL="0" indent="0" algn="ctr">
              <a:buNone/>
              <a:defRPr sz="1800"/>
            </a:lvl1pPr>
          </a:lstStyle>
          <a:p>
            <a:r>
              <a:rPr lang="en-US"/>
              <a:t>Click icon to add picture</a:t>
            </a:r>
          </a:p>
        </p:txBody>
      </p:sp>
      <p:sp>
        <p:nvSpPr>
          <p:cNvPr id="25" name="Text Placeholder 4"/>
          <p:cNvSpPr>
            <a:spLocks noGrp="1"/>
          </p:cNvSpPr>
          <p:nvPr>
            <p:ph type="body" sz="quarter" idx="65" hasCustomPrompt="1"/>
          </p:nvPr>
        </p:nvSpPr>
        <p:spPr>
          <a:xfrm>
            <a:off x="4512475" y="1735989"/>
            <a:ext cx="3077539" cy="273665"/>
          </a:xfrm>
          <a:prstGeom prst="rect">
            <a:avLst/>
          </a:prstGeom>
        </p:spPr>
        <p:txBody>
          <a:bodyPr wrap="square" lIns="0" tIns="0" rIns="0" bIns="0">
            <a:spAutoFit/>
          </a:bodyPr>
          <a:lstStyle>
            <a:lvl1pPr marL="0" indent="0">
              <a:lnSpc>
                <a:spcPct val="80000"/>
              </a:lnSpc>
              <a:spcBef>
                <a:spcPts val="0"/>
              </a:spcBef>
              <a:buFontTx/>
              <a:buNone/>
              <a:defRPr sz="2200" spc="0" baseline="0">
                <a:solidFill>
                  <a:schemeClr val="bg1"/>
                </a:solidFill>
                <a:latin typeface="+mn-lt"/>
              </a:defRPr>
            </a:lvl1pPr>
          </a:lstStyle>
          <a:p>
            <a:pPr lvl="0"/>
            <a:r>
              <a:rPr lang="en-US" dirty="0"/>
              <a:t>Energy</a:t>
            </a:r>
          </a:p>
        </p:txBody>
      </p:sp>
      <p:sp>
        <p:nvSpPr>
          <p:cNvPr id="26" name="Text Placeholder 4"/>
          <p:cNvSpPr>
            <a:spLocks noGrp="1"/>
          </p:cNvSpPr>
          <p:nvPr>
            <p:ph type="body" sz="quarter" idx="66" hasCustomPrompt="1"/>
          </p:nvPr>
        </p:nvSpPr>
        <p:spPr>
          <a:xfrm>
            <a:off x="8579305" y="1735989"/>
            <a:ext cx="3077539" cy="273665"/>
          </a:xfrm>
          <a:prstGeom prst="rect">
            <a:avLst/>
          </a:prstGeom>
        </p:spPr>
        <p:txBody>
          <a:bodyPr wrap="square" lIns="0" tIns="0" rIns="0" bIns="0">
            <a:spAutoFit/>
          </a:bodyPr>
          <a:lstStyle>
            <a:lvl1pPr marL="0" indent="0">
              <a:lnSpc>
                <a:spcPct val="80000"/>
              </a:lnSpc>
              <a:spcBef>
                <a:spcPts val="0"/>
              </a:spcBef>
              <a:buFontTx/>
              <a:buNone/>
              <a:defRPr sz="2200" spc="0" baseline="0">
                <a:solidFill>
                  <a:schemeClr val="bg1"/>
                </a:solidFill>
                <a:latin typeface="+mn-lt"/>
              </a:defRPr>
            </a:lvl1pPr>
          </a:lstStyle>
          <a:p>
            <a:pPr lvl="0"/>
            <a:r>
              <a:rPr lang="en-US" dirty="0"/>
              <a:t>Banking &amp; insurance</a:t>
            </a:r>
          </a:p>
        </p:txBody>
      </p:sp>
      <p:sp>
        <p:nvSpPr>
          <p:cNvPr id="28" name="Text Placeholder 4"/>
          <p:cNvSpPr>
            <a:spLocks noGrp="1"/>
          </p:cNvSpPr>
          <p:nvPr>
            <p:ph type="body" sz="quarter" idx="68" hasCustomPrompt="1"/>
          </p:nvPr>
        </p:nvSpPr>
        <p:spPr>
          <a:xfrm>
            <a:off x="4512475" y="4165327"/>
            <a:ext cx="3077539" cy="273665"/>
          </a:xfrm>
          <a:prstGeom prst="rect">
            <a:avLst/>
          </a:prstGeom>
        </p:spPr>
        <p:txBody>
          <a:bodyPr wrap="square" lIns="0" tIns="0" rIns="0" bIns="0">
            <a:spAutoFit/>
          </a:bodyPr>
          <a:lstStyle>
            <a:lvl1pPr marL="0" indent="0">
              <a:lnSpc>
                <a:spcPct val="80000"/>
              </a:lnSpc>
              <a:spcBef>
                <a:spcPts val="0"/>
              </a:spcBef>
              <a:buFontTx/>
              <a:buNone/>
              <a:defRPr sz="2200" spc="0" baseline="0">
                <a:solidFill>
                  <a:schemeClr val="bg1"/>
                </a:solidFill>
                <a:latin typeface="+mn-lt"/>
              </a:defRPr>
            </a:lvl1pPr>
          </a:lstStyle>
          <a:p>
            <a:pPr lvl="0"/>
            <a:r>
              <a:rPr lang="en-US" dirty="0"/>
              <a:t>Consumer goods &amp; retail</a:t>
            </a:r>
          </a:p>
        </p:txBody>
      </p:sp>
      <p:sp>
        <p:nvSpPr>
          <p:cNvPr id="29" name="Text Placeholder 4"/>
          <p:cNvSpPr>
            <a:spLocks noGrp="1"/>
          </p:cNvSpPr>
          <p:nvPr>
            <p:ph type="body" sz="quarter" idx="69" hasCustomPrompt="1"/>
          </p:nvPr>
        </p:nvSpPr>
        <p:spPr>
          <a:xfrm>
            <a:off x="8579289" y="4165327"/>
            <a:ext cx="3077539" cy="273665"/>
          </a:xfrm>
          <a:prstGeom prst="rect">
            <a:avLst/>
          </a:prstGeom>
        </p:spPr>
        <p:txBody>
          <a:bodyPr wrap="square" lIns="0" tIns="0" rIns="0" bIns="0">
            <a:spAutoFit/>
          </a:bodyPr>
          <a:lstStyle>
            <a:lvl1pPr marL="0" indent="0">
              <a:lnSpc>
                <a:spcPct val="80000"/>
              </a:lnSpc>
              <a:spcBef>
                <a:spcPts val="0"/>
              </a:spcBef>
              <a:buFontTx/>
              <a:buNone/>
              <a:defRPr sz="2200" spc="0" baseline="0">
                <a:solidFill>
                  <a:schemeClr val="bg1"/>
                </a:solidFill>
                <a:latin typeface="+mn-lt"/>
              </a:defRPr>
            </a:lvl1pPr>
          </a:lstStyle>
          <a:p>
            <a:pPr lvl="0"/>
            <a:r>
              <a:rPr lang="en-US" dirty="0"/>
              <a:t>Rail &amp; transportation</a:t>
            </a:r>
          </a:p>
        </p:txBody>
      </p:sp>
      <p:sp>
        <p:nvSpPr>
          <p:cNvPr id="30" name="Text Placeholder 4"/>
          <p:cNvSpPr>
            <a:spLocks noGrp="1"/>
          </p:cNvSpPr>
          <p:nvPr>
            <p:ph type="body" sz="quarter" idx="70" hasCustomPrompt="1"/>
          </p:nvPr>
        </p:nvSpPr>
        <p:spPr>
          <a:xfrm>
            <a:off x="450031" y="4165327"/>
            <a:ext cx="3077539" cy="273665"/>
          </a:xfrm>
          <a:prstGeom prst="rect">
            <a:avLst/>
          </a:prstGeom>
        </p:spPr>
        <p:txBody>
          <a:bodyPr wrap="square" lIns="0" tIns="0" rIns="0" bIns="0">
            <a:spAutoFit/>
          </a:bodyPr>
          <a:lstStyle>
            <a:lvl1pPr marL="0" indent="0">
              <a:lnSpc>
                <a:spcPct val="80000"/>
              </a:lnSpc>
              <a:spcBef>
                <a:spcPts val="0"/>
              </a:spcBef>
              <a:buFontTx/>
              <a:buNone/>
              <a:defRPr sz="2200" spc="0" baseline="0">
                <a:solidFill>
                  <a:schemeClr val="bg1"/>
                </a:solidFill>
                <a:latin typeface="+mn-lt"/>
              </a:defRPr>
            </a:lvl1pPr>
          </a:lstStyle>
          <a:p>
            <a:pPr lvl="0"/>
            <a:r>
              <a:rPr lang="en-US" dirty="0"/>
              <a:t>IT &amp; Media</a:t>
            </a:r>
          </a:p>
        </p:txBody>
      </p:sp>
      <p:sp>
        <p:nvSpPr>
          <p:cNvPr id="31" name="Text Placeholder 4">
            <a:extLst>
              <a:ext uri="{FF2B5EF4-FFF2-40B4-BE49-F238E27FC236}">
                <a16:creationId xmlns:a16="http://schemas.microsoft.com/office/drawing/2014/main" id="{D98578FB-1B83-7749-A494-CCF5A31699C7}"/>
              </a:ext>
            </a:extLst>
          </p:cNvPr>
          <p:cNvSpPr>
            <a:spLocks noGrp="1"/>
          </p:cNvSpPr>
          <p:nvPr>
            <p:ph type="body" sz="quarter" idx="77" hasCustomPrompt="1"/>
          </p:nvPr>
        </p:nvSpPr>
        <p:spPr>
          <a:xfrm>
            <a:off x="431800" y="759600"/>
            <a:ext cx="9489928" cy="159275"/>
          </a:xfrm>
          <a:prstGeom prst="rect">
            <a:avLst/>
          </a:prstGeom>
        </p:spPr>
        <p:txBody>
          <a:bodyPr wrap="square" lIns="0" tIns="0" rIns="0" bIns="0">
            <a:spAutoFit/>
          </a:bodyPr>
          <a:lstStyle>
            <a:lvl1pPr marL="0" indent="0">
              <a:lnSpc>
                <a:spcPct val="120000"/>
              </a:lnSpc>
              <a:spcBef>
                <a:spcPts val="0"/>
              </a:spcBef>
              <a:spcAft>
                <a:spcPts val="0"/>
              </a:spcAft>
              <a:buFontTx/>
              <a:buNone/>
              <a:defRPr sz="933" cap="all" spc="75" baseline="0">
                <a:solidFill>
                  <a:schemeClr val="accent3"/>
                </a:solidFill>
                <a:latin typeface="+mj-lt"/>
              </a:defRPr>
            </a:lvl1pPr>
          </a:lstStyle>
          <a:p>
            <a:r>
              <a:rPr lang="en-US" dirty="0"/>
              <a:t>At a glance</a:t>
            </a:r>
          </a:p>
        </p:txBody>
      </p:sp>
      <p:sp>
        <p:nvSpPr>
          <p:cNvPr id="32" name="Text Placeholder 4">
            <a:extLst>
              <a:ext uri="{FF2B5EF4-FFF2-40B4-BE49-F238E27FC236}">
                <a16:creationId xmlns:a16="http://schemas.microsoft.com/office/drawing/2014/main" id="{31900D05-ECE8-F94F-8255-98CC29FBFED6}"/>
              </a:ext>
            </a:extLst>
          </p:cNvPr>
          <p:cNvSpPr>
            <a:spLocks noGrp="1"/>
          </p:cNvSpPr>
          <p:nvPr>
            <p:ph type="body" sz="quarter" idx="78" hasCustomPrompt="1"/>
          </p:nvPr>
        </p:nvSpPr>
        <p:spPr>
          <a:xfrm>
            <a:off x="431800" y="226675"/>
            <a:ext cx="9489928" cy="498598"/>
          </a:xfrm>
          <a:prstGeom prst="rect">
            <a:avLst/>
          </a:prstGeom>
        </p:spPr>
        <p:txBody>
          <a:bodyPr vert="horz" wrap="square" lIns="0" tIns="0" rIns="0" bIns="0" rtlCol="0">
            <a:spAutoFit/>
          </a:bodyPr>
          <a:lstStyle>
            <a:lvl1pPr marL="0" indent="0">
              <a:buFont typeface="Arial" panose="020B0604020202020204" pitchFamily="34" charset="0"/>
              <a:buNone/>
              <a:defRPr lang="en-US" sz="3600" spc="-200" baseline="0" dirty="0">
                <a:solidFill>
                  <a:schemeClr val="accent1"/>
                </a:solidFill>
              </a:defRPr>
            </a:lvl1pPr>
          </a:lstStyle>
          <a:p>
            <a:pPr marL="89998" lvl="0" indent="-89998">
              <a:spcBef>
                <a:spcPts val="0"/>
              </a:spcBef>
            </a:pPr>
            <a:r>
              <a:rPr lang="en-US" dirty="0"/>
              <a:t>We serve a wide range of industries </a:t>
            </a:r>
          </a:p>
        </p:txBody>
      </p:sp>
      <p:sp>
        <p:nvSpPr>
          <p:cNvPr id="23" name="Date Placeholder 2">
            <a:extLst>
              <a:ext uri="{FF2B5EF4-FFF2-40B4-BE49-F238E27FC236}">
                <a16:creationId xmlns:a16="http://schemas.microsoft.com/office/drawing/2014/main" id="{DE32AC4D-1322-7346-A456-B5F9D0B7975E}"/>
              </a:ext>
            </a:extLst>
          </p:cNvPr>
          <p:cNvSpPr>
            <a:spLocks noGrp="1"/>
          </p:cNvSpPr>
          <p:nvPr>
            <p:ph type="dt" sz="half" idx="10"/>
          </p:nvPr>
        </p:nvSpPr>
        <p:spPr>
          <a:xfrm>
            <a:off x="432001" y="6629437"/>
            <a:ext cx="659092" cy="123273"/>
          </a:xfrm>
        </p:spPr>
        <p:txBody>
          <a:bodyPr/>
          <a:lstStyle/>
          <a:p>
            <a:fld id="{7F5722BB-6F2F-443A-853C-E57C13FD221D}" type="datetime1">
              <a:rPr lang="ro-RO" smtClean="0"/>
              <a:t>01.02.2024</a:t>
            </a:fld>
            <a:endParaRPr lang="en-US" dirty="0"/>
          </a:p>
        </p:txBody>
      </p:sp>
      <p:sp>
        <p:nvSpPr>
          <p:cNvPr id="33" name="Footer Placeholder 2">
            <a:extLst>
              <a:ext uri="{FF2B5EF4-FFF2-40B4-BE49-F238E27FC236}">
                <a16:creationId xmlns:a16="http://schemas.microsoft.com/office/drawing/2014/main" id="{390ECFE4-F8BA-4A47-B64A-ACDC132E7727}"/>
              </a:ext>
            </a:extLst>
          </p:cNvPr>
          <p:cNvSpPr>
            <a:spLocks noGrp="1"/>
          </p:cNvSpPr>
          <p:nvPr>
            <p:ph type="ftr" sz="quarter" idx="3"/>
          </p:nvPr>
        </p:nvSpPr>
        <p:spPr>
          <a:xfrm>
            <a:off x="3232075" y="6629437"/>
            <a:ext cx="5727851" cy="123273"/>
          </a:xfrm>
          <a:prstGeom prst="rect">
            <a:avLst/>
          </a:prstGeom>
        </p:spPr>
        <p:txBody>
          <a:bodyPr lIns="0" tIns="0" rIns="0" bIns="0"/>
          <a:lstStyle>
            <a:lvl1pPr>
              <a:defRPr sz="700">
                <a:solidFill>
                  <a:srgbClr val="B1B1B1"/>
                </a:solidFill>
              </a:defRPr>
            </a:lvl1pPr>
          </a:lstStyle>
          <a:p>
            <a:pPr marL="6351" algn="ctr">
              <a:spcBef>
                <a:spcPts val="68"/>
              </a:spcBef>
            </a:pPr>
            <a:r>
              <a:rPr lang="en-US" spc="8"/>
              <a:t>P3 group company presentation</a:t>
            </a:r>
            <a:endParaRPr lang="en-US" spc="-8" dirty="0"/>
          </a:p>
        </p:txBody>
      </p:sp>
      <p:pic>
        <p:nvPicPr>
          <p:cNvPr id="36" name="Graphic 35">
            <a:extLst>
              <a:ext uri="{FF2B5EF4-FFF2-40B4-BE49-F238E27FC236}">
                <a16:creationId xmlns:a16="http://schemas.microsoft.com/office/drawing/2014/main" id="{8905F514-D44F-054D-A262-0F304748BD2C}"/>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1343877" y="270000"/>
            <a:ext cx="416323" cy="403680"/>
          </a:xfrm>
          <a:prstGeom prst="rect">
            <a:avLst/>
          </a:prstGeom>
        </p:spPr>
      </p:pic>
      <p:sp>
        <p:nvSpPr>
          <p:cNvPr id="37" name="Slide Number Placeholder 3">
            <a:extLst>
              <a:ext uri="{FF2B5EF4-FFF2-40B4-BE49-F238E27FC236}">
                <a16:creationId xmlns:a16="http://schemas.microsoft.com/office/drawing/2014/main" id="{7A2D1DE3-5E41-4644-913D-9C8C4413A2AE}"/>
              </a:ext>
            </a:extLst>
          </p:cNvPr>
          <p:cNvSpPr>
            <a:spLocks noGrp="1"/>
          </p:cNvSpPr>
          <p:nvPr>
            <p:ph type="sldNum" sz="quarter" idx="4"/>
          </p:nvPr>
        </p:nvSpPr>
        <p:spPr>
          <a:xfrm>
            <a:off x="11310171" y="6629437"/>
            <a:ext cx="450029" cy="123273"/>
          </a:xfrm>
          <a:prstGeom prst="rect">
            <a:avLst/>
          </a:prstGeom>
        </p:spPr>
        <p:txBody>
          <a:bodyPr lIns="0" tIns="0" rIns="0" bIns="0"/>
          <a:lstStyle>
            <a:lvl1pPr>
              <a:defRPr sz="700">
                <a:solidFill>
                  <a:srgbClr val="B1B1B1"/>
                </a:solidFill>
              </a:defRPr>
            </a:lvl1pPr>
          </a:lstStyle>
          <a:p>
            <a:pPr algn="r"/>
            <a:fld id="{B6F15528-21DE-4FAA-801E-634DDDAF4B2B}" type="slidenum">
              <a:rPr lang="en-RO" smtClean="0"/>
              <a:pPr algn="r"/>
              <a:t>‹#›</a:t>
            </a:fld>
            <a:endParaRPr lang="en-RO" dirty="0"/>
          </a:p>
        </p:txBody>
      </p:sp>
    </p:spTree>
    <p:extLst>
      <p:ext uri="{BB962C8B-B14F-4D97-AF65-F5344CB8AC3E}">
        <p14:creationId xmlns:p14="http://schemas.microsoft.com/office/powerpoint/2010/main" val="79499774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Industries by numbers">
    <p:spTree>
      <p:nvGrpSpPr>
        <p:cNvPr id="1" name=""/>
        <p:cNvGrpSpPr/>
        <p:nvPr/>
      </p:nvGrpSpPr>
      <p:grpSpPr>
        <a:xfrm>
          <a:off x="0" y="0"/>
          <a:ext cx="0" cy="0"/>
          <a:chOff x="0" y="0"/>
          <a:chExt cx="0" cy="0"/>
        </a:xfrm>
      </p:grpSpPr>
      <p:sp>
        <p:nvSpPr>
          <p:cNvPr id="22" name="Text Placeholder 4"/>
          <p:cNvSpPr>
            <a:spLocks noGrp="1"/>
          </p:cNvSpPr>
          <p:nvPr>
            <p:ph type="body" sz="quarter" idx="14" hasCustomPrompt="1"/>
          </p:nvPr>
        </p:nvSpPr>
        <p:spPr>
          <a:xfrm>
            <a:off x="1469931" y="1925816"/>
            <a:ext cx="2520717" cy="852028"/>
          </a:xfrm>
          <a:prstGeom prst="rect">
            <a:avLst/>
          </a:prstGeom>
        </p:spPr>
        <p:txBody>
          <a:bodyPr wrap="square" lIns="0" tIns="0" rIns="0" bIns="0" anchor="ctr">
            <a:spAutoFit/>
          </a:bodyPr>
          <a:lstStyle>
            <a:lvl1pPr marL="0" indent="0">
              <a:lnSpc>
                <a:spcPct val="80000"/>
              </a:lnSpc>
              <a:spcBef>
                <a:spcPts val="0"/>
              </a:spcBef>
              <a:buFontTx/>
              <a:buNone/>
              <a:defRPr sz="6850" spc="0" baseline="0">
                <a:gradFill flip="none" rotWithShape="1">
                  <a:gsLst>
                    <a:gs pos="0">
                      <a:schemeClr val="tx2"/>
                    </a:gs>
                    <a:gs pos="75000">
                      <a:schemeClr val="tx1"/>
                    </a:gs>
                  </a:gsLst>
                  <a:lin ang="2700000" scaled="1"/>
                  <a:tileRect/>
                </a:gradFill>
                <a:latin typeface="+mn-lt"/>
              </a:defRPr>
            </a:lvl1pPr>
          </a:lstStyle>
          <a:p>
            <a:pPr lvl="0"/>
            <a:r>
              <a:rPr lang="en-US" dirty="0"/>
              <a:t>1000</a:t>
            </a:r>
          </a:p>
        </p:txBody>
      </p:sp>
      <p:sp>
        <p:nvSpPr>
          <p:cNvPr id="23" name="Text Placeholder 4"/>
          <p:cNvSpPr>
            <a:spLocks noGrp="1"/>
          </p:cNvSpPr>
          <p:nvPr>
            <p:ph type="body" sz="quarter" idx="12" hasCustomPrompt="1"/>
          </p:nvPr>
        </p:nvSpPr>
        <p:spPr>
          <a:xfrm>
            <a:off x="1469931" y="2688250"/>
            <a:ext cx="2700176" cy="430887"/>
          </a:xfrm>
          <a:prstGeom prst="rect">
            <a:avLst/>
          </a:prstGeom>
        </p:spPr>
        <p:txBody>
          <a:bodyPr wrap="square" lIns="0" tIns="0" rIns="0" bIns="0">
            <a:spAutoFit/>
          </a:bodyPr>
          <a:lstStyle>
            <a:lvl1pPr marL="0" indent="0">
              <a:lnSpc>
                <a:spcPct val="100000"/>
              </a:lnSpc>
              <a:spcBef>
                <a:spcPts val="0"/>
              </a:spcBef>
              <a:spcAft>
                <a:spcPts val="0"/>
              </a:spcAft>
              <a:buFontTx/>
              <a:buNone/>
              <a:defRPr sz="1400">
                <a:solidFill>
                  <a:srgbClr val="000000"/>
                </a:solidFill>
                <a:latin typeface="+mn-lt"/>
              </a:defRPr>
            </a:lvl1pPr>
          </a:lstStyle>
          <a:p>
            <a:pPr lvl="0"/>
            <a:r>
              <a:rPr lang="en-US" dirty="0"/>
              <a:t>employees</a:t>
            </a:r>
            <a:br>
              <a:rPr lang="en-US" dirty="0"/>
            </a:br>
            <a:r>
              <a:rPr lang="en-US" dirty="0"/>
              <a:t>from 70 nations</a:t>
            </a:r>
          </a:p>
        </p:txBody>
      </p:sp>
      <p:sp>
        <p:nvSpPr>
          <p:cNvPr id="27" name="Text Placeholder 4"/>
          <p:cNvSpPr>
            <a:spLocks noGrp="1"/>
          </p:cNvSpPr>
          <p:nvPr>
            <p:ph type="body" sz="quarter" idx="71" hasCustomPrompt="1"/>
          </p:nvPr>
        </p:nvSpPr>
        <p:spPr>
          <a:xfrm>
            <a:off x="4836280" y="1927397"/>
            <a:ext cx="1079569" cy="852199"/>
          </a:xfrm>
          <a:prstGeom prst="rect">
            <a:avLst/>
          </a:prstGeom>
        </p:spPr>
        <p:txBody>
          <a:bodyPr wrap="square" lIns="0" tIns="0" rIns="0" bIns="0" anchor="ctr">
            <a:spAutoFit/>
          </a:bodyPr>
          <a:lstStyle>
            <a:lvl1pPr marL="0" indent="0">
              <a:lnSpc>
                <a:spcPct val="80000"/>
              </a:lnSpc>
              <a:spcBef>
                <a:spcPts val="0"/>
              </a:spcBef>
              <a:buFontTx/>
              <a:buNone/>
              <a:defRPr sz="6850" spc="0" baseline="0">
                <a:gradFill flip="none" rotWithShape="1">
                  <a:gsLst>
                    <a:gs pos="0">
                      <a:schemeClr val="tx2"/>
                    </a:gs>
                    <a:gs pos="75000">
                      <a:schemeClr val="tx1"/>
                    </a:gs>
                  </a:gsLst>
                  <a:lin ang="2700000" scaled="1"/>
                  <a:tileRect/>
                </a:gradFill>
                <a:latin typeface="+mn-lt"/>
              </a:defRPr>
            </a:lvl1pPr>
          </a:lstStyle>
          <a:p>
            <a:pPr lvl="0"/>
            <a:r>
              <a:rPr lang="en-US" dirty="0"/>
              <a:t>11</a:t>
            </a:r>
          </a:p>
        </p:txBody>
      </p:sp>
      <p:sp>
        <p:nvSpPr>
          <p:cNvPr id="31" name="Text Placeholder 4"/>
          <p:cNvSpPr>
            <a:spLocks noGrp="1"/>
          </p:cNvSpPr>
          <p:nvPr>
            <p:ph type="body" sz="quarter" idx="72" hasCustomPrompt="1"/>
          </p:nvPr>
        </p:nvSpPr>
        <p:spPr>
          <a:xfrm>
            <a:off x="4836280" y="2690298"/>
            <a:ext cx="2159933" cy="430887"/>
          </a:xfrm>
          <a:prstGeom prst="rect">
            <a:avLst/>
          </a:prstGeom>
        </p:spPr>
        <p:txBody>
          <a:bodyPr wrap="square" lIns="0" tIns="0" rIns="0" bIns="0">
            <a:spAutoFit/>
          </a:bodyPr>
          <a:lstStyle>
            <a:lvl1pPr marL="0" indent="0">
              <a:lnSpc>
                <a:spcPct val="100000"/>
              </a:lnSpc>
              <a:spcBef>
                <a:spcPts val="0"/>
              </a:spcBef>
              <a:spcAft>
                <a:spcPts val="0"/>
              </a:spcAft>
              <a:buFontTx/>
              <a:buNone/>
              <a:defRPr sz="1400">
                <a:solidFill>
                  <a:srgbClr val="000000"/>
                </a:solidFill>
                <a:latin typeface="+mn-lt"/>
              </a:defRPr>
            </a:lvl1pPr>
          </a:lstStyle>
          <a:p>
            <a:pPr lvl="0"/>
            <a:r>
              <a:rPr lang="en-US" dirty="0"/>
              <a:t>subsidiaries</a:t>
            </a:r>
            <a:br>
              <a:rPr lang="en-US" dirty="0"/>
            </a:br>
            <a:r>
              <a:rPr lang="en-US" dirty="0"/>
              <a:t>within P3</a:t>
            </a:r>
          </a:p>
        </p:txBody>
      </p:sp>
      <p:sp>
        <p:nvSpPr>
          <p:cNvPr id="32" name="Text Placeholder 4"/>
          <p:cNvSpPr>
            <a:spLocks noGrp="1"/>
          </p:cNvSpPr>
          <p:nvPr>
            <p:ph type="body" sz="quarter" idx="73" hasCustomPrompt="1"/>
          </p:nvPr>
        </p:nvSpPr>
        <p:spPr>
          <a:xfrm>
            <a:off x="8202627" y="4147904"/>
            <a:ext cx="1785357" cy="852028"/>
          </a:xfrm>
          <a:prstGeom prst="rect">
            <a:avLst/>
          </a:prstGeom>
        </p:spPr>
        <p:txBody>
          <a:bodyPr wrap="square" lIns="0" tIns="0" rIns="0" bIns="0" anchor="ctr">
            <a:spAutoFit/>
          </a:bodyPr>
          <a:lstStyle>
            <a:lvl1pPr marL="0" indent="0">
              <a:lnSpc>
                <a:spcPct val="80000"/>
              </a:lnSpc>
              <a:spcBef>
                <a:spcPts val="0"/>
              </a:spcBef>
              <a:buFontTx/>
              <a:buNone/>
              <a:defRPr sz="6850" spc="0" baseline="0">
                <a:gradFill flip="none" rotWithShape="1">
                  <a:gsLst>
                    <a:gs pos="0">
                      <a:schemeClr val="tx2"/>
                    </a:gs>
                    <a:gs pos="75000">
                      <a:schemeClr val="tx1"/>
                    </a:gs>
                  </a:gsLst>
                  <a:lin ang="2700000" scaled="1"/>
                  <a:tileRect/>
                </a:gradFill>
                <a:latin typeface="+mn-lt"/>
              </a:defRPr>
            </a:lvl1pPr>
          </a:lstStyle>
          <a:p>
            <a:pPr lvl="0"/>
            <a:r>
              <a:rPr lang="en-US" dirty="0"/>
              <a:t>100</a:t>
            </a:r>
          </a:p>
        </p:txBody>
      </p:sp>
      <p:sp>
        <p:nvSpPr>
          <p:cNvPr id="33" name="Text Placeholder 4"/>
          <p:cNvSpPr>
            <a:spLocks noGrp="1"/>
          </p:cNvSpPr>
          <p:nvPr>
            <p:ph type="body" sz="quarter" idx="74" hasCustomPrompt="1"/>
          </p:nvPr>
        </p:nvSpPr>
        <p:spPr>
          <a:xfrm>
            <a:off x="1469931" y="4909383"/>
            <a:ext cx="2159933" cy="430887"/>
          </a:xfrm>
          <a:prstGeom prst="rect">
            <a:avLst/>
          </a:prstGeom>
        </p:spPr>
        <p:txBody>
          <a:bodyPr wrap="square" lIns="0" tIns="0" rIns="0" bIns="0">
            <a:spAutoFit/>
          </a:bodyPr>
          <a:lstStyle>
            <a:lvl1pPr marL="0" indent="0">
              <a:lnSpc>
                <a:spcPct val="100000"/>
              </a:lnSpc>
              <a:spcBef>
                <a:spcPts val="0"/>
              </a:spcBef>
              <a:spcAft>
                <a:spcPts val="0"/>
              </a:spcAft>
              <a:buFontTx/>
              <a:buNone/>
              <a:defRPr sz="1400">
                <a:solidFill>
                  <a:srgbClr val="000000"/>
                </a:solidFill>
                <a:latin typeface="+mn-lt"/>
              </a:defRPr>
            </a:lvl1pPr>
          </a:lstStyle>
          <a:p>
            <a:pPr lvl="0"/>
            <a:r>
              <a:rPr lang="en-US" dirty="0"/>
              <a:t>locations</a:t>
            </a:r>
            <a:br>
              <a:rPr lang="en-US" dirty="0"/>
            </a:br>
            <a:r>
              <a:rPr lang="en-US" dirty="0"/>
              <a:t>across 3 continents</a:t>
            </a:r>
          </a:p>
        </p:txBody>
      </p:sp>
      <p:sp>
        <p:nvSpPr>
          <p:cNvPr id="34" name="Text Placeholder 4"/>
          <p:cNvSpPr>
            <a:spLocks noGrp="1"/>
          </p:cNvSpPr>
          <p:nvPr>
            <p:ph type="body" sz="quarter" idx="75" hasCustomPrompt="1"/>
          </p:nvPr>
        </p:nvSpPr>
        <p:spPr>
          <a:xfrm>
            <a:off x="4836281" y="4147648"/>
            <a:ext cx="974633" cy="852541"/>
          </a:xfrm>
          <a:prstGeom prst="rect">
            <a:avLst/>
          </a:prstGeom>
        </p:spPr>
        <p:txBody>
          <a:bodyPr wrap="square" lIns="0" tIns="0" rIns="0" bIns="0" anchor="ctr">
            <a:spAutoFit/>
          </a:bodyPr>
          <a:lstStyle>
            <a:lvl1pPr marL="0" indent="0">
              <a:lnSpc>
                <a:spcPct val="80000"/>
              </a:lnSpc>
              <a:spcBef>
                <a:spcPts val="0"/>
              </a:spcBef>
              <a:buFontTx/>
              <a:buNone/>
              <a:defRPr sz="6853" spc="0" baseline="0">
                <a:gradFill flip="none" rotWithShape="1">
                  <a:gsLst>
                    <a:gs pos="0">
                      <a:schemeClr val="tx2"/>
                    </a:gs>
                    <a:gs pos="75000">
                      <a:schemeClr val="tx1"/>
                    </a:gs>
                  </a:gsLst>
                  <a:lin ang="2700000" scaled="1"/>
                  <a:tileRect/>
                </a:gradFill>
                <a:latin typeface="+mn-lt"/>
              </a:defRPr>
            </a:lvl1pPr>
          </a:lstStyle>
          <a:p>
            <a:pPr lvl="0"/>
            <a:r>
              <a:rPr lang="en-US"/>
              <a:t>75</a:t>
            </a:r>
            <a:endParaRPr lang="en-US" dirty="0"/>
          </a:p>
        </p:txBody>
      </p:sp>
      <p:sp>
        <p:nvSpPr>
          <p:cNvPr id="35" name="Text Placeholder 4"/>
          <p:cNvSpPr>
            <a:spLocks noGrp="1"/>
          </p:cNvSpPr>
          <p:nvPr>
            <p:ph type="body" sz="quarter" idx="76" hasCustomPrompt="1"/>
          </p:nvPr>
        </p:nvSpPr>
        <p:spPr>
          <a:xfrm>
            <a:off x="4836278" y="4907767"/>
            <a:ext cx="2880707" cy="430887"/>
          </a:xfrm>
          <a:prstGeom prst="rect">
            <a:avLst/>
          </a:prstGeom>
        </p:spPr>
        <p:txBody>
          <a:bodyPr wrap="square" lIns="0" tIns="0" rIns="0" bIns="0">
            <a:spAutoFit/>
          </a:bodyPr>
          <a:lstStyle>
            <a:lvl1pPr marL="0" indent="0">
              <a:lnSpc>
                <a:spcPct val="100000"/>
              </a:lnSpc>
              <a:spcBef>
                <a:spcPts val="0"/>
              </a:spcBef>
              <a:spcAft>
                <a:spcPts val="0"/>
              </a:spcAft>
              <a:buFontTx/>
              <a:buNone/>
              <a:defRPr sz="1400">
                <a:solidFill>
                  <a:srgbClr val="000000"/>
                </a:solidFill>
                <a:latin typeface="+mn-lt"/>
              </a:defRPr>
            </a:lvl1pPr>
          </a:lstStyle>
          <a:p>
            <a:pPr lvl="0"/>
            <a:r>
              <a:rPr lang="en-US" dirty="0"/>
              <a:t>75% of our employees are engineers &amp; SW-developers</a:t>
            </a:r>
          </a:p>
        </p:txBody>
      </p:sp>
      <p:sp>
        <p:nvSpPr>
          <p:cNvPr id="15" name="Text Placeholder 4">
            <a:extLst>
              <a:ext uri="{FF2B5EF4-FFF2-40B4-BE49-F238E27FC236}">
                <a16:creationId xmlns:a16="http://schemas.microsoft.com/office/drawing/2014/main" id="{26E0D0C4-5FD4-0642-B295-C0224EA483C1}"/>
              </a:ext>
            </a:extLst>
          </p:cNvPr>
          <p:cNvSpPr>
            <a:spLocks noGrp="1"/>
          </p:cNvSpPr>
          <p:nvPr>
            <p:ph type="body" sz="quarter" idx="77" hasCustomPrompt="1"/>
          </p:nvPr>
        </p:nvSpPr>
        <p:spPr>
          <a:xfrm>
            <a:off x="431800" y="759771"/>
            <a:ext cx="9489928" cy="159275"/>
          </a:xfrm>
          <a:prstGeom prst="rect">
            <a:avLst/>
          </a:prstGeom>
        </p:spPr>
        <p:txBody>
          <a:bodyPr wrap="square" lIns="0" tIns="0" rIns="0" bIns="0">
            <a:spAutoFit/>
          </a:bodyPr>
          <a:lstStyle>
            <a:lvl1pPr marL="0" indent="0">
              <a:lnSpc>
                <a:spcPct val="120000"/>
              </a:lnSpc>
              <a:spcBef>
                <a:spcPts val="0"/>
              </a:spcBef>
              <a:spcAft>
                <a:spcPts val="0"/>
              </a:spcAft>
              <a:buFontTx/>
              <a:buNone/>
              <a:defRPr sz="933" cap="all" spc="75" baseline="0">
                <a:solidFill>
                  <a:schemeClr val="accent3"/>
                </a:solidFill>
                <a:latin typeface="+mj-lt"/>
              </a:defRPr>
            </a:lvl1pPr>
          </a:lstStyle>
          <a:p>
            <a:r>
              <a:rPr lang="en-US" dirty="0"/>
              <a:t>At a glance </a:t>
            </a:r>
          </a:p>
        </p:txBody>
      </p:sp>
      <p:sp>
        <p:nvSpPr>
          <p:cNvPr id="16" name="Text Placeholder 4">
            <a:extLst>
              <a:ext uri="{FF2B5EF4-FFF2-40B4-BE49-F238E27FC236}">
                <a16:creationId xmlns:a16="http://schemas.microsoft.com/office/drawing/2014/main" id="{2F5BDD0F-AFD4-C74B-8245-DADD56631763}"/>
              </a:ext>
            </a:extLst>
          </p:cNvPr>
          <p:cNvSpPr>
            <a:spLocks noGrp="1"/>
          </p:cNvSpPr>
          <p:nvPr>
            <p:ph type="body" sz="quarter" idx="78" hasCustomPrompt="1"/>
          </p:nvPr>
        </p:nvSpPr>
        <p:spPr>
          <a:xfrm>
            <a:off x="431800" y="226675"/>
            <a:ext cx="9489928" cy="498598"/>
          </a:xfrm>
          <a:prstGeom prst="rect">
            <a:avLst/>
          </a:prstGeom>
        </p:spPr>
        <p:txBody>
          <a:bodyPr vert="horz" wrap="square" lIns="0" tIns="0" rIns="0" bIns="0" rtlCol="0">
            <a:spAutoFit/>
          </a:bodyPr>
          <a:lstStyle>
            <a:lvl1pPr marL="0" indent="0">
              <a:buFont typeface="Arial" panose="020B0604020202020204" pitchFamily="34" charset="0"/>
              <a:buNone/>
              <a:defRPr lang="en-US" sz="3600" spc="-200" baseline="0" dirty="0" smtClean="0">
                <a:solidFill>
                  <a:schemeClr val="accent1"/>
                </a:solidFill>
              </a:defRPr>
            </a:lvl1pPr>
          </a:lstStyle>
          <a:p>
            <a:pPr marL="89998" lvl="0" indent="-89998">
              <a:spcBef>
                <a:spcPts val="0"/>
              </a:spcBef>
            </a:pPr>
            <a:r>
              <a:rPr lang="en-US" dirty="0"/>
              <a:t>We serve a wide range of industries </a:t>
            </a:r>
          </a:p>
        </p:txBody>
      </p:sp>
      <p:sp>
        <p:nvSpPr>
          <p:cNvPr id="21" name="Text Placeholder 4">
            <a:extLst>
              <a:ext uri="{FF2B5EF4-FFF2-40B4-BE49-F238E27FC236}">
                <a16:creationId xmlns:a16="http://schemas.microsoft.com/office/drawing/2014/main" id="{281474C2-7C1C-164E-B8DF-CA1BDD3F09F2}"/>
              </a:ext>
            </a:extLst>
          </p:cNvPr>
          <p:cNvSpPr>
            <a:spLocks noGrp="1"/>
          </p:cNvSpPr>
          <p:nvPr>
            <p:ph type="body" sz="quarter" idx="79" hasCustomPrompt="1"/>
          </p:nvPr>
        </p:nvSpPr>
        <p:spPr>
          <a:xfrm>
            <a:off x="1469931" y="4147819"/>
            <a:ext cx="1257324" cy="852199"/>
          </a:xfrm>
          <a:prstGeom prst="rect">
            <a:avLst/>
          </a:prstGeom>
        </p:spPr>
        <p:txBody>
          <a:bodyPr wrap="square" lIns="0" tIns="0" rIns="0" bIns="0" anchor="ctr">
            <a:spAutoFit/>
          </a:bodyPr>
          <a:lstStyle>
            <a:lvl1pPr marL="0" indent="0">
              <a:lnSpc>
                <a:spcPct val="80000"/>
              </a:lnSpc>
              <a:spcBef>
                <a:spcPts val="0"/>
              </a:spcBef>
              <a:buFontTx/>
              <a:buNone/>
              <a:defRPr sz="6850" spc="0" baseline="0">
                <a:gradFill flip="none" rotWithShape="1">
                  <a:gsLst>
                    <a:gs pos="0">
                      <a:schemeClr val="tx2"/>
                    </a:gs>
                    <a:gs pos="75000">
                      <a:schemeClr val="tx1"/>
                    </a:gs>
                  </a:gsLst>
                  <a:lin ang="2700000" scaled="1"/>
                  <a:tileRect/>
                </a:gradFill>
                <a:latin typeface="+mn-lt"/>
              </a:defRPr>
            </a:lvl1pPr>
          </a:lstStyle>
          <a:p>
            <a:pPr lvl="0"/>
            <a:r>
              <a:rPr lang="en-US" dirty="0"/>
              <a:t>22</a:t>
            </a:r>
          </a:p>
        </p:txBody>
      </p:sp>
      <p:sp>
        <p:nvSpPr>
          <p:cNvPr id="24" name="Text Placeholder 4">
            <a:extLst>
              <a:ext uri="{FF2B5EF4-FFF2-40B4-BE49-F238E27FC236}">
                <a16:creationId xmlns:a16="http://schemas.microsoft.com/office/drawing/2014/main" id="{1929BA3D-2DB2-7D4B-8D31-151F8FA52AA1}"/>
              </a:ext>
            </a:extLst>
          </p:cNvPr>
          <p:cNvSpPr>
            <a:spLocks noGrp="1"/>
          </p:cNvSpPr>
          <p:nvPr>
            <p:ph type="body" sz="quarter" idx="80" hasCustomPrompt="1"/>
          </p:nvPr>
        </p:nvSpPr>
        <p:spPr>
          <a:xfrm>
            <a:off x="8202627" y="1925731"/>
            <a:ext cx="1404287" cy="852199"/>
          </a:xfrm>
          <a:prstGeom prst="rect">
            <a:avLst/>
          </a:prstGeom>
        </p:spPr>
        <p:txBody>
          <a:bodyPr wrap="square" lIns="0" tIns="0" rIns="0" bIns="0" anchor="ctr">
            <a:spAutoFit/>
          </a:bodyPr>
          <a:lstStyle>
            <a:lvl1pPr marL="0" indent="0">
              <a:lnSpc>
                <a:spcPct val="80000"/>
              </a:lnSpc>
              <a:spcBef>
                <a:spcPts val="0"/>
              </a:spcBef>
              <a:buFontTx/>
              <a:buNone/>
              <a:defRPr sz="6850" spc="0" baseline="0">
                <a:gradFill flip="none" rotWithShape="1">
                  <a:gsLst>
                    <a:gs pos="0">
                      <a:schemeClr val="tx2"/>
                    </a:gs>
                    <a:gs pos="75000">
                      <a:schemeClr val="tx1"/>
                    </a:gs>
                  </a:gsLst>
                  <a:lin ang="2700000" scaled="1"/>
                  <a:tileRect/>
                </a:gradFill>
                <a:latin typeface="+mn-lt"/>
              </a:defRPr>
            </a:lvl1pPr>
          </a:lstStyle>
          <a:p>
            <a:pPr lvl="0"/>
            <a:r>
              <a:rPr lang="en-US" dirty="0"/>
              <a:t>25</a:t>
            </a:r>
          </a:p>
        </p:txBody>
      </p:sp>
      <p:sp>
        <p:nvSpPr>
          <p:cNvPr id="25" name="Text Placeholder 4">
            <a:extLst>
              <a:ext uri="{FF2B5EF4-FFF2-40B4-BE49-F238E27FC236}">
                <a16:creationId xmlns:a16="http://schemas.microsoft.com/office/drawing/2014/main" id="{80D0FE5D-D131-E449-BA58-0293D206948D}"/>
              </a:ext>
            </a:extLst>
          </p:cNvPr>
          <p:cNvSpPr>
            <a:spLocks noGrp="1"/>
          </p:cNvSpPr>
          <p:nvPr>
            <p:ph type="body" sz="quarter" idx="81" hasCustomPrompt="1"/>
          </p:nvPr>
        </p:nvSpPr>
        <p:spPr>
          <a:xfrm>
            <a:off x="8202628" y="2693191"/>
            <a:ext cx="2664405" cy="430887"/>
          </a:xfrm>
          <a:prstGeom prst="rect">
            <a:avLst/>
          </a:prstGeom>
        </p:spPr>
        <p:txBody>
          <a:bodyPr wrap="square" lIns="0" tIns="0" rIns="0" bIns="0">
            <a:spAutoFit/>
          </a:bodyPr>
          <a:lstStyle>
            <a:lvl1pPr marL="0" indent="0">
              <a:lnSpc>
                <a:spcPct val="100000"/>
              </a:lnSpc>
              <a:spcBef>
                <a:spcPts val="0"/>
              </a:spcBef>
              <a:spcAft>
                <a:spcPts val="0"/>
              </a:spcAft>
              <a:buFontTx/>
              <a:buNone/>
              <a:defRPr sz="1400">
                <a:solidFill>
                  <a:srgbClr val="000000"/>
                </a:solidFill>
                <a:latin typeface="+mn-lt"/>
              </a:defRPr>
            </a:lvl1pPr>
          </a:lstStyle>
          <a:p>
            <a:pPr lvl="0"/>
            <a:r>
              <a:rPr lang="en-US" dirty="0"/>
              <a:t>years of experience in Europe, Asia and N. America</a:t>
            </a:r>
          </a:p>
        </p:txBody>
      </p:sp>
      <p:sp>
        <p:nvSpPr>
          <p:cNvPr id="26" name="Text Placeholder 4">
            <a:extLst>
              <a:ext uri="{FF2B5EF4-FFF2-40B4-BE49-F238E27FC236}">
                <a16:creationId xmlns:a16="http://schemas.microsoft.com/office/drawing/2014/main" id="{4699D371-5BBA-7643-877D-C0B8709832F8}"/>
              </a:ext>
            </a:extLst>
          </p:cNvPr>
          <p:cNvSpPr>
            <a:spLocks noGrp="1"/>
          </p:cNvSpPr>
          <p:nvPr>
            <p:ph type="body" sz="quarter" idx="82" hasCustomPrompt="1"/>
          </p:nvPr>
        </p:nvSpPr>
        <p:spPr>
          <a:xfrm>
            <a:off x="8202627" y="4907767"/>
            <a:ext cx="2700176" cy="430887"/>
          </a:xfrm>
          <a:prstGeom prst="rect">
            <a:avLst/>
          </a:prstGeom>
        </p:spPr>
        <p:txBody>
          <a:bodyPr wrap="square" lIns="0" tIns="0" rIns="0" bIns="0">
            <a:spAutoFit/>
          </a:bodyPr>
          <a:lstStyle>
            <a:lvl1pPr marL="0" indent="0">
              <a:lnSpc>
                <a:spcPct val="100000"/>
              </a:lnSpc>
              <a:spcBef>
                <a:spcPts val="0"/>
              </a:spcBef>
              <a:spcAft>
                <a:spcPts val="0"/>
              </a:spcAft>
              <a:buFontTx/>
              <a:buNone/>
              <a:defRPr sz="1400">
                <a:solidFill>
                  <a:srgbClr val="000000"/>
                </a:solidFill>
                <a:latin typeface="+mn-lt"/>
              </a:defRPr>
            </a:lvl1pPr>
          </a:lstStyle>
          <a:p>
            <a:pPr lvl="0"/>
            <a:r>
              <a:rPr lang="en-US" dirty="0"/>
              <a:t>revenue</a:t>
            </a:r>
          </a:p>
          <a:p>
            <a:pPr lvl="0"/>
            <a:r>
              <a:rPr lang="en-US" dirty="0"/>
              <a:t>million € (2018)</a:t>
            </a:r>
          </a:p>
        </p:txBody>
      </p:sp>
      <p:sp>
        <p:nvSpPr>
          <p:cNvPr id="29" name="object 27">
            <a:extLst>
              <a:ext uri="{FF2B5EF4-FFF2-40B4-BE49-F238E27FC236}">
                <a16:creationId xmlns:a16="http://schemas.microsoft.com/office/drawing/2014/main" id="{68A7F23F-E98A-9240-9D1B-255DEFB68AF1}"/>
              </a:ext>
            </a:extLst>
          </p:cNvPr>
          <p:cNvSpPr/>
          <p:nvPr/>
        </p:nvSpPr>
        <p:spPr>
          <a:xfrm>
            <a:off x="1469931" y="3643099"/>
            <a:ext cx="2700176" cy="32096"/>
          </a:xfrm>
          <a:custGeom>
            <a:avLst/>
            <a:gdLst/>
            <a:ahLst/>
            <a:cxnLst/>
            <a:rect l="l" t="t" r="r" b="b"/>
            <a:pathLst>
              <a:path w="20104100">
                <a:moveTo>
                  <a:pt x="0" y="0"/>
                </a:moveTo>
                <a:lnTo>
                  <a:pt x="20104099" y="0"/>
                </a:lnTo>
              </a:path>
            </a:pathLst>
          </a:custGeom>
          <a:ln w="5026">
            <a:solidFill>
              <a:srgbClr val="999999"/>
            </a:solidFill>
          </a:ln>
        </p:spPr>
        <p:txBody>
          <a:bodyPr wrap="square" lIns="0" tIns="0" rIns="0" bIns="0" rtlCol="0"/>
          <a:lstStyle/>
          <a:p>
            <a:endParaRPr sz="900"/>
          </a:p>
        </p:txBody>
      </p:sp>
      <p:sp>
        <p:nvSpPr>
          <p:cNvPr id="30" name="object 27">
            <a:extLst>
              <a:ext uri="{FF2B5EF4-FFF2-40B4-BE49-F238E27FC236}">
                <a16:creationId xmlns:a16="http://schemas.microsoft.com/office/drawing/2014/main" id="{9AF51274-9E33-084E-B38E-EB0B1621A489}"/>
              </a:ext>
            </a:extLst>
          </p:cNvPr>
          <p:cNvSpPr/>
          <p:nvPr/>
        </p:nvSpPr>
        <p:spPr>
          <a:xfrm>
            <a:off x="4836280" y="3643099"/>
            <a:ext cx="2700176" cy="32096"/>
          </a:xfrm>
          <a:custGeom>
            <a:avLst/>
            <a:gdLst/>
            <a:ahLst/>
            <a:cxnLst/>
            <a:rect l="l" t="t" r="r" b="b"/>
            <a:pathLst>
              <a:path w="20104100">
                <a:moveTo>
                  <a:pt x="0" y="0"/>
                </a:moveTo>
                <a:lnTo>
                  <a:pt x="20104099" y="0"/>
                </a:lnTo>
              </a:path>
            </a:pathLst>
          </a:custGeom>
          <a:ln w="5026">
            <a:solidFill>
              <a:srgbClr val="999999"/>
            </a:solidFill>
          </a:ln>
        </p:spPr>
        <p:txBody>
          <a:bodyPr wrap="square" lIns="0" tIns="0" rIns="0" bIns="0" rtlCol="0"/>
          <a:lstStyle/>
          <a:p>
            <a:endParaRPr sz="900"/>
          </a:p>
        </p:txBody>
      </p:sp>
      <p:sp>
        <p:nvSpPr>
          <p:cNvPr id="36" name="object 27">
            <a:extLst>
              <a:ext uri="{FF2B5EF4-FFF2-40B4-BE49-F238E27FC236}">
                <a16:creationId xmlns:a16="http://schemas.microsoft.com/office/drawing/2014/main" id="{04C7FA5A-190D-884A-B561-2A2E094EAE67}"/>
              </a:ext>
            </a:extLst>
          </p:cNvPr>
          <p:cNvSpPr/>
          <p:nvPr/>
        </p:nvSpPr>
        <p:spPr>
          <a:xfrm>
            <a:off x="8202628" y="3643099"/>
            <a:ext cx="2700176" cy="32096"/>
          </a:xfrm>
          <a:custGeom>
            <a:avLst/>
            <a:gdLst/>
            <a:ahLst/>
            <a:cxnLst/>
            <a:rect l="l" t="t" r="r" b="b"/>
            <a:pathLst>
              <a:path w="20104100">
                <a:moveTo>
                  <a:pt x="0" y="0"/>
                </a:moveTo>
                <a:lnTo>
                  <a:pt x="20104099" y="0"/>
                </a:lnTo>
              </a:path>
            </a:pathLst>
          </a:custGeom>
          <a:ln w="5026">
            <a:solidFill>
              <a:srgbClr val="999999"/>
            </a:solidFill>
          </a:ln>
        </p:spPr>
        <p:txBody>
          <a:bodyPr wrap="square" lIns="0" tIns="0" rIns="0" bIns="0" rtlCol="0"/>
          <a:lstStyle/>
          <a:p>
            <a:endParaRPr sz="900"/>
          </a:p>
        </p:txBody>
      </p:sp>
      <p:sp>
        <p:nvSpPr>
          <p:cNvPr id="20" name="Text Placeholder 4">
            <a:extLst>
              <a:ext uri="{FF2B5EF4-FFF2-40B4-BE49-F238E27FC236}">
                <a16:creationId xmlns:a16="http://schemas.microsoft.com/office/drawing/2014/main" id="{529899BB-35A1-EB43-9FE1-4B345A3C340F}"/>
              </a:ext>
            </a:extLst>
          </p:cNvPr>
          <p:cNvSpPr>
            <a:spLocks noGrp="1"/>
          </p:cNvSpPr>
          <p:nvPr>
            <p:ph type="body" sz="quarter" idx="83" hasCustomPrompt="1"/>
          </p:nvPr>
        </p:nvSpPr>
        <p:spPr>
          <a:xfrm>
            <a:off x="5810914" y="4157267"/>
            <a:ext cx="402703" cy="373179"/>
          </a:xfrm>
          <a:prstGeom prst="rect">
            <a:avLst/>
          </a:prstGeom>
        </p:spPr>
        <p:txBody>
          <a:bodyPr wrap="square" lIns="0" tIns="0" rIns="0" bIns="0" anchor="ctr">
            <a:spAutoFit/>
          </a:bodyPr>
          <a:lstStyle>
            <a:lvl1pPr marL="0" indent="0">
              <a:lnSpc>
                <a:spcPct val="80000"/>
              </a:lnSpc>
              <a:spcBef>
                <a:spcPts val="0"/>
              </a:spcBef>
              <a:buFontTx/>
              <a:buNone/>
              <a:defRPr sz="3000" spc="0" baseline="0">
                <a:gradFill flip="none" rotWithShape="1">
                  <a:gsLst>
                    <a:gs pos="0">
                      <a:schemeClr val="tx2"/>
                    </a:gs>
                    <a:gs pos="75000">
                      <a:schemeClr val="tx1"/>
                    </a:gs>
                  </a:gsLst>
                  <a:lin ang="2700000" scaled="1"/>
                  <a:tileRect/>
                </a:gradFill>
                <a:latin typeface="+mn-lt"/>
              </a:defRPr>
            </a:lvl1pPr>
          </a:lstStyle>
          <a:p>
            <a:pPr lvl="0"/>
            <a:r>
              <a:rPr lang="en-US" dirty="0"/>
              <a:t>%</a:t>
            </a:r>
          </a:p>
        </p:txBody>
      </p:sp>
      <p:sp>
        <p:nvSpPr>
          <p:cNvPr id="28" name="Date Placeholder 2">
            <a:extLst>
              <a:ext uri="{FF2B5EF4-FFF2-40B4-BE49-F238E27FC236}">
                <a16:creationId xmlns:a16="http://schemas.microsoft.com/office/drawing/2014/main" id="{8A136441-DA92-7443-9D56-109D5F1E4F1D}"/>
              </a:ext>
            </a:extLst>
          </p:cNvPr>
          <p:cNvSpPr>
            <a:spLocks noGrp="1"/>
          </p:cNvSpPr>
          <p:nvPr>
            <p:ph type="dt" sz="half" idx="10"/>
          </p:nvPr>
        </p:nvSpPr>
        <p:spPr>
          <a:xfrm>
            <a:off x="431801" y="6629437"/>
            <a:ext cx="659092" cy="123273"/>
          </a:xfrm>
        </p:spPr>
        <p:txBody>
          <a:bodyPr/>
          <a:lstStyle/>
          <a:p>
            <a:fld id="{6338B590-9335-4F74-B8FB-1F393B38B59F}" type="datetime1">
              <a:rPr lang="ro-RO" smtClean="0"/>
              <a:t>01.02.2024</a:t>
            </a:fld>
            <a:endParaRPr lang="en-US" dirty="0"/>
          </a:p>
        </p:txBody>
      </p:sp>
      <p:sp>
        <p:nvSpPr>
          <p:cNvPr id="39" name="object 27">
            <a:extLst>
              <a:ext uri="{FF2B5EF4-FFF2-40B4-BE49-F238E27FC236}">
                <a16:creationId xmlns:a16="http://schemas.microsoft.com/office/drawing/2014/main" id="{EC96074D-80C6-48BC-BD61-10874A2F0E84}"/>
              </a:ext>
            </a:extLst>
          </p:cNvPr>
          <p:cNvSpPr/>
          <p:nvPr userDrawn="1"/>
        </p:nvSpPr>
        <p:spPr>
          <a:xfrm>
            <a:off x="1469931" y="3643099"/>
            <a:ext cx="2700176" cy="32096"/>
          </a:xfrm>
          <a:custGeom>
            <a:avLst/>
            <a:gdLst/>
            <a:ahLst/>
            <a:cxnLst/>
            <a:rect l="l" t="t" r="r" b="b"/>
            <a:pathLst>
              <a:path w="20104100">
                <a:moveTo>
                  <a:pt x="0" y="0"/>
                </a:moveTo>
                <a:lnTo>
                  <a:pt x="20104099" y="0"/>
                </a:lnTo>
              </a:path>
            </a:pathLst>
          </a:custGeom>
          <a:ln w="5026">
            <a:solidFill>
              <a:srgbClr val="999999"/>
            </a:solidFill>
          </a:ln>
        </p:spPr>
        <p:txBody>
          <a:bodyPr wrap="square" lIns="0" tIns="0" rIns="0" bIns="0" rtlCol="0"/>
          <a:lstStyle/>
          <a:p>
            <a:endParaRPr sz="337"/>
          </a:p>
        </p:txBody>
      </p:sp>
      <p:sp>
        <p:nvSpPr>
          <p:cNvPr id="41" name="object 27">
            <a:extLst>
              <a:ext uri="{FF2B5EF4-FFF2-40B4-BE49-F238E27FC236}">
                <a16:creationId xmlns:a16="http://schemas.microsoft.com/office/drawing/2014/main" id="{88C8DB49-3E2E-466B-95F5-98BC64378DCB}"/>
              </a:ext>
            </a:extLst>
          </p:cNvPr>
          <p:cNvSpPr/>
          <p:nvPr userDrawn="1"/>
        </p:nvSpPr>
        <p:spPr>
          <a:xfrm>
            <a:off x="4836280" y="3643099"/>
            <a:ext cx="2700176" cy="32096"/>
          </a:xfrm>
          <a:custGeom>
            <a:avLst/>
            <a:gdLst/>
            <a:ahLst/>
            <a:cxnLst/>
            <a:rect l="l" t="t" r="r" b="b"/>
            <a:pathLst>
              <a:path w="20104100">
                <a:moveTo>
                  <a:pt x="0" y="0"/>
                </a:moveTo>
                <a:lnTo>
                  <a:pt x="20104099" y="0"/>
                </a:lnTo>
              </a:path>
            </a:pathLst>
          </a:custGeom>
          <a:ln w="5026">
            <a:solidFill>
              <a:srgbClr val="999999"/>
            </a:solidFill>
          </a:ln>
        </p:spPr>
        <p:txBody>
          <a:bodyPr wrap="square" lIns="0" tIns="0" rIns="0" bIns="0" rtlCol="0"/>
          <a:lstStyle/>
          <a:p>
            <a:endParaRPr sz="337"/>
          </a:p>
        </p:txBody>
      </p:sp>
      <p:sp>
        <p:nvSpPr>
          <p:cNvPr id="42" name="object 27">
            <a:extLst>
              <a:ext uri="{FF2B5EF4-FFF2-40B4-BE49-F238E27FC236}">
                <a16:creationId xmlns:a16="http://schemas.microsoft.com/office/drawing/2014/main" id="{801F6CE0-26C6-4C81-8171-2751482FB2B9}"/>
              </a:ext>
            </a:extLst>
          </p:cNvPr>
          <p:cNvSpPr/>
          <p:nvPr userDrawn="1"/>
        </p:nvSpPr>
        <p:spPr>
          <a:xfrm>
            <a:off x="8202628" y="3643099"/>
            <a:ext cx="2700176" cy="32096"/>
          </a:xfrm>
          <a:custGeom>
            <a:avLst/>
            <a:gdLst/>
            <a:ahLst/>
            <a:cxnLst/>
            <a:rect l="l" t="t" r="r" b="b"/>
            <a:pathLst>
              <a:path w="20104100">
                <a:moveTo>
                  <a:pt x="0" y="0"/>
                </a:moveTo>
                <a:lnTo>
                  <a:pt x="20104099" y="0"/>
                </a:lnTo>
              </a:path>
            </a:pathLst>
          </a:custGeom>
          <a:ln w="5026">
            <a:solidFill>
              <a:srgbClr val="999999"/>
            </a:solidFill>
          </a:ln>
        </p:spPr>
        <p:txBody>
          <a:bodyPr wrap="square" lIns="0" tIns="0" rIns="0" bIns="0" rtlCol="0"/>
          <a:lstStyle/>
          <a:p>
            <a:endParaRPr sz="337"/>
          </a:p>
        </p:txBody>
      </p:sp>
      <p:sp>
        <p:nvSpPr>
          <p:cNvPr id="43" name="Footer Placeholder 2">
            <a:extLst>
              <a:ext uri="{FF2B5EF4-FFF2-40B4-BE49-F238E27FC236}">
                <a16:creationId xmlns:a16="http://schemas.microsoft.com/office/drawing/2014/main" id="{9C040585-FD13-8648-AC59-B2CF40EEA679}"/>
              </a:ext>
            </a:extLst>
          </p:cNvPr>
          <p:cNvSpPr>
            <a:spLocks noGrp="1"/>
          </p:cNvSpPr>
          <p:nvPr>
            <p:ph type="ftr" sz="quarter" idx="3"/>
          </p:nvPr>
        </p:nvSpPr>
        <p:spPr>
          <a:xfrm>
            <a:off x="3232075" y="6629437"/>
            <a:ext cx="5727851" cy="123273"/>
          </a:xfrm>
          <a:prstGeom prst="rect">
            <a:avLst/>
          </a:prstGeom>
        </p:spPr>
        <p:txBody>
          <a:bodyPr lIns="0" tIns="0" rIns="0" bIns="0"/>
          <a:lstStyle>
            <a:lvl1pPr>
              <a:defRPr sz="700">
                <a:solidFill>
                  <a:srgbClr val="B1B1B1"/>
                </a:solidFill>
              </a:defRPr>
            </a:lvl1pPr>
          </a:lstStyle>
          <a:p>
            <a:pPr marL="6351" algn="ctr">
              <a:spcBef>
                <a:spcPts val="68"/>
              </a:spcBef>
            </a:pPr>
            <a:r>
              <a:rPr lang="en-US" spc="8"/>
              <a:t>P3 group company presentation</a:t>
            </a:r>
            <a:endParaRPr lang="en-US" spc="-8" dirty="0"/>
          </a:p>
        </p:txBody>
      </p:sp>
      <p:pic>
        <p:nvPicPr>
          <p:cNvPr id="44" name="Graphic 43">
            <a:extLst>
              <a:ext uri="{FF2B5EF4-FFF2-40B4-BE49-F238E27FC236}">
                <a16:creationId xmlns:a16="http://schemas.microsoft.com/office/drawing/2014/main" id="{A7B2A008-3B86-654E-A43F-7EB1F0EACCD6}"/>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1343877" y="270000"/>
            <a:ext cx="416323" cy="403680"/>
          </a:xfrm>
          <a:prstGeom prst="rect">
            <a:avLst/>
          </a:prstGeom>
        </p:spPr>
      </p:pic>
      <p:sp>
        <p:nvSpPr>
          <p:cNvPr id="45" name="Slide Number Placeholder 3">
            <a:extLst>
              <a:ext uri="{FF2B5EF4-FFF2-40B4-BE49-F238E27FC236}">
                <a16:creationId xmlns:a16="http://schemas.microsoft.com/office/drawing/2014/main" id="{7009E667-5EE1-C849-8502-BBF980A745E4}"/>
              </a:ext>
            </a:extLst>
          </p:cNvPr>
          <p:cNvSpPr>
            <a:spLocks noGrp="1"/>
          </p:cNvSpPr>
          <p:nvPr>
            <p:ph type="sldNum" sz="quarter" idx="4"/>
          </p:nvPr>
        </p:nvSpPr>
        <p:spPr>
          <a:xfrm>
            <a:off x="11310171" y="6629437"/>
            <a:ext cx="450029" cy="123273"/>
          </a:xfrm>
          <a:prstGeom prst="rect">
            <a:avLst/>
          </a:prstGeom>
        </p:spPr>
        <p:txBody>
          <a:bodyPr lIns="0" tIns="0" rIns="0" bIns="0"/>
          <a:lstStyle>
            <a:lvl1pPr>
              <a:defRPr sz="700">
                <a:solidFill>
                  <a:srgbClr val="B1B1B1"/>
                </a:solidFill>
              </a:defRPr>
            </a:lvl1pPr>
          </a:lstStyle>
          <a:p>
            <a:pPr algn="r"/>
            <a:fld id="{B6F15528-21DE-4FAA-801E-634DDDAF4B2B}" type="slidenum">
              <a:rPr lang="en-RO" smtClean="0"/>
              <a:pPr algn="r"/>
              <a:t>‹#›</a:t>
            </a:fld>
            <a:endParaRPr lang="en-RO" dirty="0"/>
          </a:p>
        </p:txBody>
      </p:sp>
    </p:spTree>
    <p:extLst>
      <p:ext uri="{BB962C8B-B14F-4D97-AF65-F5344CB8AC3E}">
        <p14:creationId xmlns:p14="http://schemas.microsoft.com/office/powerpoint/2010/main" val="331192011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Locations">
    <p:bg>
      <p:bgPr>
        <a:solidFill>
          <a:srgbClr val="000099"/>
        </a:solidFill>
        <a:effectLst/>
      </p:bgPr>
    </p:bg>
    <p:spTree>
      <p:nvGrpSpPr>
        <p:cNvPr id="1" name=""/>
        <p:cNvGrpSpPr/>
        <p:nvPr/>
      </p:nvGrpSpPr>
      <p:grpSpPr>
        <a:xfrm>
          <a:off x="0" y="0"/>
          <a:ext cx="0" cy="0"/>
          <a:chOff x="0" y="0"/>
          <a:chExt cx="0" cy="0"/>
        </a:xfrm>
      </p:grpSpPr>
      <p:sp>
        <p:nvSpPr>
          <p:cNvPr id="15" name="Text Placeholder 4">
            <a:extLst>
              <a:ext uri="{FF2B5EF4-FFF2-40B4-BE49-F238E27FC236}">
                <a16:creationId xmlns:a16="http://schemas.microsoft.com/office/drawing/2014/main" id="{26E0D0C4-5FD4-0642-B295-C0224EA483C1}"/>
              </a:ext>
            </a:extLst>
          </p:cNvPr>
          <p:cNvSpPr>
            <a:spLocks noGrp="1"/>
          </p:cNvSpPr>
          <p:nvPr>
            <p:ph type="body" sz="quarter" idx="77" hasCustomPrompt="1"/>
          </p:nvPr>
        </p:nvSpPr>
        <p:spPr>
          <a:xfrm>
            <a:off x="431801" y="759771"/>
            <a:ext cx="9497196" cy="159275"/>
          </a:xfrm>
          <a:prstGeom prst="rect">
            <a:avLst/>
          </a:prstGeom>
        </p:spPr>
        <p:txBody>
          <a:bodyPr wrap="square" lIns="0" tIns="0" rIns="0" bIns="0">
            <a:spAutoFit/>
          </a:bodyPr>
          <a:lstStyle>
            <a:lvl1pPr marL="0" indent="0">
              <a:lnSpc>
                <a:spcPct val="120000"/>
              </a:lnSpc>
              <a:spcBef>
                <a:spcPts val="0"/>
              </a:spcBef>
              <a:spcAft>
                <a:spcPts val="0"/>
              </a:spcAft>
              <a:buFontTx/>
              <a:buNone/>
              <a:defRPr sz="933" cap="all" spc="75" baseline="0">
                <a:solidFill>
                  <a:srgbClr val="3399FF"/>
                </a:solidFill>
                <a:latin typeface="+mj-lt"/>
              </a:defRPr>
            </a:lvl1pPr>
          </a:lstStyle>
          <a:p>
            <a:r>
              <a:rPr lang="en-US" dirty="0"/>
              <a:t>At a glance </a:t>
            </a:r>
          </a:p>
        </p:txBody>
      </p:sp>
      <p:sp>
        <p:nvSpPr>
          <p:cNvPr id="16" name="Text Placeholder 4">
            <a:extLst>
              <a:ext uri="{FF2B5EF4-FFF2-40B4-BE49-F238E27FC236}">
                <a16:creationId xmlns:a16="http://schemas.microsoft.com/office/drawing/2014/main" id="{2F5BDD0F-AFD4-C74B-8245-DADD56631763}"/>
              </a:ext>
            </a:extLst>
          </p:cNvPr>
          <p:cNvSpPr>
            <a:spLocks noGrp="1"/>
          </p:cNvSpPr>
          <p:nvPr>
            <p:ph type="body" sz="quarter" idx="78" hasCustomPrompt="1"/>
          </p:nvPr>
        </p:nvSpPr>
        <p:spPr>
          <a:xfrm>
            <a:off x="432001" y="226675"/>
            <a:ext cx="9478967" cy="498598"/>
          </a:xfrm>
          <a:prstGeom prst="rect">
            <a:avLst/>
          </a:prstGeom>
        </p:spPr>
        <p:txBody>
          <a:bodyPr vert="horz" wrap="square" lIns="0" tIns="0" rIns="0" bIns="0" rtlCol="0">
            <a:spAutoFit/>
          </a:bodyPr>
          <a:lstStyle>
            <a:lvl1pPr marL="0" indent="0">
              <a:buFont typeface="Arial" panose="020B0604020202020204" pitchFamily="34" charset="0"/>
              <a:buNone/>
              <a:defRPr lang="en-US" sz="3600" spc="-200" baseline="0" dirty="0" smtClean="0">
                <a:solidFill>
                  <a:schemeClr val="bg1"/>
                </a:solidFill>
              </a:defRPr>
            </a:lvl1pPr>
          </a:lstStyle>
          <a:p>
            <a:pPr marL="89998" lvl="0" indent="-89998">
              <a:spcBef>
                <a:spcPts val="0"/>
              </a:spcBef>
            </a:pPr>
            <a:r>
              <a:rPr lang="en-US" dirty="0"/>
              <a:t>We serve a wide range of industries </a:t>
            </a:r>
          </a:p>
        </p:txBody>
      </p:sp>
      <p:pic>
        <p:nvPicPr>
          <p:cNvPr id="28" name="Graphic 27">
            <a:extLst>
              <a:ext uri="{FF2B5EF4-FFF2-40B4-BE49-F238E27FC236}">
                <a16:creationId xmlns:a16="http://schemas.microsoft.com/office/drawing/2014/main" id="{2479A389-35E1-C04E-BD47-C2126F0E891B}"/>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208238" y="1870625"/>
            <a:ext cx="6270164" cy="3282401"/>
          </a:xfrm>
          <a:prstGeom prst="rect">
            <a:avLst/>
          </a:prstGeom>
        </p:spPr>
      </p:pic>
      <p:sp>
        <p:nvSpPr>
          <p:cNvPr id="63" name="Oval 62">
            <a:extLst>
              <a:ext uri="{FF2B5EF4-FFF2-40B4-BE49-F238E27FC236}">
                <a16:creationId xmlns:a16="http://schemas.microsoft.com/office/drawing/2014/main" id="{FC09CB9E-CDCA-234D-8688-7D8EF2276D70}"/>
              </a:ext>
            </a:extLst>
          </p:cNvPr>
          <p:cNvSpPr/>
          <p:nvPr/>
        </p:nvSpPr>
        <p:spPr>
          <a:xfrm>
            <a:off x="10632377" y="3104951"/>
            <a:ext cx="64804" cy="64800"/>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O" sz="900"/>
          </a:p>
        </p:txBody>
      </p:sp>
      <p:sp>
        <p:nvSpPr>
          <p:cNvPr id="64" name="Oval 63">
            <a:extLst>
              <a:ext uri="{FF2B5EF4-FFF2-40B4-BE49-F238E27FC236}">
                <a16:creationId xmlns:a16="http://schemas.microsoft.com/office/drawing/2014/main" id="{0D45B477-E217-AE43-AE6B-0194F68198D8}"/>
              </a:ext>
            </a:extLst>
          </p:cNvPr>
          <p:cNvSpPr/>
          <p:nvPr/>
        </p:nvSpPr>
        <p:spPr>
          <a:xfrm>
            <a:off x="8932561" y="3105403"/>
            <a:ext cx="64804" cy="64800"/>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O" sz="900"/>
          </a:p>
        </p:txBody>
      </p:sp>
      <p:sp>
        <p:nvSpPr>
          <p:cNvPr id="20" name="Date Placeholder 2">
            <a:extLst>
              <a:ext uri="{FF2B5EF4-FFF2-40B4-BE49-F238E27FC236}">
                <a16:creationId xmlns:a16="http://schemas.microsoft.com/office/drawing/2014/main" id="{DD686842-45DD-A743-A86B-048D3769C80E}"/>
              </a:ext>
            </a:extLst>
          </p:cNvPr>
          <p:cNvSpPr>
            <a:spLocks noGrp="1"/>
          </p:cNvSpPr>
          <p:nvPr>
            <p:ph type="dt" sz="half" idx="79"/>
          </p:nvPr>
        </p:nvSpPr>
        <p:spPr>
          <a:xfrm>
            <a:off x="431801" y="6629437"/>
            <a:ext cx="659092" cy="123273"/>
          </a:xfrm>
        </p:spPr>
        <p:txBody>
          <a:bodyPr/>
          <a:lstStyle>
            <a:lvl1pPr>
              <a:defRPr>
                <a:solidFill>
                  <a:schemeClr val="bg1">
                    <a:alpha val="50000"/>
                  </a:schemeClr>
                </a:solidFill>
              </a:defRPr>
            </a:lvl1pPr>
          </a:lstStyle>
          <a:p>
            <a:fld id="{968D2DF2-1B85-4981-A810-3C700CAE8FBD}" type="datetime1">
              <a:rPr lang="ro-RO" smtClean="0"/>
              <a:t>01.02.2024</a:t>
            </a:fld>
            <a:endParaRPr lang="en-US" dirty="0"/>
          </a:p>
        </p:txBody>
      </p:sp>
      <p:pic>
        <p:nvPicPr>
          <p:cNvPr id="17" name="Graphic 16">
            <a:extLst>
              <a:ext uri="{FF2B5EF4-FFF2-40B4-BE49-F238E27FC236}">
                <a16:creationId xmlns:a16="http://schemas.microsoft.com/office/drawing/2014/main" id="{2032916B-69A7-4AA7-9047-F38B2CD89B76}"/>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208238" y="1870625"/>
            <a:ext cx="6270164" cy="3282401"/>
          </a:xfrm>
          <a:prstGeom prst="rect">
            <a:avLst/>
          </a:prstGeom>
        </p:spPr>
      </p:pic>
      <p:sp>
        <p:nvSpPr>
          <p:cNvPr id="26" name="Oval 25">
            <a:extLst>
              <a:ext uri="{FF2B5EF4-FFF2-40B4-BE49-F238E27FC236}">
                <a16:creationId xmlns:a16="http://schemas.microsoft.com/office/drawing/2014/main" id="{F6CC0ABD-C6B6-449C-A856-6992733EC329}"/>
              </a:ext>
            </a:extLst>
          </p:cNvPr>
          <p:cNvSpPr/>
          <p:nvPr userDrawn="1"/>
        </p:nvSpPr>
        <p:spPr>
          <a:xfrm>
            <a:off x="10632377" y="3104951"/>
            <a:ext cx="64804" cy="64800"/>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O" sz="337"/>
          </a:p>
        </p:txBody>
      </p:sp>
      <p:sp>
        <p:nvSpPr>
          <p:cNvPr id="27" name="Oval 26">
            <a:extLst>
              <a:ext uri="{FF2B5EF4-FFF2-40B4-BE49-F238E27FC236}">
                <a16:creationId xmlns:a16="http://schemas.microsoft.com/office/drawing/2014/main" id="{8BAD62F0-E82B-4F15-9424-8B7A3CB4A9F0}"/>
              </a:ext>
            </a:extLst>
          </p:cNvPr>
          <p:cNvSpPr/>
          <p:nvPr userDrawn="1"/>
        </p:nvSpPr>
        <p:spPr>
          <a:xfrm>
            <a:off x="8932561" y="3105403"/>
            <a:ext cx="64804" cy="64800"/>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O" sz="337"/>
          </a:p>
        </p:txBody>
      </p:sp>
      <p:sp>
        <p:nvSpPr>
          <p:cNvPr id="30" name="Oval 29">
            <a:extLst>
              <a:ext uri="{FF2B5EF4-FFF2-40B4-BE49-F238E27FC236}">
                <a16:creationId xmlns:a16="http://schemas.microsoft.com/office/drawing/2014/main" id="{645A298A-EE45-4BB7-A7BB-9F68A893C106}"/>
              </a:ext>
            </a:extLst>
          </p:cNvPr>
          <p:cNvSpPr/>
          <p:nvPr userDrawn="1"/>
        </p:nvSpPr>
        <p:spPr>
          <a:xfrm>
            <a:off x="8220037" y="3281035"/>
            <a:ext cx="64804" cy="64800"/>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O" sz="337"/>
          </a:p>
        </p:txBody>
      </p:sp>
      <p:sp>
        <p:nvSpPr>
          <p:cNvPr id="18" name="Footer Placeholder 3">
            <a:extLst>
              <a:ext uri="{FF2B5EF4-FFF2-40B4-BE49-F238E27FC236}">
                <a16:creationId xmlns:a16="http://schemas.microsoft.com/office/drawing/2014/main" id="{E747F29B-F6DB-E74A-8874-F2B248E9CC88}"/>
              </a:ext>
            </a:extLst>
          </p:cNvPr>
          <p:cNvSpPr>
            <a:spLocks noGrp="1"/>
          </p:cNvSpPr>
          <p:nvPr>
            <p:ph type="ftr" sz="quarter" idx="80"/>
          </p:nvPr>
        </p:nvSpPr>
        <p:spPr>
          <a:xfrm>
            <a:off x="3232075" y="6629437"/>
            <a:ext cx="5727851" cy="123273"/>
          </a:xfrm>
        </p:spPr>
        <p:txBody>
          <a:bodyPr/>
          <a:lstStyle>
            <a:lvl1pPr>
              <a:defRPr>
                <a:solidFill>
                  <a:schemeClr val="bg1">
                    <a:alpha val="50000"/>
                  </a:schemeClr>
                </a:solidFill>
              </a:defRPr>
            </a:lvl1pPr>
          </a:lstStyle>
          <a:p>
            <a:pPr marL="6351" algn="ctr">
              <a:spcBef>
                <a:spcPts val="68"/>
              </a:spcBef>
            </a:pPr>
            <a:r>
              <a:rPr lang="en-US" spc="8"/>
              <a:t>P3 group company presentation</a:t>
            </a:r>
            <a:endParaRPr lang="en-US" spc="-8" dirty="0"/>
          </a:p>
        </p:txBody>
      </p:sp>
      <p:pic>
        <p:nvPicPr>
          <p:cNvPr id="19" name="Graphic 18">
            <a:extLst>
              <a:ext uri="{FF2B5EF4-FFF2-40B4-BE49-F238E27FC236}">
                <a16:creationId xmlns:a16="http://schemas.microsoft.com/office/drawing/2014/main" id="{7CD14DDA-3B32-DD44-8C4B-C6CB59232D4D}"/>
              </a:ext>
            </a:extLst>
          </p:cNvPr>
          <p:cNvPicPr>
            <a:picLocks noChangeAspect="1"/>
          </p:cNvPicPr>
          <p:nvPr userDrawn="1"/>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343877" y="270000"/>
            <a:ext cx="416323" cy="403680"/>
          </a:xfrm>
          <a:prstGeom prst="rect">
            <a:avLst/>
          </a:prstGeom>
        </p:spPr>
      </p:pic>
      <p:sp>
        <p:nvSpPr>
          <p:cNvPr id="24" name="Slide Number Placeholder 4">
            <a:extLst>
              <a:ext uri="{FF2B5EF4-FFF2-40B4-BE49-F238E27FC236}">
                <a16:creationId xmlns:a16="http://schemas.microsoft.com/office/drawing/2014/main" id="{15045353-A334-CD47-B40A-8525BB81AECD}"/>
              </a:ext>
            </a:extLst>
          </p:cNvPr>
          <p:cNvSpPr>
            <a:spLocks noGrp="1"/>
          </p:cNvSpPr>
          <p:nvPr>
            <p:ph type="sldNum" sz="quarter" idx="81"/>
          </p:nvPr>
        </p:nvSpPr>
        <p:spPr>
          <a:xfrm>
            <a:off x="11310171" y="6629437"/>
            <a:ext cx="450029" cy="123273"/>
          </a:xfrm>
        </p:spPr>
        <p:txBody>
          <a:bodyPr/>
          <a:lstStyle>
            <a:lvl1pPr>
              <a:defRPr>
                <a:solidFill>
                  <a:schemeClr val="bg1">
                    <a:alpha val="50000"/>
                  </a:schemeClr>
                </a:solidFill>
              </a:defRPr>
            </a:lvl1pPr>
          </a:lstStyle>
          <a:p>
            <a:pPr algn="r"/>
            <a:fld id="{B6F15528-21DE-4FAA-801E-634DDDAF4B2B}" type="slidenum">
              <a:rPr lang="en-RO" smtClean="0"/>
              <a:pPr algn="r"/>
              <a:t>‹#›</a:t>
            </a:fld>
            <a:endParaRPr lang="en-RO" dirty="0"/>
          </a:p>
        </p:txBody>
      </p:sp>
    </p:spTree>
    <p:extLst>
      <p:ext uri="{BB962C8B-B14F-4D97-AF65-F5344CB8AC3E}">
        <p14:creationId xmlns:p14="http://schemas.microsoft.com/office/powerpoint/2010/main" val="121271334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About">
    <p:spTree>
      <p:nvGrpSpPr>
        <p:cNvPr id="1" name=""/>
        <p:cNvGrpSpPr/>
        <p:nvPr/>
      </p:nvGrpSpPr>
      <p:grpSpPr>
        <a:xfrm>
          <a:off x="0" y="0"/>
          <a:ext cx="0" cy="0"/>
          <a:chOff x="0" y="0"/>
          <a:chExt cx="0" cy="0"/>
        </a:xfrm>
      </p:grpSpPr>
      <p:sp>
        <p:nvSpPr>
          <p:cNvPr id="15" name="Text Placeholder 4">
            <a:extLst>
              <a:ext uri="{FF2B5EF4-FFF2-40B4-BE49-F238E27FC236}">
                <a16:creationId xmlns:a16="http://schemas.microsoft.com/office/drawing/2014/main" id="{26E0D0C4-5FD4-0642-B295-C0224EA483C1}"/>
              </a:ext>
            </a:extLst>
          </p:cNvPr>
          <p:cNvSpPr>
            <a:spLocks noGrp="1"/>
          </p:cNvSpPr>
          <p:nvPr>
            <p:ph type="body" sz="quarter" idx="77" hasCustomPrompt="1"/>
          </p:nvPr>
        </p:nvSpPr>
        <p:spPr>
          <a:xfrm>
            <a:off x="432000" y="759771"/>
            <a:ext cx="9471699" cy="159275"/>
          </a:xfrm>
          <a:prstGeom prst="rect">
            <a:avLst/>
          </a:prstGeom>
        </p:spPr>
        <p:txBody>
          <a:bodyPr wrap="square" lIns="0" tIns="0" rIns="0" bIns="0">
            <a:spAutoFit/>
          </a:bodyPr>
          <a:lstStyle>
            <a:lvl1pPr marL="0" marR="0" indent="0" algn="l" defTabSz="914344" rtl="0" eaLnBrk="1" fontAlgn="auto" latinLnBrk="0" hangingPunct="1">
              <a:lnSpc>
                <a:spcPct val="120000"/>
              </a:lnSpc>
              <a:spcBef>
                <a:spcPts val="0"/>
              </a:spcBef>
              <a:spcAft>
                <a:spcPts val="0"/>
              </a:spcAft>
              <a:buClrTx/>
              <a:buSzTx/>
              <a:buFontTx/>
              <a:buNone/>
              <a:tabLst/>
              <a:defRPr sz="933" cap="all" spc="75" baseline="0">
                <a:solidFill>
                  <a:schemeClr val="accent3"/>
                </a:solidFill>
                <a:latin typeface="+mj-lt"/>
              </a:defRPr>
            </a:lvl1pPr>
          </a:lstStyle>
          <a:p>
            <a:r>
              <a:rPr lang="en-US" dirty="0"/>
              <a:t>At a glance </a:t>
            </a:r>
          </a:p>
        </p:txBody>
      </p:sp>
      <p:sp>
        <p:nvSpPr>
          <p:cNvPr id="16" name="Text Placeholder 4">
            <a:extLst>
              <a:ext uri="{FF2B5EF4-FFF2-40B4-BE49-F238E27FC236}">
                <a16:creationId xmlns:a16="http://schemas.microsoft.com/office/drawing/2014/main" id="{2F5BDD0F-AFD4-C74B-8245-DADD56631763}"/>
              </a:ext>
            </a:extLst>
          </p:cNvPr>
          <p:cNvSpPr>
            <a:spLocks noGrp="1"/>
          </p:cNvSpPr>
          <p:nvPr>
            <p:ph type="body" sz="quarter" idx="78" hasCustomPrompt="1"/>
          </p:nvPr>
        </p:nvSpPr>
        <p:spPr>
          <a:xfrm>
            <a:off x="432000" y="226675"/>
            <a:ext cx="9471699" cy="498598"/>
          </a:xfrm>
          <a:prstGeom prst="rect">
            <a:avLst/>
          </a:prstGeom>
        </p:spPr>
        <p:txBody>
          <a:bodyPr vert="horz" wrap="square" lIns="0" tIns="0" rIns="0" bIns="0" rtlCol="0">
            <a:spAutoFit/>
          </a:bodyPr>
          <a:lstStyle>
            <a:lvl1pPr marL="0" indent="0">
              <a:buFont typeface="Arial" panose="020B0604020202020204" pitchFamily="34" charset="0"/>
              <a:buNone/>
              <a:defRPr lang="en-US" sz="3600" spc="-200" baseline="0" dirty="0">
                <a:solidFill>
                  <a:schemeClr val="accent1"/>
                </a:solidFill>
              </a:defRPr>
            </a:lvl1pPr>
          </a:lstStyle>
          <a:p>
            <a:pPr marL="89998" lvl="0" indent="-89998">
              <a:spcBef>
                <a:spcPts val="0"/>
              </a:spcBef>
            </a:pPr>
            <a:r>
              <a:rPr lang="en-US" dirty="0"/>
              <a:t>We place customers at the heart of our organization </a:t>
            </a:r>
          </a:p>
        </p:txBody>
      </p:sp>
      <p:grpSp>
        <p:nvGrpSpPr>
          <p:cNvPr id="2" name="Group 1">
            <a:extLst>
              <a:ext uri="{FF2B5EF4-FFF2-40B4-BE49-F238E27FC236}">
                <a16:creationId xmlns:a16="http://schemas.microsoft.com/office/drawing/2014/main" id="{154FB1E1-E5C0-9F41-B2D9-61818F1FBEC4}"/>
              </a:ext>
            </a:extLst>
          </p:cNvPr>
          <p:cNvGrpSpPr/>
          <p:nvPr/>
        </p:nvGrpSpPr>
        <p:grpSpPr>
          <a:xfrm>
            <a:off x="6903344" y="1499586"/>
            <a:ext cx="4539497" cy="4144636"/>
            <a:chOff x="15279925" y="4013010"/>
            <a:chExt cx="6611653" cy="6036942"/>
          </a:xfrm>
        </p:grpSpPr>
        <p:sp>
          <p:nvSpPr>
            <p:cNvPr id="28" name="object 2">
              <a:extLst>
                <a:ext uri="{FF2B5EF4-FFF2-40B4-BE49-F238E27FC236}">
                  <a16:creationId xmlns:a16="http://schemas.microsoft.com/office/drawing/2014/main" id="{C90A7146-3D90-404F-997B-A820E22D1F4E}"/>
                </a:ext>
              </a:extLst>
            </p:cNvPr>
            <p:cNvSpPr/>
            <p:nvPr/>
          </p:nvSpPr>
          <p:spPr>
            <a:xfrm>
              <a:off x="16137144" y="5224587"/>
              <a:ext cx="4825365" cy="4825365"/>
            </a:xfrm>
            <a:custGeom>
              <a:avLst/>
              <a:gdLst/>
              <a:ahLst/>
              <a:cxnLst/>
              <a:rect l="l" t="t" r="r" b="b"/>
              <a:pathLst>
                <a:path w="4825365" h="4825365">
                  <a:moveTo>
                    <a:pt x="4824983" y="2412491"/>
                  </a:moveTo>
                  <a:lnTo>
                    <a:pt x="4824514" y="2460538"/>
                  </a:lnTo>
                  <a:lnTo>
                    <a:pt x="4823113" y="2508357"/>
                  </a:lnTo>
                  <a:lnTo>
                    <a:pt x="4820789" y="2555938"/>
                  </a:lnTo>
                  <a:lnTo>
                    <a:pt x="4817550" y="2603274"/>
                  </a:lnTo>
                  <a:lnTo>
                    <a:pt x="4813405" y="2650355"/>
                  </a:lnTo>
                  <a:lnTo>
                    <a:pt x="4808363" y="2697174"/>
                  </a:lnTo>
                  <a:lnTo>
                    <a:pt x="4802432" y="2743720"/>
                  </a:lnTo>
                  <a:lnTo>
                    <a:pt x="4795621" y="2789986"/>
                  </a:lnTo>
                  <a:lnTo>
                    <a:pt x="4787939" y="2835962"/>
                  </a:lnTo>
                  <a:lnTo>
                    <a:pt x="4779395" y="2881641"/>
                  </a:lnTo>
                  <a:lnTo>
                    <a:pt x="4769996" y="2927013"/>
                  </a:lnTo>
                  <a:lnTo>
                    <a:pt x="4759753" y="2972070"/>
                  </a:lnTo>
                  <a:lnTo>
                    <a:pt x="4748673" y="3016803"/>
                  </a:lnTo>
                  <a:lnTo>
                    <a:pt x="4736765" y="3061203"/>
                  </a:lnTo>
                  <a:lnTo>
                    <a:pt x="4724038" y="3105262"/>
                  </a:lnTo>
                  <a:lnTo>
                    <a:pt x="4710500" y="3148970"/>
                  </a:lnTo>
                  <a:lnTo>
                    <a:pt x="4696161" y="3192321"/>
                  </a:lnTo>
                  <a:lnTo>
                    <a:pt x="4681029" y="3235303"/>
                  </a:lnTo>
                  <a:lnTo>
                    <a:pt x="4665112" y="3277910"/>
                  </a:lnTo>
                  <a:lnTo>
                    <a:pt x="4648420" y="3320132"/>
                  </a:lnTo>
                  <a:lnTo>
                    <a:pt x="4630961" y="3361960"/>
                  </a:lnTo>
                  <a:lnTo>
                    <a:pt x="4612744" y="3403387"/>
                  </a:lnTo>
                  <a:lnTo>
                    <a:pt x="4593776" y="3444402"/>
                  </a:lnTo>
                  <a:lnTo>
                    <a:pt x="4574068" y="3484998"/>
                  </a:lnTo>
                  <a:lnTo>
                    <a:pt x="4553628" y="3525166"/>
                  </a:lnTo>
                  <a:lnTo>
                    <a:pt x="4532464" y="3564897"/>
                  </a:lnTo>
                  <a:lnTo>
                    <a:pt x="4510585" y="3604182"/>
                  </a:lnTo>
                  <a:lnTo>
                    <a:pt x="4488000" y="3643013"/>
                  </a:lnTo>
                  <a:lnTo>
                    <a:pt x="4464718" y="3681382"/>
                  </a:lnTo>
                  <a:lnTo>
                    <a:pt x="4440747" y="3719278"/>
                  </a:lnTo>
                  <a:lnTo>
                    <a:pt x="4416096" y="3756694"/>
                  </a:lnTo>
                  <a:lnTo>
                    <a:pt x="4390773" y="3793621"/>
                  </a:lnTo>
                  <a:lnTo>
                    <a:pt x="4364787" y="3830051"/>
                  </a:lnTo>
                  <a:lnTo>
                    <a:pt x="4338148" y="3865974"/>
                  </a:lnTo>
                  <a:lnTo>
                    <a:pt x="4310863" y="3901382"/>
                  </a:lnTo>
                  <a:lnTo>
                    <a:pt x="4282941" y="3936266"/>
                  </a:lnTo>
                  <a:lnTo>
                    <a:pt x="4254391" y="3970618"/>
                  </a:lnTo>
                  <a:lnTo>
                    <a:pt x="4225222" y="4004429"/>
                  </a:lnTo>
                  <a:lnTo>
                    <a:pt x="4195443" y="4037690"/>
                  </a:lnTo>
                  <a:lnTo>
                    <a:pt x="4165061" y="4070392"/>
                  </a:lnTo>
                  <a:lnTo>
                    <a:pt x="4134087" y="4102527"/>
                  </a:lnTo>
                  <a:lnTo>
                    <a:pt x="4102527" y="4134087"/>
                  </a:lnTo>
                  <a:lnTo>
                    <a:pt x="4070392" y="4165061"/>
                  </a:lnTo>
                  <a:lnTo>
                    <a:pt x="4037690" y="4195443"/>
                  </a:lnTo>
                  <a:lnTo>
                    <a:pt x="4004429" y="4225222"/>
                  </a:lnTo>
                  <a:lnTo>
                    <a:pt x="3970618" y="4254391"/>
                  </a:lnTo>
                  <a:lnTo>
                    <a:pt x="3936266" y="4282941"/>
                  </a:lnTo>
                  <a:lnTo>
                    <a:pt x="3901382" y="4310863"/>
                  </a:lnTo>
                  <a:lnTo>
                    <a:pt x="3865974" y="4338148"/>
                  </a:lnTo>
                  <a:lnTo>
                    <a:pt x="3830051" y="4364787"/>
                  </a:lnTo>
                  <a:lnTo>
                    <a:pt x="3793621" y="4390773"/>
                  </a:lnTo>
                  <a:lnTo>
                    <a:pt x="3756694" y="4416096"/>
                  </a:lnTo>
                  <a:lnTo>
                    <a:pt x="3719278" y="4440747"/>
                  </a:lnTo>
                  <a:lnTo>
                    <a:pt x="3681382" y="4464718"/>
                  </a:lnTo>
                  <a:lnTo>
                    <a:pt x="3643013" y="4488000"/>
                  </a:lnTo>
                  <a:lnTo>
                    <a:pt x="3604182" y="4510585"/>
                  </a:lnTo>
                  <a:lnTo>
                    <a:pt x="3564897" y="4532464"/>
                  </a:lnTo>
                  <a:lnTo>
                    <a:pt x="3525166" y="4553628"/>
                  </a:lnTo>
                  <a:lnTo>
                    <a:pt x="3484998" y="4574068"/>
                  </a:lnTo>
                  <a:lnTo>
                    <a:pt x="3444402" y="4593776"/>
                  </a:lnTo>
                  <a:lnTo>
                    <a:pt x="3403387" y="4612744"/>
                  </a:lnTo>
                  <a:lnTo>
                    <a:pt x="3361960" y="4630961"/>
                  </a:lnTo>
                  <a:lnTo>
                    <a:pt x="3320132" y="4648420"/>
                  </a:lnTo>
                  <a:lnTo>
                    <a:pt x="3277910" y="4665112"/>
                  </a:lnTo>
                  <a:lnTo>
                    <a:pt x="3235303" y="4681029"/>
                  </a:lnTo>
                  <a:lnTo>
                    <a:pt x="3192321" y="4696161"/>
                  </a:lnTo>
                  <a:lnTo>
                    <a:pt x="3148970" y="4710500"/>
                  </a:lnTo>
                  <a:lnTo>
                    <a:pt x="3105262" y="4724038"/>
                  </a:lnTo>
                  <a:lnTo>
                    <a:pt x="3061203" y="4736765"/>
                  </a:lnTo>
                  <a:lnTo>
                    <a:pt x="3016803" y="4748673"/>
                  </a:lnTo>
                  <a:lnTo>
                    <a:pt x="2972070" y="4759753"/>
                  </a:lnTo>
                  <a:lnTo>
                    <a:pt x="2927013" y="4769996"/>
                  </a:lnTo>
                  <a:lnTo>
                    <a:pt x="2881641" y="4779395"/>
                  </a:lnTo>
                  <a:lnTo>
                    <a:pt x="2835962" y="4787939"/>
                  </a:lnTo>
                  <a:lnTo>
                    <a:pt x="2789986" y="4795621"/>
                  </a:lnTo>
                  <a:lnTo>
                    <a:pt x="2743720" y="4802432"/>
                  </a:lnTo>
                  <a:lnTo>
                    <a:pt x="2697174" y="4808363"/>
                  </a:lnTo>
                  <a:lnTo>
                    <a:pt x="2650355" y="4813405"/>
                  </a:lnTo>
                  <a:lnTo>
                    <a:pt x="2603274" y="4817550"/>
                  </a:lnTo>
                  <a:lnTo>
                    <a:pt x="2555938" y="4820789"/>
                  </a:lnTo>
                  <a:lnTo>
                    <a:pt x="2508357" y="4823113"/>
                  </a:lnTo>
                  <a:lnTo>
                    <a:pt x="2460538" y="4824514"/>
                  </a:lnTo>
                  <a:lnTo>
                    <a:pt x="2412491" y="4824983"/>
                  </a:lnTo>
                  <a:lnTo>
                    <a:pt x="2364444" y="4824514"/>
                  </a:lnTo>
                  <a:lnTo>
                    <a:pt x="2316626" y="4823113"/>
                  </a:lnTo>
                  <a:lnTo>
                    <a:pt x="2269044" y="4820789"/>
                  </a:lnTo>
                  <a:lnTo>
                    <a:pt x="2221709" y="4817550"/>
                  </a:lnTo>
                  <a:lnTo>
                    <a:pt x="2174627" y="4813405"/>
                  </a:lnTo>
                  <a:lnTo>
                    <a:pt x="2127809" y="4808363"/>
                  </a:lnTo>
                  <a:lnTo>
                    <a:pt x="2081263" y="4802432"/>
                  </a:lnTo>
                  <a:lnTo>
                    <a:pt x="2034997" y="4795621"/>
                  </a:lnTo>
                  <a:lnTo>
                    <a:pt x="1989021" y="4787939"/>
                  </a:lnTo>
                  <a:lnTo>
                    <a:pt x="1943342" y="4779395"/>
                  </a:lnTo>
                  <a:lnTo>
                    <a:pt x="1897970" y="4769996"/>
                  </a:lnTo>
                  <a:lnTo>
                    <a:pt x="1852913" y="4759753"/>
                  </a:lnTo>
                  <a:lnTo>
                    <a:pt x="1808180" y="4748673"/>
                  </a:lnTo>
                  <a:lnTo>
                    <a:pt x="1763780" y="4736765"/>
                  </a:lnTo>
                  <a:lnTo>
                    <a:pt x="1719721" y="4724038"/>
                  </a:lnTo>
                  <a:lnTo>
                    <a:pt x="1676012" y="4710500"/>
                  </a:lnTo>
                  <a:lnTo>
                    <a:pt x="1632662" y="4696161"/>
                  </a:lnTo>
                  <a:lnTo>
                    <a:pt x="1589679" y="4681029"/>
                  </a:lnTo>
                  <a:lnTo>
                    <a:pt x="1547073" y="4665112"/>
                  </a:lnTo>
                  <a:lnTo>
                    <a:pt x="1504851" y="4648420"/>
                  </a:lnTo>
                  <a:lnTo>
                    <a:pt x="1463022" y="4630961"/>
                  </a:lnTo>
                  <a:lnTo>
                    <a:pt x="1421596" y="4612744"/>
                  </a:lnTo>
                  <a:lnTo>
                    <a:pt x="1380581" y="4593776"/>
                  </a:lnTo>
                  <a:lnTo>
                    <a:pt x="1339985" y="4574068"/>
                  </a:lnTo>
                  <a:lnTo>
                    <a:pt x="1299817" y="4553628"/>
                  </a:lnTo>
                  <a:lnTo>
                    <a:pt x="1260086" y="4532464"/>
                  </a:lnTo>
                  <a:lnTo>
                    <a:pt x="1220800" y="4510585"/>
                  </a:lnTo>
                  <a:lnTo>
                    <a:pt x="1181969" y="4488000"/>
                  </a:lnTo>
                  <a:lnTo>
                    <a:pt x="1143601" y="4464718"/>
                  </a:lnTo>
                  <a:lnTo>
                    <a:pt x="1105705" y="4440747"/>
                  </a:lnTo>
                  <a:lnTo>
                    <a:pt x="1068289" y="4416096"/>
                  </a:lnTo>
                  <a:lnTo>
                    <a:pt x="1031361" y="4390773"/>
                  </a:lnTo>
                  <a:lnTo>
                    <a:pt x="994932" y="4364787"/>
                  </a:lnTo>
                  <a:lnTo>
                    <a:pt x="959009" y="4338148"/>
                  </a:lnTo>
                  <a:lnTo>
                    <a:pt x="923601" y="4310863"/>
                  </a:lnTo>
                  <a:lnTo>
                    <a:pt x="888717" y="4282941"/>
                  </a:lnTo>
                  <a:lnTo>
                    <a:pt x="854365" y="4254391"/>
                  </a:lnTo>
                  <a:lnTo>
                    <a:pt x="820554" y="4225222"/>
                  </a:lnTo>
                  <a:lnTo>
                    <a:pt x="787293" y="4195443"/>
                  </a:lnTo>
                  <a:lnTo>
                    <a:pt x="754591" y="4165061"/>
                  </a:lnTo>
                  <a:lnTo>
                    <a:pt x="722455" y="4134087"/>
                  </a:lnTo>
                  <a:lnTo>
                    <a:pt x="690896" y="4102527"/>
                  </a:lnTo>
                  <a:lnTo>
                    <a:pt x="659921" y="4070392"/>
                  </a:lnTo>
                  <a:lnTo>
                    <a:pt x="629540" y="4037690"/>
                  </a:lnTo>
                  <a:lnTo>
                    <a:pt x="599760" y="4004429"/>
                  </a:lnTo>
                  <a:lnTo>
                    <a:pt x="570591" y="3970618"/>
                  </a:lnTo>
                  <a:lnTo>
                    <a:pt x="542042" y="3936266"/>
                  </a:lnTo>
                  <a:lnTo>
                    <a:pt x="514120" y="3901382"/>
                  </a:lnTo>
                  <a:lnTo>
                    <a:pt x="486835" y="3865974"/>
                  </a:lnTo>
                  <a:lnTo>
                    <a:pt x="460196" y="3830051"/>
                  </a:lnTo>
                  <a:lnTo>
                    <a:pt x="434210" y="3793621"/>
                  </a:lnTo>
                  <a:lnTo>
                    <a:pt x="408887" y="3756694"/>
                  </a:lnTo>
                  <a:lnTo>
                    <a:pt x="384236" y="3719278"/>
                  </a:lnTo>
                  <a:lnTo>
                    <a:pt x="360265" y="3681382"/>
                  </a:lnTo>
                  <a:lnTo>
                    <a:pt x="336982" y="3643013"/>
                  </a:lnTo>
                  <a:lnTo>
                    <a:pt x="314397" y="3604182"/>
                  </a:lnTo>
                  <a:lnTo>
                    <a:pt x="292519" y="3564897"/>
                  </a:lnTo>
                  <a:lnTo>
                    <a:pt x="271355" y="3525166"/>
                  </a:lnTo>
                  <a:lnTo>
                    <a:pt x="250915" y="3484998"/>
                  </a:lnTo>
                  <a:lnTo>
                    <a:pt x="231206" y="3444402"/>
                  </a:lnTo>
                  <a:lnTo>
                    <a:pt x="212239" y="3403387"/>
                  </a:lnTo>
                  <a:lnTo>
                    <a:pt x="194022" y="3361960"/>
                  </a:lnTo>
                  <a:lnTo>
                    <a:pt x="176563" y="3320132"/>
                  </a:lnTo>
                  <a:lnTo>
                    <a:pt x="159870" y="3277910"/>
                  </a:lnTo>
                  <a:lnTo>
                    <a:pt x="143954" y="3235303"/>
                  </a:lnTo>
                  <a:lnTo>
                    <a:pt x="128822" y="3192321"/>
                  </a:lnTo>
                  <a:lnTo>
                    <a:pt x="114482" y="3148970"/>
                  </a:lnTo>
                  <a:lnTo>
                    <a:pt x="100945" y="3105262"/>
                  </a:lnTo>
                  <a:lnTo>
                    <a:pt x="88218" y="3061203"/>
                  </a:lnTo>
                  <a:lnTo>
                    <a:pt x="76310" y="3016803"/>
                  </a:lnTo>
                  <a:lnTo>
                    <a:pt x="65230" y="2972070"/>
                  </a:lnTo>
                  <a:lnTo>
                    <a:pt x="54987" y="2927013"/>
                  </a:lnTo>
                  <a:lnTo>
                    <a:pt x="45588" y="2881641"/>
                  </a:lnTo>
                  <a:lnTo>
                    <a:pt x="37044" y="2835962"/>
                  </a:lnTo>
                  <a:lnTo>
                    <a:pt x="29362" y="2789986"/>
                  </a:lnTo>
                  <a:lnTo>
                    <a:pt x="22551" y="2743720"/>
                  </a:lnTo>
                  <a:lnTo>
                    <a:pt x="16620" y="2697174"/>
                  </a:lnTo>
                  <a:lnTo>
                    <a:pt x="11578" y="2650355"/>
                  </a:lnTo>
                  <a:lnTo>
                    <a:pt x="7433" y="2603274"/>
                  </a:lnTo>
                  <a:lnTo>
                    <a:pt x="4194" y="2555938"/>
                  </a:lnTo>
                  <a:lnTo>
                    <a:pt x="1869" y="2508357"/>
                  </a:lnTo>
                  <a:lnTo>
                    <a:pt x="468" y="2460538"/>
                  </a:lnTo>
                  <a:lnTo>
                    <a:pt x="0" y="2412491"/>
                  </a:lnTo>
                  <a:lnTo>
                    <a:pt x="468" y="2364444"/>
                  </a:lnTo>
                  <a:lnTo>
                    <a:pt x="1869" y="2316626"/>
                  </a:lnTo>
                  <a:lnTo>
                    <a:pt x="4194" y="2269044"/>
                  </a:lnTo>
                  <a:lnTo>
                    <a:pt x="7433" y="2221709"/>
                  </a:lnTo>
                  <a:lnTo>
                    <a:pt x="11578" y="2174627"/>
                  </a:lnTo>
                  <a:lnTo>
                    <a:pt x="16620" y="2127809"/>
                  </a:lnTo>
                  <a:lnTo>
                    <a:pt x="22551" y="2081263"/>
                  </a:lnTo>
                  <a:lnTo>
                    <a:pt x="29362" y="2034997"/>
                  </a:lnTo>
                  <a:lnTo>
                    <a:pt x="37044" y="1989021"/>
                  </a:lnTo>
                  <a:lnTo>
                    <a:pt x="45588" y="1943342"/>
                  </a:lnTo>
                  <a:lnTo>
                    <a:pt x="54987" y="1897970"/>
                  </a:lnTo>
                  <a:lnTo>
                    <a:pt x="65230" y="1852913"/>
                  </a:lnTo>
                  <a:lnTo>
                    <a:pt x="76310" y="1808180"/>
                  </a:lnTo>
                  <a:lnTo>
                    <a:pt x="88218" y="1763780"/>
                  </a:lnTo>
                  <a:lnTo>
                    <a:pt x="100945" y="1719721"/>
                  </a:lnTo>
                  <a:lnTo>
                    <a:pt x="114482" y="1676012"/>
                  </a:lnTo>
                  <a:lnTo>
                    <a:pt x="128822" y="1632662"/>
                  </a:lnTo>
                  <a:lnTo>
                    <a:pt x="143954" y="1589679"/>
                  </a:lnTo>
                  <a:lnTo>
                    <a:pt x="159870" y="1547073"/>
                  </a:lnTo>
                  <a:lnTo>
                    <a:pt x="176563" y="1504851"/>
                  </a:lnTo>
                  <a:lnTo>
                    <a:pt x="194022" y="1463022"/>
                  </a:lnTo>
                  <a:lnTo>
                    <a:pt x="212239" y="1421596"/>
                  </a:lnTo>
                  <a:lnTo>
                    <a:pt x="231206" y="1380581"/>
                  </a:lnTo>
                  <a:lnTo>
                    <a:pt x="250915" y="1339985"/>
                  </a:lnTo>
                  <a:lnTo>
                    <a:pt x="271355" y="1299817"/>
                  </a:lnTo>
                  <a:lnTo>
                    <a:pt x="292519" y="1260086"/>
                  </a:lnTo>
                  <a:lnTo>
                    <a:pt x="314397" y="1220800"/>
                  </a:lnTo>
                  <a:lnTo>
                    <a:pt x="336982" y="1181969"/>
                  </a:lnTo>
                  <a:lnTo>
                    <a:pt x="360265" y="1143601"/>
                  </a:lnTo>
                  <a:lnTo>
                    <a:pt x="384236" y="1105705"/>
                  </a:lnTo>
                  <a:lnTo>
                    <a:pt x="408887" y="1068289"/>
                  </a:lnTo>
                  <a:lnTo>
                    <a:pt x="434210" y="1031361"/>
                  </a:lnTo>
                  <a:lnTo>
                    <a:pt x="460196" y="994932"/>
                  </a:lnTo>
                  <a:lnTo>
                    <a:pt x="486835" y="959009"/>
                  </a:lnTo>
                  <a:lnTo>
                    <a:pt x="514120" y="923601"/>
                  </a:lnTo>
                  <a:lnTo>
                    <a:pt x="542042" y="888717"/>
                  </a:lnTo>
                  <a:lnTo>
                    <a:pt x="570591" y="854365"/>
                  </a:lnTo>
                  <a:lnTo>
                    <a:pt x="599760" y="820554"/>
                  </a:lnTo>
                  <a:lnTo>
                    <a:pt x="629540" y="787293"/>
                  </a:lnTo>
                  <a:lnTo>
                    <a:pt x="659921" y="754591"/>
                  </a:lnTo>
                  <a:lnTo>
                    <a:pt x="690896" y="722455"/>
                  </a:lnTo>
                  <a:lnTo>
                    <a:pt x="722455" y="690896"/>
                  </a:lnTo>
                  <a:lnTo>
                    <a:pt x="754591" y="659921"/>
                  </a:lnTo>
                  <a:lnTo>
                    <a:pt x="787293" y="629540"/>
                  </a:lnTo>
                  <a:lnTo>
                    <a:pt x="820554" y="599760"/>
                  </a:lnTo>
                  <a:lnTo>
                    <a:pt x="854365" y="570591"/>
                  </a:lnTo>
                  <a:lnTo>
                    <a:pt x="888717" y="542042"/>
                  </a:lnTo>
                  <a:lnTo>
                    <a:pt x="923601" y="514120"/>
                  </a:lnTo>
                  <a:lnTo>
                    <a:pt x="959009" y="486835"/>
                  </a:lnTo>
                  <a:lnTo>
                    <a:pt x="994932" y="460196"/>
                  </a:lnTo>
                  <a:lnTo>
                    <a:pt x="1031361" y="434210"/>
                  </a:lnTo>
                  <a:lnTo>
                    <a:pt x="1068289" y="408887"/>
                  </a:lnTo>
                  <a:lnTo>
                    <a:pt x="1105705" y="384236"/>
                  </a:lnTo>
                  <a:lnTo>
                    <a:pt x="1143601" y="360265"/>
                  </a:lnTo>
                  <a:lnTo>
                    <a:pt x="1181969" y="336982"/>
                  </a:lnTo>
                  <a:lnTo>
                    <a:pt x="1220800" y="314397"/>
                  </a:lnTo>
                  <a:lnTo>
                    <a:pt x="1260086" y="292519"/>
                  </a:lnTo>
                  <a:lnTo>
                    <a:pt x="1299817" y="271355"/>
                  </a:lnTo>
                  <a:lnTo>
                    <a:pt x="1339985" y="250915"/>
                  </a:lnTo>
                  <a:lnTo>
                    <a:pt x="1380581" y="231206"/>
                  </a:lnTo>
                  <a:lnTo>
                    <a:pt x="1421596" y="212239"/>
                  </a:lnTo>
                  <a:lnTo>
                    <a:pt x="1463022" y="194022"/>
                  </a:lnTo>
                  <a:lnTo>
                    <a:pt x="1504851" y="176563"/>
                  </a:lnTo>
                  <a:lnTo>
                    <a:pt x="1547073" y="159870"/>
                  </a:lnTo>
                  <a:lnTo>
                    <a:pt x="1589679" y="143954"/>
                  </a:lnTo>
                  <a:lnTo>
                    <a:pt x="1632662" y="128822"/>
                  </a:lnTo>
                  <a:lnTo>
                    <a:pt x="1676012" y="114482"/>
                  </a:lnTo>
                  <a:lnTo>
                    <a:pt x="1719721" y="100945"/>
                  </a:lnTo>
                  <a:lnTo>
                    <a:pt x="1763780" y="88218"/>
                  </a:lnTo>
                  <a:lnTo>
                    <a:pt x="1808180" y="76310"/>
                  </a:lnTo>
                  <a:lnTo>
                    <a:pt x="1852913" y="65230"/>
                  </a:lnTo>
                  <a:lnTo>
                    <a:pt x="1897970" y="54987"/>
                  </a:lnTo>
                  <a:lnTo>
                    <a:pt x="1943342" y="45588"/>
                  </a:lnTo>
                  <a:lnTo>
                    <a:pt x="1989021" y="37044"/>
                  </a:lnTo>
                  <a:lnTo>
                    <a:pt x="2034997" y="29362"/>
                  </a:lnTo>
                  <a:lnTo>
                    <a:pt x="2081263" y="22551"/>
                  </a:lnTo>
                  <a:lnTo>
                    <a:pt x="2127809" y="16620"/>
                  </a:lnTo>
                  <a:lnTo>
                    <a:pt x="2174627" y="11578"/>
                  </a:lnTo>
                  <a:lnTo>
                    <a:pt x="2221709" y="7433"/>
                  </a:lnTo>
                  <a:lnTo>
                    <a:pt x="2269044" y="4194"/>
                  </a:lnTo>
                  <a:lnTo>
                    <a:pt x="2316626" y="1869"/>
                  </a:lnTo>
                  <a:lnTo>
                    <a:pt x="2364444" y="468"/>
                  </a:lnTo>
                  <a:lnTo>
                    <a:pt x="2412491" y="0"/>
                  </a:lnTo>
                  <a:lnTo>
                    <a:pt x="2460538" y="468"/>
                  </a:lnTo>
                  <a:lnTo>
                    <a:pt x="2508357" y="1869"/>
                  </a:lnTo>
                  <a:lnTo>
                    <a:pt x="2555938" y="4194"/>
                  </a:lnTo>
                  <a:lnTo>
                    <a:pt x="2603274" y="7433"/>
                  </a:lnTo>
                  <a:lnTo>
                    <a:pt x="2650355" y="11578"/>
                  </a:lnTo>
                  <a:lnTo>
                    <a:pt x="2697174" y="16620"/>
                  </a:lnTo>
                  <a:lnTo>
                    <a:pt x="2743720" y="22551"/>
                  </a:lnTo>
                  <a:lnTo>
                    <a:pt x="2789986" y="29362"/>
                  </a:lnTo>
                  <a:lnTo>
                    <a:pt x="2835962" y="37044"/>
                  </a:lnTo>
                  <a:lnTo>
                    <a:pt x="2881641" y="45588"/>
                  </a:lnTo>
                  <a:lnTo>
                    <a:pt x="2927013" y="54987"/>
                  </a:lnTo>
                  <a:lnTo>
                    <a:pt x="2972070" y="65230"/>
                  </a:lnTo>
                  <a:lnTo>
                    <a:pt x="3016803" y="76310"/>
                  </a:lnTo>
                  <a:lnTo>
                    <a:pt x="3061203" y="88218"/>
                  </a:lnTo>
                  <a:lnTo>
                    <a:pt x="3105262" y="100945"/>
                  </a:lnTo>
                  <a:lnTo>
                    <a:pt x="3148970" y="114482"/>
                  </a:lnTo>
                  <a:lnTo>
                    <a:pt x="3192321" y="128822"/>
                  </a:lnTo>
                  <a:lnTo>
                    <a:pt x="3235303" y="143954"/>
                  </a:lnTo>
                  <a:lnTo>
                    <a:pt x="3277910" y="159870"/>
                  </a:lnTo>
                  <a:lnTo>
                    <a:pt x="3320132" y="176563"/>
                  </a:lnTo>
                  <a:lnTo>
                    <a:pt x="3361960" y="194022"/>
                  </a:lnTo>
                  <a:lnTo>
                    <a:pt x="3403387" y="212239"/>
                  </a:lnTo>
                  <a:lnTo>
                    <a:pt x="3444402" y="231206"/>
                  </a:lnTo>
                  <a:lnTo>
                    <a:pt x="3484998" y="250915"/>
                  </a:lnTo>
                  <a:lnTo>
                    <a:pt x="3525166" y="271355"/>
                  </a:lnTo>
                  <a:lnTo>
                    <a:pt x="3564897" y="292519"/>
                  </a:lnTo>
                  <a:lnTo>
                    <a:pt x="3604182" y="314397"/>
                  </a:lnTo>
                  <a:lnTo>
                    <a:pt x="3643013" y="336982"/>
                  </a:lnTo>
                  <a:lnTo>
                    <a:pt x="3681382" y="360265"/>
                  </a:lnTo>
                  <a:lnTo>
                    <a:pt x="3719278" y="384236"/>
                  </a:lnTo>
                  <a:lnTo>
                    <a:pt x="3756694" y="408887"/>
                  </a:lnTo>
                  <a:lnTo>
                    <a:pt x="3793621" y="434210"/>
                  </a:lnTo>
                  <a:lnTo>
                    <a:pt x="3830051" y="460196"/>
                  </a:lnTo>
                  <a:lnTo>
                    <a:pt x="3865974" y="486835"/>
                  </a:lnTo>
                  <a:lnTo>
                    <a:pt x="3901382" y="514120"/>
                  </a:lnTo>
                  <a:lnTo>
                    <a:pt x="3936266" y="542042"/>
                  </a:lnTo>
                  <a:lnTo>
                    <a:pt x="3970618" y="570591"/>
                  </a:lnTo>
                  <a:lnTo>
                    <a:pt x="4004429" y="599760"/>
                  </a:lnTo>
                  <a:lnTo>
                    <a:pt x="4037690" y="629540"/>
                  </a:lnTo>
                  <a:lnTo>
                    <a:pt x="4070392" y="659921"/>
                  </a:lnTo>
                  <a:lnTo>
                    <a:pt x="4102527" y="690896"/>
                  </a:lnTo>
                  <a:lnTo>
                    <a:pt x="4134087" y="722455"/>
                  </a:lnTo>
                  <a:lnTo>
                    <a:pt x="4165061" y="754591"/>
                  </a:lnTo>
                  <a:lnTo>
                    <a:pt x="4195443" y="787293"/>
                  </a:lnTo>
                  <a:lnTo>
                    <a:pt x="4225222" y="820554"/>
                  </a:lnTo>
                  <a:lnTo>
                    <a:pt x="4254391" y="854365"/>
                  </a:lnTo>
                  <a:lnTo>
                    <a:pt x="4282941" y="888717"/>
                  </a:lnTo>
                  <a:lnTo>
                    <a:pt x="4310863" y="923601"/>
                  </a:lnTo>
                  <a:lnTo>
                    <a:pt x="4338148" y="959009"/>
                  </a:lnTo>
                  <a:lnTo>
                    <a:pt x="4364787" y="994932"/>
                  </a:lnTo>
                  <a:lnTo>
                    <a:pt x="4390773" y="1031361"/>
                  </a:lnTo>
                  <a:lnTo>
                    <a:pt x="4416096" y="1068289"/>
                  </a:lnTo>
                  <a:lnTo>
                    <a:pt x="4440747" y="1105705"/>
                  </a:lnTo>
                  <a:lnTo>
                    <a:pt x="4464718" y="1143601"/>
                  </a:lnTo>
                  <a:lnTo>
                    <a:pt x="4488000" y="1181969"/>
                  </a:lnTo>
                  <a:lnTo>
                    <a:pt x="4510585" y="1220800"/>
                  </a:lnTo>
                  <a:lnTo>
                    <a:pt x="4532464" y="1260086"/>
                  </a:lnTo>
                  <a:lnTo>
                    <a:pt x="4553628" y="1299817"/>
                  </a:lnTo>
                  <a:lnTo>
                    <a:pt x="4574068" y="1339985"/>
                  </a:lnTo>
                  <a:lnTo>
                    <a:pt x="4593776" y="1380581"/>
                  </a:lnTo>
                  <a:lnTo>
                    <a:pt x="4612744" y="1421596"/>
                  </a:lnTo>
                  <a:lnTo>
                    <a:pt x="4630961" y="1463022"/>
                  </a:lnTo>
                  <a:lnTo>
                    <a:pt x="4648420" y="1504851"/>
                  </a:lnTo>
                  <a:lnTo>
                    <a:pt x="4665112" y="1547073"/>
                  </a:lnTo>
                  <a:lnTo>
                    <a:pt x="4681029" y="1589679"/>
                  </a:lnTo>
                  <a:lnTo>
                    <a:pt x="4696161" y="1632662"/>
                  </a:lnTo>
                  <a:lnTo>
                    <a:pt x="4710500" y="1676012"/>
                  </a:lnTo>
                  <a:lnTo>
                    <a:pt x="4724038" y="1719721"/>
                  </a:lnTo>
                  <a:lnTo>
                    <a:pt x="4736765" y="1763780"/>
                  </a:lnTo>
                  <a:lnTo>
                    <a:pt x="4748673" y="1808180"/>
                  </a:lnTo>
                  <a:lnTo>
                    <a:pt x="4759753" y="1852913"/>
                  </a:lnTo>
                  <a:lnTo>
                    <a:pt x="4769996" y="1897970"/>
                  </a:lnTo>
                  <a:lnTo>
                    <a:pt x="4779395" y="1943342"/>
                  </a:lnTo>
                  <a:lnTo>
                    <a:pt x="4787939" y="1989021"/>
                  </a:lnTo>
                  <a:lnTo>
                    <a:pt x="4795621" y="2034997"/>
                  </a:lnTo>
                  <a:lnTo>
                    <a:pt x="4802432" y="2081263"/>
                  </a:lnTo>
                  <a:lnTo>
                    <a:pt x="4808363" y="2127809"/>
                  </a:lnTo>
                  <a:lnTo>
                    <a:pt x="4813405" y="2174627"/>
                  </a:lnTo>
                  <a:lnTo>
                    <a:pt x="4817550" y="2221709"/>
                  </a:lnTo>
                  <a:lnTo>
                    <a:pt x="4820789" y="2269044"/>
                  </a:lnTo>
                  <a:lnTo>
                    <a:pt x="4823113" y="2316626"/>
                  </a:lnTo>
                  <a:lnTo>
                    <a:pt x="4824514" y="2364444"/>
                  </a:lnTo>
                  <a:lnTo>
                    <a:pt x="4824983" y="2412491"/>
                  </a:lnTo>
                  <a:close/>
                </a:path>
              </a:pathLst>
            </a:custGeom>
            <a:ln w="3175">
              <a:solidFill>
                <a:srgbClr val="000066"/>
              </a:solidFill>
              <a:prstDash val="dash"/>
            </a:ln>
          </p:spPr>
          <p:txBody>
            <a:bodyPr wrap="square" lIns="0" tIns="0" rIns="0" bIns="0" rtlCol="0"/>
            <a:lstStyle/>
            <a:p>
              <a:endParaRPr sz="900"/>
            </a:p>
          </p:txBody>
        </p:sp>
        <p:sp>
          <p:nvSpPr>
            <p:cNvPr id="37" name="object 12">
              <a:extLst>
                <a:ext uri="{FF2B5EF4-FFF2-40B4-BE49-F238E27FC236}">
                  <a16:creationId xmlns:a16="http://schemas.microsoft.com/office/drawing/2014/main" id="{39B8D964-9596-CB4C-905D-4CC58796DBB3}"/>
                </a:ext>
              </a:extLst>
            </p:cNvPr>
            <p:cNvSpPr txBox="1"/>
            <p:nvPr/>
          </p:nvSpPr>
          <p:spPr>
            <a:xfrm>
              <a:off x="18069205" y="4974094"/>
              <a:ext cx="987424" cy="332488"/>
            </a:xfrm>
            <a:prstGeom prst="rect">
              <a:avLst/>
            </a:prstGeom>
          </p:spPr>
          <p:txBody>
            <a:bodyPr vert="horz" wrap="square" lIns="0" tIns="48260" rIns="0" bIns="0" rtlCol="0">
              <a:spAutoFit/>
            </a:bodyPr>
            <a:lstStyle/>
            <a:p>
              <a:pPr marL="28257" marR="2540" indent="-22225">
                <a:lnSpc>
                  <a:spcPts val="700"/>
                </a:lnSpc>
                <a:spcBef>
                  <a:spcPts val="191"/>
                </a:spcBef>
              </a:pPr>
              <a:r>
                <a:rPr sz="700" b="0" spc="28" dirty="0">
                  <a:solidFill>
                    <a:srgbClr val="FFFFFF"/>
                  </a:solidFill>
                  <a:latin typeface="Roboto Light" panose="02000000000000000000" pitchFamily="2" charset="0"/>
                  <a:cs typeface="Maison Neue Thin"/>
                </a:rPr>
                <a:t>S</a:t>
              </a:r>
              <a:r>
                <a:rPr sz="700" b="0" spc="37" dirty="0">
                  <a:solidFill>
                    <a:srgbClr val="FFFFFF"/>
                  </a:solidFill>
                  <a:latin typeface="Roboto Light" panose="02000000000000000000" pitchFamily="2" charset="0"/>
                  <a:cs typeface="Maison Neue Thin"/>
                </a:rPr>
                <a:t>T</a:t>
              </a:r>
              <a:r>
                <a:rPr sz="700" b="0" spc="60" dirty="0">
                  <a:solidFill>
                    <a:srgbClr val="FFFFFF"/>
                  </a:solidFill>
                  <a:latin typeface="Roboto Light" panose="02000000000000000000" pitchFamily="2" charset="0"/>
                  <a:cs typeface="Maison Neue Thin"/>
                </a:rPr>
                <a:t>R</a:t>
              </a:r>
              <a:r>
                <a:rPr sz="700" b="0" spc="-11" dirty="0">
                  <a:solidFill>
                    <a:srgbClr val="FFFFFF"/>
                  </a:solidFill>
                  <a:latin typeface="Roboto Light" panose="02000000000000000000" pitchFamily="2" charset="0"/>
                  <a:cs typeface="Maison Neue Thin"/>
                </a:rPr>
                <a:t>A</a:t>
              </a:r>
              <a:r>
                <a:rPr sz="700" b="0" spc="37" dirty="0">
                  <a:solidFill>
                    <a:srgbClr val="FFFFFF"/>
                  </a:solidFill>
                  <a:latin typeface="Roboto Light" panose="02000000000000000000" pitchFamily="2" charset="0"/>
                  <a:cs typeface="Maison Neue Thin"/>
                </a:rPr>
                <a:t>T</a:t>
              </a:r>
              <a:r>
                <a:rPr sz="700" b="0" spc="35" dirty="0">
                  <a:solidFill>
                    <a:srgbClr val="FFFFFF"/>
                  </a:solidFill>
                  <a:latin typeface="Roboto Light" panose="02000000000000000000" pitchFamily="2" charset="0"/>
                  <a:cs typeface="Maison Neue Thin"/>
                </a:rPr>
                <a:t>E</a:t>
              </a:r>
              <a:r>
                <a:rPr sz="700" b="0" spc="48" dirty="0">
                  <a:solidFill>
                    <a:srgbClr val="FFFFFF"/>
                  </a:solidFill>
                  <a:latin typeface="Roboto Light" panose="02000000000000000000" pitchFamily="2" charset="0"/>
                  <a:cs typeface="Maison Neue Thin"/>
                </a:rPr>
                <a:t>G</a:t>
              </a:r>
              <a:r>
                <a:rPr sz="700" b="0" spc="45" dirty="0">
                  <a:solidFill>
                    <a:srgbClr val="FFFFFF"/>
                  </a:solidFill>
                  <a:latin typeface="Roboto Light" panose="02000000000000000000" pitchFamily="2" charset="0"/>
                  <a:cs typeface="Maison Neue Thin"/>
                </a:rPr>
                <a:t>I</a:t>
              </a:r>
              <a:r>
                <a:rPr sz="700" b="0" dirty="0">
                  <a:solidFill>
                    <a:srgbClr val="FFFFFF"/>
                  </a:solidFill>
                  <a:latin typeface="Roboto Light" panose="02000000000000000000" pitchFamily="2" charset="0"/>
                  <a:cs typeface="Maison Neue Thin"/>
                </a:rPr>
                <a:t>C  </a:t>
              </a:r>
              <a:r>
                <a:rPr sz="700" b="0" spc="37" dirty="0">
                  <a:solidFill>
                    <a:srgbClr val="FFFFFF"/>
                  </a:solidFill>
                  <a:latin typeface="Roboto Light" panose="02000000000000000000" pitchFamily="2" charset="0"/>
                  <a:cs typeface="Maison Neue Thin"/>
                </a:rPr>
                <a:t>ADVISORY</a:t>
              </a:r>
              <a:endParaRPr sz="700" dirty="0">
                <a:latin typeface="Roboto Light" panose="02000000000000000000" pitchFamily="2" charset="0"/>
                <a:cs typeface="Maison Neue Thin"/>
              </a:endParaRPr>
            </a:p>
          </p:txBody>
        </p:sp>
        <p:sp>
          <p:nvSpPr>
            <p:cNvPr id="38" name="object 15">
              <a:extLst>
                <a:ext uri="{FF2B5EF4-FFF2-40B4-BE49-F238E27FC236}">
                  <a16:creationId xmlns:a16="http://schemas.microsoft.com/office/drawing/2014/main" id="{30EDCDDA-3A4F-7844-B2AD-5947E0813061}"/>
                </a:ext>
              </a:extLst>
            </p:cNvPr>
            <p:cNvSpPr txBox="1"/>
            <p:nvPr/>
          </p:nvSpPr>
          <p:spPr>
            <a:xfrm>
              <a:off x="15788712" y="8612613"/>
              <a:ext cx="1276986" cy="332488"/>
            </a:xfrm>
            <a:prstGeom prst="rect">
              <a:avLst/>
            </a:prstGeom>
          </p:spPr>
          <p:txBody>
            <a:bodyPr vert="horz" wrap="square" lIns="0" tIns="48260" rIns="0" bIns="0" rtlCol="0">
              <a:spAutoFit/>
            </a:bodyPr>
            <a:lstStyle/>
            <a:p>
              <a:pPr marL="36511" marR="2540" indent="-30479">
                <a:lnSpc>
                  <a:spcPts val="700"/>
                </a:lnSpc>
                <a:spcBef>
                  <a:spcPts val="191"/>
                </a:spcBef>
              </a:pPr>
              <a:r>
                <a:rPr sz="700" b="0" spc="51" dirty="0">
                  <a:solidFill>
                    <a:srgbClr val="FFFFFF"/>
                  </a:solidFill>
                  <a:latin typeface="Roboto Light" panose="02000000000000000000" pitchFamily="2" charset="0"/>
                  <a:cs typeface="Maison Neue Thin"/>
                </a:rPr>
                <a:t>MAN</a:t>
              </a:r>
              <a:r>
                <a:rPr sz="700" b="0" spc="35" dirty="0">
                  <a:solidFill>
                    <a:srgbClr val="FFFFFF"/>
                  </a:solidFill>
                  <a:latin typeface="Roboto Light" panose="02000000000000000000" pitchFamily="2" charset="0"/>
                  <a:cs typeface="Maison Neue Thin"/>
                </a:rPr>
                <a:t>A</a:t>
              </a:r>
              <a:r>
                <a:rPr sz="700" b="0" spc="45" dirty="0">
                  <a:solidFill>
                    <a:srgbClr val="FFFFFF"/>
                  </a:solidFill>
                  <a:latin typeface="Roboto Light" panose="02000000000000000000" pitchFamily="2" charset="0"/>
                  <a:cs typeface="Maison Neue Thin"/>
                </a:rPr>
                <a:t>G</a:t>
              </a:r>
              <a:r>
                <a:rPr sz="700" b="0" spc="31" dirty="0">
                  <a:solidFill>
                    <a:srgbClr val="FFFFFF"/>
                  </a:solidFill>
                  <a:latin typeface="Roboto Light" panose="02000000000000000000" pitchFamily="2" charset="0"/>
                  <a:cs typeface="Maison Neue Thin"/>
                </a:rPr>
                <a:t>E</a:t>
              </a:r>
              <a:r>
                <a:rPr sz="700" b="0" spc="40" dirty="0">
                  <a:solidFill>
                    <a:srgbClr val="FFFFFF"/>
                  </a:solidFill>
                  <a:latin typeface="Roboto Light" panose="02000000000000000000" pitchFamily="2" charset="0"/>
                  <a:cs typeface="Maison Neue Thin"/>
                </a:rPr>
                <a:t>M</a:t>
              </a:r>
              <a:r>
                <a:rPr sz="700" b="0" spc="31" dirty="0">
                  <a:solidFill>
                    <a:srgbClr val="FFFFFF"/>
                  </a:solidFill>
                  <a:latin typeface="Roboto Light" panose="02000000000000000000" pitchFamily="2" charset="0"/>
                  <a:cs typeface="Maison Neue Thin"/>
                </a:rPr>
                <a:t>E</a:t>
              </a:r>
              <a:r>
                <a:rPr sz="700" b="0" spc="37" dirty="0">
                  <a:solidFill>
                    <a:srgbClr val="FFFFFF"/>
                  </a:solidFill>
                  <a:latin typeface="Roboto Light" panose="02000000000000000000" pitchFamily="2" charset="0"/>
                  <a:cs typeface="Maison Neue Thin"/>
                </a:rPr>
                <a:t>N</a:t>
              </a:r>
              <a:r>
                <a:rPr sz="700" b="0" dirty="0">
                  <a:solidFill>
                    <a:srgbClr val="FFFFFF"/>
                  </a:solidFill>
                  <a:latin typeface="Roboto Light" panose="02000000000000000000" pitchFamily="2" charset="0"/>
                  <a:cs typeface="Maison Neue Thin"/>
                </a:rPr>
                <a:t>T  </a:t>
              </a:r>
              <a:r>
                <a:rPr sz="700" b="0" spc="32" dirty="0">
                  <a:solidFill>
                    <a:srgbClr val="FFFFFF"/>
                  </a:solidFill>
                  <a:latin typeface="Roboto Light" panose="02000000000000000000" pitchFamily="2" charset="0"/>
                  <a:cs typeface="Maison Neue Thin"/>
                </a:rPr>
                <a:t>CONSULTING</a:t>
              </a:r>
              <a:endParaRPr sz="700" dirty="0">
                <a:latin typeface="Roboto Light" panose="02000000000000000000" pitchFamily="2" charset="0"/>
                <a:cs typeface="Maison Neue Thin"/>
              </a:endParaRPr>
            </a:p>
          </p:txBody>
        </p:sp>
        <p:sp>
          <p:nvSpPr>
            <p:cNvPr id="39" name="object 17">
              <a:extLst>
                <a:ext uri="{FF2B5EF4-FFF2-40B4-BE49-F238E27FC236}">
                  <a16:creationId xmlns:a16="http://schemas.microsoft.com/office/drawing/2014/main" id="{15B2E6AC-D309-324D-9AC7-3D2B4E6A972B}"/>
                </a:ext>
              </a:extLst>
            </p:cNvPr>
            <p:cNvSpPr/>
            <p:nvPr/>
          </p:nvSpPr>
          <p:spPr>
            <a:xfrm>
              <a:off x="16967674" y="6055117"/>
              <a:ext cx="3164205" cy="3164205"/>
            </a:xfrm>
            <a:custGeom>
              <a:avLst/>
              <a:gdLst/>
              <a:ahLst/>
              <a:cxnLst/>
              <a:rect l="l" t="t" r="r" b="b"/>
              <a:pathLst>
                <a:path w="3164205" h="3164204">
                  <a:moveTo>
                    <a:pt x="3163922" y="1581961"/>
                  </a:moveTo>
                  <a:lnTo>
                    <a:pt x="3163197" y="1630326"/>
                  </a:lnTo>
                  <a:lnTo>
                    <a:pt x="3161035" y="1678330"/>
                  </a:lnTo>
                  <a:lnTo>
                    <a:pt x="3157457" y="1725952"/>
                  </a:lnTo>
                  <a:lnTo>
                    <a:pt x="3152484" y="1773171"/>
                  </a:lnTo>
                  <a:lnTo>
                    <a:pt x="3146137" y="1819968"/>
                  </a:lnTo>
                  <a:lnTo>
                    <a:pt x="3138435" y="1866321"/>
                  </a:lnTo>
                  <a:lnTo>
                    <a:pt x="3129400" y="1912209"/>
                  </a:lnTo>
                  <a:lnTo>
                    <a:pt x="3119053" y="1957612"/>
                  </a:lnTo>
                  <a:lnTo>
                    <a:pt x="3107413" y="2002509"/>
                  </a:lnTo>
                  <a:lnTo>
                    <a:pt x="3094503" y="2046880"/>
                  </a:lnTo>
                  <a:lnTo>
                    <a:pt x="3080342" y="2090703"/>
                  </a:lnTo>
                  <a:lnTo>
                    <a:pt x="3064951" y="2133959"/>
                  </a:lnTo>
                  <a:lnTo>
                    <a:pt x="3048351" y="2176626"/>
                  </a:lnTo>
                  <a:lnTo>
                    <a:pt x="3030563" y="2218683"/>
                  </a:lnTo>
                  <a:lnTo>
                    <a:pt x="3011607" y="2260111"/>
                  </a:lnTo>
                  <a:lnTo>
                    <a:pt x="2991503" y="2300888"/>
                  </a:lnTo>
                  <a:lnTo>
                    <a:pt x="2970274" y="2340994"/>
                  </a:lnTo>
                  <a:lnTo>
                    <a:pt x="2947938" y="2380408"/>
                  </a:lnTo>
                  <a:lnTo>
                    <a:pt x="2924518" y="2419108"/>
                  </a:lnTo>
                  <a:lnTo>
                    <a:pt x="2900033" y="2457076"/>
                  </a:lnTo>
                  <a:lnTo>
                    <a:pt x="2874505" y="2494290"/>
                  </a:lnTo>
                  <a:lnTo>
                    <a:pt x="2847954" y="2530728"/>
                  </a:lnTo>
                  <a:lnTo>
                    <a:pt x="2820400" y="2566372"/>
                  </a:lnTo>
                  <a:lnTo>
                    <a:pt x="2791865" y="2601199"/>
                  </a:lnTo>
                  <a:lnTo>
                    <a:pt x="2762369" y="2635189"/>
                  </a:lnTo>
                  <a:lnTo>
                    <a:pt x="2731933" y="2668322"/>
                  </a:lnTo>
                  <a:lnTo>
                    <a:pt x="2700577" y="2700577"/>
                  </a:lnTo>
                  <a:lnTo>
                    <a:pt x="2668322" y="2731933"/>
                  </a:lnTo>
                  <a:lnTo>
                    <a:pt x="2635189" y="2762369"/>
                  </a:lnTo>
                  <a:lnTo>
                    <a:pt x="2601199" y="2791865"/>
                  </a:lnTo>
                  <a:lnTo>
                    <a:pt x="2566372" y="2820400"/>
                  </a:lnTo>
                  <a:lnTo>
                    <a:pt x="2530728" y="2847954"/>
                  </a:lnTo>
                  <a:lnTo>
                    <a:pt x="2494290" y="2874505"/>
                  </a:lnTo>
                  <a:lnTo>
                    <a:pt x="2457076" y="2900033"/>
                  </a:lnTo>
                  <a:lnTo>
                    <a:pt x="2419108" y="2924518"/>
                  </a:lnTo>
                  <a:lnTo>
                    <a:pt x="2380408" y="2947938"/>
                  </a:lnTo>
                  <a:lnTo>
                    <a:pt x="2340994" y="2970274"/>
                  </a:lnTo>
                  <a:lnTo>
                    <a:pt x="2300888" y="2991503"/>
                  </a:lnTo>
                  <a:lnTo>
                    <a:pt x="2260111" y="3011607"/>
                  </a:lnTo>
                  <a:lnTo>
                    <a:pt x="2218683" y="3030563"/>
                  </a:lnTo>
                  <a:lnTo>
                    <a:pt x="2176626" y="3048351"/>
                  </a:lnTo>
                  <a:lnTo>
                    <a:pt x="2133959" y="3064951"/>
                  </a:lnTo>
                  <a:lnTo>
                    <a:pt x="2090703" y="3080342"/>
                  </a:lnTo>
                  <a:lnTo>
                    <a:pt x="2046880" y="3094503"/>
                  </a:lnTo>
                  <a:lnTo>
                    <a:pt x="2002509" y="3107413"/>
                  </a:lnTo>
                  <a:lnTo>
                    <a:pt x="1957612" y="3119053"/>
                  </a:lnTo>
                  <a:lnTo>
                    <a:pt x="1912209" y="3129400"/>
                  </a:lnTo>
                  <a:lnTo>
                    <a:pt x="1866321" y="3138435"/>
                  </a:lnTo>
                  <a:lnTo>
                    <a:pt x="1819968" y="3146137"/>
                  </a:lnTo>
                  <a:lnTo>
                    <a:pt x="1773171" y="3152484"/>
                  </a:lnTo>
                  <a:lnTo>
                    <a:pt x="1725952" y="3157457"/>
                  </a:lnTo>
                  <a:lnTo>
                    <a:pt x="1678330" y="3161035"/>
                  </a:lnTo>
                  <a:lnTo>
                    <a:pt x="1630326" y="3163197"/>
                  </a:lnTo>
                  <a:lnTo>
                    <a:pt x="1581961" y="3163922"/>
                  </a:lnTo>
                  <a:lnTo>
                    <a:pt x="1533596" y="3163197"/>
                  </a:lnTo>
                  <a:lnTo>
                    <a:pt x="1485592" y="3161035"/>
                  </a:lnTo>
                  <a:lnTo>
                    <a:pt x="1437970" y="3157457"/>
                  </a:lnTo>
                  <a:lnTo>
                    <a:pt x="1390750" y="3152484"/>
                  </a:lnTo>
                  <a:lnTo>
                    <a:pt x="1343954" y="3146137"/>
                  </a:lnTo>
                  <a:lnTo>
                    <a:pt x="1297601" y="3138435"/>
                  </a:lnTo>
                  <a:lnTo>
                    <a:pt x="1251713" y="3129400"/>
                  </a:lnTo>
                  <a:lnTo>
                    <a:pt x="1206310" y="3119053"/>
                  </a:lnTo>
                  <a:lnTo>
                    <a:pt x="1161413" y="3107413"/>
                  </a:lnTo>
                  <a:lnTo>
                    <a:pt x="1117042" y="3094503"/>
                  </a:lnTo>
                  <a:lnTo>
                    <a:pt x="1073219" y="3080342"/>
                  </a:lnTo>
                  <a:lnTo>
                    <a:pt x="1029963" y="3064951"/>
                  </a:lnTo>
                  <a:lnTo>
                    <a:pt x="987296" y="3048351"/>
                  </a:lnTo>
                  <a:lnTo>
                    <a:pt x="945238" y="3030563"/>
                  </a:lnTo>
                  <a:lnTo>
                    <a:pt x="903811" y="3011607"/>
                  </a:lnTo>
                  <a:lnTo>
                    <a:pt x="863034" y="2991503"/>
                  </a:lnTo>
                  <a:lnTo>
                    <a:pt x="822928" y="2970274"/>
                  </a:lnTo>
                  <a:lnTo>
                    <a:pt x="783514" y="2947938"/>
                  </a:lnTo>
                  <a:lnTo>
                    <a:pt x="744813" y="2924518"/>
                  </a:lnTo>
                  <a:lnTo>
                    <a:pt x="706846" y="2900033"/>
                  </a:lnTo>
                  <a:lnTo>
                    <a:pt x="669632" y="2874505"/>
                  </a:lnTo>
                  <a:lnTo>
                    <a:pt x="633193" y="2847954"/>
                  </a:lnTo>
                  <a:lnTo>
                    <a:pt x="597550" y="2820400"/>
                  </a:lnTo>
                  <a:lnTo>
                    <a:pt x="562723" y="2791865"/>
                  </a:lnTo>
                  <a:lnTo>
                    <a:pt x="528733" y="2762369"/>
                  </a:lnTo>
                  <a:lnTo>
                    <a:pt x="495600" y="2731933"/>
                  </a:lnTo>
                  <a:lnTo>
                    <a:pt x="463345" y="2700577"/>
                  </a:lnTo>
                  <a:lnTo>
                    <a:pt x="431989" y="2668322"/>
                  </a:lnTo>
                  <a:lnTo>
                    <a:pt x="401553" y="2635189"/>
                  </a:lnTo>
                  <a:lnTo>
                    <a:pt x="372057" y="2601199"/>
                  </a:lnTo>
                  <a:lnTo>
                    <a:pt x="343522" y="2566372"/>
                  </a:lnTo>
                  <a:lnTo>
                    <a:pt x="315968" y="2530728"/>
                  </a:lnTo>
                  <a:lnTo>
                    <a:pt x="289417" y="2494290"/>
                  </a:lnTo>
                  <a:lnTo>
                    <a:pt x="263888" y="2457076"/>
                  </a:lnTo>
                  <a:lnTo>
                    <a:pt x="239404" y="2419108"/>
                  </a:lnTo>
                  <a:lnTo>
                    <a:pt x="215983" y="2380408"/>
                  </a:lnTo>
                  <a:lnTo>
                    <a:pt x="193648" y="2340994"/>
                  </a:lnTo>
                  <a:lnTo>
                    <a:pt x="172419" y="2300888"/>
                  </a:lnTo>
                  <a:lnTo>
                    <a:pt x="152315" y="2260111"/>
                  </a:lnTo>
                  <a:lnTo>
                    <a:pt x="133359" y="2218683"/>
                  </a:lnTo>
                  <a:lnTo>
                    <a:pt x="115571" y="2176626"/>
                  </a:lnTo>
                  <a:lnTo>
                    <a:pt x="98971" y="2133959"/>
                  </a:lnTo>
                  <a:lnTo>
                    <a:pt x="83580" y="2090703"/>
                  </a:lnTo>
                  <a:lnTo>
                    <a:pt x="69419" y="2046880"/>
                  </a:lnTo>
                  <a:lnTo>
                    <a:pt x="56509" y="2002509"/>
                  </a:lnTo>
                  <a:lnTo>
                    <a:pt x="44869" y="1957612"/>
                  </a:lnTo>
                  <a:lnTo>
                    <a:pt x="34522" y="1912209"/>
                  </a:lnTo>
                  <a:lnTo>
                    <a:pt x="25487" y="1866321"/>
                  </a:lnTo>
                  <a:lnTo>
                    <a:pt x="17785" y="1819968"/>
                  </a:lnTo>
                  <a:lnTo>
                    <a:pt x="11438" y="1773171"/>
                  </a:lnTo>
                  <a:lnTo>
                    <a:pt x="6464" y="1725952"/>
                  </a:lnTo>
                  <a:lnTo>
                    <a:pt x="2887" y="1678330"/>
                  </a:lnTo>
                  <a:lnTo>
                    <a:pt x="725" y="1630326"/>
                  </a:lnTo>
                  <a:lnTo>
                    <a:pt x="0" y="1581961"/>
                  </a:lnTo>
                  <a:lnTo>
                    <a:pt x="725" y="1533596"/>
                  </a:lnTo>
                  <a:lnTo>
                    <a:pt x="2887" y="1485592"/>
                  </a:lnTo>
                  <a:lnTo>
                    <a:pt x="6464" y="1437970"/>
                  </a:lnTo>
                  <a:lnTo>
                    <a:pt x="11438" y="1390750"/>
                  </a:lnTo>
                  <a:lnTo>
                    <a:pt x="17785" y="1343954"/>
                  </a:lnTo>
                  <a:lnTo>
                    <a:pt x="25487" y="1297601"/>
                  </a:lnTo>
                  <a:lnTo>
                    <a:pt x="34522" y="1251713"/>
                  </a:lnTo>
                  <a:lnTo>
                    <a:pt x="44869" y="1206310"/>
                  </a:lnTo>
                  <a:lnTo>
                    <a:pt x="56509" y="1161413"/>
                  </a:lnTo>
                  <a:lnTo>
                    <a:pt x="69419" y="1117042"/>
                  </a:lnTo>
                  <a:lnTo>
                    <a:pt x="83580" y="1073219"/>
                  </a:lnTo>
                  <a:lnTo>
                    <a:pt x="98971" y="1029963"/>
                  </a:lnTo>
                  <a:lnTo>
                    <a:pt x="115571" y="987296"/>
                  </a:lnTo>
                  <a:lnTo>
                    <a:pt x="133359" y="945238"/>
                  </a:lnTo>
                  <a:lnTo>
                    <a:pt x="152315" y="903811"/>
                  </a:lnTo>
                  <a:lnTo>
                    <a:pt x="172419" y="863034"/>
                  </a:lnTo>
                  <a:lnTo>
                    <a:pt x="193648" y="822928"/>
                  </a:lnTo>
                  <a:lnTo>
                    <a:pt x="215983" y="783514"/>
                  </a:lnTo>
                  <a:lnTo>
                    <a:pt x="239404" y="744813"/>
                  </a:lnTo>
                  <a:lnTo>
                    <a:pt x="263888" y="706846"/>
                  </a:lnTo>
                  <a:lnTo>
                    <a:pt x="289417" y="669632"/>
                  </a:lnTo>
                  <a:lnTo>
                    <a:pt x="315968" y="633193"/>
                  </a:lnTo>
                  <a:lnTo>
                    <a:pt x="343522" y="597550"/>
                  </a:lnTo>
                  <a:lnTo>
                    <a:pt x="372057" y="562723"/>
                  </a:lnTo>
                  <a:lnTo>
                    <a:pt x="401553" y="528733"/>
                  </a:lnTo>
                  <a:lnTo>
                    <a:pt x="431989" y="495600"/>
                  </a:lnTo>
                  <a:lnTo>
                    <a:pt x="463345" y="463345"/>
                  </a:lnTo>
                  <a:lnTo>
                    <a:pt x="495600" y="431989"/>
                  </a:lnTo>
                  <a:lnTo>
                    <a:pt x="528733" y="401553"/>
                  </a:lnTo>
                  <a:lnTo>
                    <a:pt x="562723" y="372057"/>
                  </a:lnTo>
                  <a:lnTo>
                    <a:pt x="597550" y="343522"/>
                  </a:lnTo>
                  <a:lnTo>
                    <a:pt x="633193" y="315968"/>
                  </a:lnTo>
                  <a:lnTo>
                    <a:pt x="669632" y="289417"/>
                  </a:lnTo>
                  <a:lnTo>
                    <a:pt x="706846" y="263888"/>
                  </a:lnTo>
                  <a:lnTo>
                    <a:pt x="744813" y="239404"/>
                  </a:lnTo>
                  <a:lnTo>
                    <a:pt x="783514" y="215983"/>
                  </a:lnTo>
                  <a:lnTo>
                    <a:pt x="822928" y="193648"/>
                  </a:lnTo>
                  <a:lnTo>
                    <a:pt x="863034" y="172419"/>
                  </a:lnTo>
                  <a:lnTo>
                    <a:pt x="903811" y="152315"/>
                  </a:lnTo>
                  <a:lnTo>
                    <a:pt x="945238" y="133359"/>
                  </a:lnTo>
                  <a:lnTo>
                    <a:pt x="987296" y="115571"/>
                  </a:lnTo>
                  <a:lnTo>
                    <a:pt x="1029963" y="98971"/>
                  </a:lnTo>
                  <a:lnTo>
                    <a:pt x="1073219" y="83580"/>
                  </a:lnTo>
                  <a:lnTo>
                    <a:pt x="1117042" y="69419"/>
                  </a:lnTo>
                  <a:lnTo>
                    <a:pt x="1161413" y="56509"/>
                  </a:lnTo>
                  <a:lnTo>
                    <a:pt x="1206310" y="44869"/>
                  </a:lnTo>
                  <a:lnTo>
                    <a:pt x="1251713" y="34522"/>
                  </a:lnTo>
                  <a:lnTo>
                    <a:pt x="1297601" y="25487"/>
                  </a:lnTo>
                  <a:lnTo>
                    <a:pt x="1343954" y="17785"/>
                  </a:lnTo>
                  <a:lnTo>
                    <a:pt x="1390750" y="11438"/>
                  </a:lnTo>
                  <a:lnTo>
                    <a:pt x="1437970" y="6464"/>
                  </a:lnTo>
                  <a:lnTo>
                    <a:pt x="1485592" y="2887"/>
                  </a:lnTo>
                  <a:lnTo>
                    <a:pt x="1533596" y="725"/>
                  </a:lnTo>
                  <a:lnTo>
                    <a:pt x="1581961" y="0"/>
                  </a:lnTo>
                  <a:lnTo>
                    <a:pt x="1630326" y="725"/>
                  </a:lnTo>
                  <a:lnTo>
                    <a:pt x="1678330" y="2887"/>
                  </a:lnTo>
                  <a:lnTo>
                    <a:pt x="1725952" y="6464"/>
                  </a:lnTo>
                  <a:lnTo>
                    <a:pt x="1773171" y="11438"/>
                  </a:lnTo>
                  <a:lnTo>
                    <a:pt x="1819968" y="17785"/>
                  </a:lnTo>
                  <a:lnTo>
                    <a:pt x="1866321" y="25487"/>
                  </a:lnTo>
                  <a:lnTo>
                    <a:pt x="1912209" y="34522"/>
                  </a:lnTo>
                  <a:lnTo>
                    <a:pt x="1957612" y="44869"/>
                  </a:lnTo>
                  <a:lnTo>
                    <a:pt x="2002509" y="56509"/>
                  </a:lnTo>
                  <a:lnTo>
                    <a:pt x="2046880" y="69419"/>
                  </a:lnTo>
                  <a:lnTo>
                    <a:pt x="2090703" y="83580"/>
                  </a:lnTo>
                  <a:lnTo>
                    <a:pt x="2133959" y="98971"/>
                  </a:lnTo>
                  <a:lnTo>
                    <a:pt x="2176626" y="115571"/>
                  </a:lnTo>
                  <a:lnTo>
                    <a:pt x="2218683" y="133359"/>
                  </a:lnTo>
                  <a:lnTo>
                    <a:pt x="2260111" y="152315"/>
                  </a:lnTo>
                  <a:lnTo>
                    <a:pt x="2300888" y="172419"/>
                  </a:lnTo>
                  <a:lnTo>
                    <a:pt x="2340994" y="193648"/>
                  </a:lnTo>
                  <a:lnTo>
                    <a:pt x="2380408" y="215983"/>
                  </a:lnTo>
                  <a:lnTo>
                    <a:pt x="2419108" y="239404"/>
                  </a:lnTo>
                  <a:lnTo>
                    <a:pt x="2457076" y="263888"/>
                  </a:lnTo>
                  <a:lnTo>
                    <a:pt x="2494290" y="289417"/>
                  </a:lnTo>
                  <a:lnTo>
                    <a:pt x="2530728" y="315968"/>
                  </a:lnTo>
                  <a:lnTo>
                    <a:pt x="2566372" y="343522"/>
                  </a:lnTo>
                  <a:lnTo>
                    <a:pt x="2601199" y="372057"/>
                  </a:lnTo>
                  <a:lnTo>
                    <a:pt x="2635189" y="401553"/>
                  </a:lnTo>
                  <a:lnTo>
                    <a:pt x="2668322" y="431989"/>
                  </a:lnTo>
                  <a:lnTo>
                    <a:pt x="2700577" y="463345"/>
                  </a:lnTo>
                  <a:lnTo>
                    <a:pt x="2731933" y="495600"/>
                  </a:lnTo>
                  <a:lnTo>
                    <a:pt x="2762369" y="528733"/>
                  </a:lnTo>
                  <a:lnTo>
                    <a:pt x="2791865" y="562723"/>
                  </a:lnTo>
                  <a:lnTo>
                    <a:pt x="2820400" y="597550"/>
                  </a:lnTo>
                  <a:lnTo>
                    <a:pt x="2847954" y="633193"/>
                  </a:lnTo>
                  <a:lnTo>
                    <a:pt x="2874505" y="669632"/>
                  </a:lnTo>
                  <a:lnTo>
                    <a:pt x="2900033" y="706846"/>
                  </a:lnTo>
                  <a:lnTo>
                    <a:pt x="2924518" y="744813"/>
                  </a:lnTo>
                  <a:lnTo>
                    <a:pt x="2947938" y="783514"/>
                  </a:lnTo>
                  <a:lnTo>
                    <a:pt x="2970274" y="822928"/>
                  </a:lnTo>
                  <a:lnTo>
                    <a:pt x="2991503" y="863034"/>
                  </a:lnTo>
                  <a:lnTo>
                    <a:pt x="3011607" y="903811"/>
                  </a:lnTo>
                  <a:lnTo>
                    <a:pt x="3030563" y="945238"/>
                  </a:lnTo>
                  <a:lnTo>
                    <a:pt x="3048351" y="987296"/>
                  </a:lnTo>
                  <a:lnTo>
                    <a:pt x="3064951" y="1029963"/>
                  </a:lnTo>
                  <a:lnTo>
                    <a:pt x="3080342" y="1073219"/>
                  </a:lnTo>
                  <a:lnTo>
                    <a:pt x="3094503" y="1117042"/>
                  </a:lnTo>
                  <a:lnTo>
                    <a:pt x="3107413" y="1161413"/>
                  </a:lnTo>
                  <a:lnTo>
                    <a:pt x="3119053" y="1206310"/>
                  </a:lnTo>
                  <a:lnTo>
                    <a:pt x="3129400" y="1251713"/>
                  </a:lnTo>
                  <a:lnTo>
                    <a:pt x="3138435" y="1297601"/>
                  </a:lnTo>
                  <a:lnTo>
                    <a:pt x="3146137" y="1343954"/>
                  </a:lnTo>
                  <a:lnTo>
                    <a:pt x="3152484" y="1390750"/>
                  </a:lnTo>
                  <a:lnTo>
                    <a:pt x="3157457" y="1437970"/>
                  </a:lnTo>
                  <a:lnTo>
                    <a:pt x="3161035" y="1485592"/>
                  </a:lnTo>
                  <a:lnTo>
                    <a:pt x="3163197" y="1533596"/>
                  </a:lnTo>
                  <a:lnTo>
                    <a:pt x="3163922" y="1581961"/>
                  </a:lnTo>
                  <a:close/>
                </a:path>
              </a:pathLst>
            </a:custGeom>
            <a:ln w="5026">
              <a:solidFill>
                <a:srgbClr val="000066"/>
              </a:solidFill>
              <a:prstDash val="dash"/>
            </a:ln>
          </p:spPr>
          <p:txBody>
            <a:bodyPr wrap="square" lIns="0" tIns="0" rIns="0" bIns="0" rtlCol="0"/>
            <a:lstStyle/>
            <a:p>
              <a:endParaRPr sz="900"/>
            </a:p>
          </p:txBody>
        </p:sp>
        <p:sp>
          <p:nvSpPr>
            <p:cNvPr id="41" name="object 13">
              <a:extLst>
                <a:ext uri="{FF2B5EF4-FFF2-40B4-BE49-F238E27FC236}">
                  <a16:creationId xmlns:a16="http://schemas.microsoft.com/office/drawing/2014/main" id="{E9DC6518-0600-024E-AAB6-30632633F7CB}"/>
                </a:ext>
              </a:extLst>
            </p:cNvPr>
            <p:cNvSpPr/>
            <p:nvPr/>
          </p:nvSpPr>
          <p:spPr>
            <a:xfrm>
              <a:off x="19518583" y="7648000"/>
              <a:ext cx="2372995" cy="2372995"/>
            </a:xfrm>
            <a:custGeom>
              <a:avLst/>
              <a:gdLst/>
              <a:ahLst/>
              <a:cxnLst/>
              <a:rect l="l" t="t" r="r" b="b"/>
              <a:pathLst>
                <a:path w="2372994" h="2372995">
                  <a:moveTo>
                    <a:pt x="1186473" y="0"/>
                  </a:moveTo>
                  <a:lnTo>
                    <a:pt x="1138754" y="942"/>
                  </a:lnTo>
                  <a:lnTo>
                    <a:pt x="1091512" y="3744"/>
                  </a:lnTo>
                  <a:lnTo>
                    <a:pt x="1044785" y="8372"/>
                  </a:lnTo>
                  <a:lnTo>
                    <a:pt x="998607" y="14790"/>
                  </a:lnTo>
                  <a:lnTo>
                    <a:pt x="953013" y="22961"/>
                  </a:lnTo>
                  <a:lnTo>
                    <a:pt x="908040" y="32852"/>
                  </a:lnTo>
                  <a:lnTo>
                    <a:pt x="863721" y="44426"/>
                  </a:lnTo>
                  <a:lnTo>
                    <a:pt x="820094" y="57648"/>
                  </a:lnTo>
                  <a:lnTo>
                    <a:pt x="777194" y="72482"/>
                  </a:lnTo>
                  <a:lnTo>
                    <a:pt x="735055" y="88893"/>
                  </a:lnTo>
                  <a:lnTo>
                    <a:pt x="693713" y="106846"/>
                  </a:lnTo>
                  <a:lnTo>
                    <a:pt x="653204" y="126305"/>
                  </a:lnTo>
                  <a:lnTo>
                    <a:pt x="613564" y="147235"/>
                  </a:lnTo>
                  <a:lnTo>
                    <a:pt x="574827" y="169600"/>
                  </a:lnTo>
                  <a:lnTo>
                    <a:pt x="537029" y="193365"/>
                  </a:lnTo>
                  <a:lnTo>
                    <a:pt x="500205" y="218494"/>
                  </a:lnTo>
                  <a:lnTo>
                    <a:pt x="464391" y="244952"/>
                  </a:lnTo>
                  <a:lnTo>
                    <a:pt x="429623" y="272704"/>
                  </a:lnTo>
                  <a:lnTo>
                    <a:pt x="395936" y="301713"/>
                  </a:lnTo>
                  <a:lnTo>
                    <a:pt x="363365" y="331945"/>
                  </a:lnTo>
                  <a:lnTo>
                    <a:pt x="331945" y="363365"/>
                  </a:lnTo>
                  <a:lnTo>
                    <a:pt x="301713" y="395936"/>
                  </a:lnTo>
                  <a:lnTo>
                    <a:pt x="272704" y="429623"/>
                  </a:lnTo>
                  <a:lnTo>
                    <a:pt x="244952" y="464391"/>
                  </a:lnTo>
                  <a:lnTo>
                    <a:pt x="218494" y="500205"/>
                  </a:lnTo>
                  <a:lnTo>
                    <a:pt x="193365" y="537029"/>
                  </a:lnTo>
                  <a:lnTo>
                    <a:pt x="169600" y="574827"/>
                  </a:lnTo>
                  <a:lnTo>
                    <a:pt x="147235" y="613564"/>
                  </a:lnTo>
                  <a:lnTo>
                    <a:pt x="126305" y="653204"/>
                  </a:lnTo>
                  <a:lnTo>
                    <a:pt x="106846" y="693713"/>
                  </a:lnTo>
                  <a:lnTo>
                    <a:pt x="88893" y="735055"/>
                  </a:lnTo>
                  <a:lnTo>
                    <a:pt x="72482" y="777194"/>
                  </a:lnTo>
                  <a:lnTo>
                    <a:pt x="57648" y="820094"/>
                  </a:lnTo>
                  <a:lnTo>
                    <a:pt x="44426" y="863721"/>
                  </a:lnTo>
                  <a:lnTo>
                    <a:pt x="32852" y="908040"/>
                  </a:lnTo>
                  <a:lnTo>
                    <a:pt x="22961" y="953013"/>
                  </a:lnTo>
                  <a:lnTo>
                    <a:pt x="14790" y="998607"/>
                  </a:lnTo>
                  <a:lnTo>
                    <a:pt x="8372" y="1044785"/>
                  </a:lnTo>
                  <a:lnTo>
                    <a:pt x="3744" y="1091512"/>
                  </a:lnTo>
                  <a:lnTo>
                    <a:pt x="942" y="1138754"/>
                  </a:lnTo>
                  <a:lnTo>
                    <a:pt x="0" y="1186473"/>
                  </a:lnTo>
                  <a:lnTo>
                    <a:pt x="942" y="1234193"/>
                  </a:lnTo>
                  <a:lnTo>
                    <a:pt x="3744" y="1281434"/>
                  </a:lnTo>
                  <a:lnTo>
                    <a:pt x="8372" y="1328161"/>
                  </a:lnTo>
                  <a:lnTo>
                    <a:pt x="14790" y="1374339"/>
                  </a:lnTo>
                  <a:lnTo>
                    <a:pt x="22961" y="1419933"/>
                  </a:lnTo>
                  <a:lnTo>
                    <a:pt x="32852" y="1464907"/>
                  </a:lnTo>
                  <a:lnTo>
                    <a:pt x="44426" y="1509225"/>
                  </a:lnTo>
                  <a:lnTo>
                    <a:pt x="57648" y="1552852"/>
                  </a:lnTo>
                  <a:lnTo>
                    <a:pt x="72482" y="1595752"/>
                  </a:lnTo>
                  <a:lnTo>
                    <a:pt x="88893" y="1637891"/>
                  </a:lnTo>
                  <a:lnTo>
                    <a:pt x="106846" y="1679233"/>
                  </a:lnTo>
                  <a:lnTo>
                    <a:pt x="126305" y="1719742"/>
                  </a:lnTo>
                  <a:lnTo>
                    <a:pt x="147235" y="1759382"/>
                  </a:lnTo>
                  <a:lnTo>
                    <a:pt x="169600" y="1798120"/>
                  </a:lnTo>
                  <a:lnTo>
                    <a:pt x="193365" y="1835918"/>
                  </a:lnTo>
                  <a:lnTo>
                    <a:pt x="218494" y="1872741"/>
                  </a:lnTo>
                  <a:lnTo>
                    <a:pt x="244952" y="1908555"/>
                  </a:lnTo>
                  <a:lnTo>
                    <a:pt x="272704" y="1943323"/>
                  </a:lnTo>
                  <a:lnTo>
                    <a:pt x="301713" y="1977010"/>
                  </a:lnTo>
                  <a:lnTo>
                    <a:pt x="331945" y="2009581"/>
                  </a:lnTo>
                  <a:lnTo>
                    <a:pt x="363365" y="2041001"/>
                  </a:lnTo>
                  <a:lnTo>
                    <a:pt x="395936" y="2071233"/>
                  </a:lnTo>
                  <a:lnTo>
                    <a:pt x="429623" y="2100243"/>
                  </a:lnTo>
                  <a:lnTo>
                    <a:pt x="464391" y="2127994"/>
                  </a:lnTo>
                  <a:lnTo>
                    <a:pt x="500205" y="2154452"/>
                  </a:lnTo>
                  <a:lnTo>
                    <a:pt x="537029" y="2179582"/>
                  </a:lnTo>
                  <a:lnTo>
                    <a:pt x="574827" y="2203346"/>
                  </a:lnTo>
                  <a:lnTo>
                    <a:pt x="613564" y="2225711"/>
                  </a:lnTo>
                  <a:lnTo>
                    <a:pt x="653204" y="2246641"/>
                  </a:lnTo>
                  <a:lnTo>
                    <a:pt x="693713" y="2266100"/>
                  </a:lnTo>
                  <a:lnTo>
                    <a:pt x="735055" y="2284053"/>
                  </a:lnTo>
                  <a:lnTo>
                    <a:pt x="777194" y="2300464"/>
                  </a:lnTo>
                  <a:lnTo>
                    <a:pt x="820094" y="2315299"/>
                  </a:lnTo>
                  <a:lnTo>
                    <a:pt x="863721" y="2328520"/>
                  </a:lnTo>
                  <a:lnTo>
                    <a:pt x="908040" y="2340094"/>
                  </a:lnTo>
                  <a:lnTo>
                    <a:pt x="953013" y="2349985"/>
                  </a:lnTo>
                  <a:lnTo>
                    <a:pt x="998607" y="2358157"/>
                  </a:lnTo>
                  <a:lnTo>
                    <a:pt x="1044785" y="2364574"/>
                  </a:lnTo>
                  <a:lnTo>
                    <a:pt x="1091512" y="2369202"/>
                  </a:lnTo>
                  <a:lnTo>
                    <a:pt x="1138754" y="2372005"/>
                  </a:lnTo>
                  <a:lnTo>
                    <a:pt x="1186473" y="2372947"/>
                  </a:lnTo>
                  <a:lnTo>
                    <a:pt x="1234193" y="2372005"/>
                  </a:lnTo>
                  <a:lnTo>
                    <a:pt x="1281434" y="2369202"/>
                  </a:lnTo>
                  <a:lnTo>
                    <a:pt x="1328161" y="2364574"/>
                  </a:lnTo>
                  <a:lnTo>
                    <a:pt x="1374339" y="2358157"/>
                  </a:lnTo>
                  <a:lnTo>
                    <a:pt x="1419933" y="2349985"/>
                  </a:lnTo>
                  <a:lnTo>
                    <a:pt x="1464907" y="2340094"/>
                  </a:lnTo>
                  <a:lnTo>
                    <a:pt x="1509225" y="2328520"/>
                  </a:lnTo>
                  <a:lnTo>
                    <a:pt x="1552852" y="2315299"/>
                  </a:lnTo>
                  <a:lnTo>
                    <a:pt x="1595752" y="2300464"/>
                  </a:lnTo>
                  <a:lnTo>
                    <a:pt x="1637891" y="2284053"/>
                  </a:lnTo>
                  <a:lnTo>
                    <a:pt x="1679233" y="2266100"/>
                  </a:lnTo>
                  <a:lnTo>
                    <a:pt x="1719742" y="2246641"/>
                  </a:lnTo>
                  <a:lnTo>
                    <a:pt x="1759382" y="2225711"/>
                  </a:lnTo>
                  <a:lnTo>
                    <a:pt x="1798120" y="2203346"/>
                  </a:lnTo>
                  <a:lnTo>
                    <a:pt x="1835918" y="2179582"/>
                  </a:lnTo>
                  <a:lnTo>
                    <a:pt x="1872741" y="2154452"/>
                  </a:lnTo>
                  <a:lnTo>
                    <a:pt x="1908555" y="2127994"/>
                  </a:lnTo>
                  <a:lnTo>
                    <a:pt x="1943323" y="2100243"/>
                  </a:lnTo>
                  <a:lnTo>
                    <a:pt x="1977010" y="2071233"/>
                  </a:lnTo>
                  <a:lnTo>
                    <a:pt x="2009581" y="2041001"/>
                  </a:lnTo>
                  <a:lnTo>
                    <a:pt x="2041001" y="2009581"/>
                  </a:lnTo>
                  <a:lnTo>
                    <a:pt x="2071233" y="1977010"/>
                  </a:lnTo>
                  <a:lnTo>
                    <a:pt x="2100243" y="1943323"/>
                  </a:lnTo>
                  <a:lnTo>
                    <a:pt x="2127994" y="1908555"/>
                  </a:lnTo>
                  <a:lnTo>
                    <a:pt x="2154452" y="1872741"/>
                  </a:lnTo>
                  <a:lnTo>
                    <a:pt x="2179582" y="1835918"/>
                  </a:lnTo>
                  <a:lnTo>
                    <a:pt x="2203346" y="1798120"/>
                  </a:lnTo>
                  <a:lnTo>
                    <a:pt x="2225711" y="1759382"/>
                  </a:lnTo>
                  <a:lnTo>
                    <a:pt x="2246641" y="1719742"/>
                  </a:lnTo>
                  <a:lnTo>
                    <a:pt x="2266100" y="1679233"/>
                  </a:lnTo>
                  <a:lnTo>
                    <a:pt x="2284053" y="1637891"/>
                  </a:lnTo>
                  <a:lnTo>
                    <a:pt x="2300464" y="1595752"/>
                  </a:lnTo>
                  <a:lnTo>
                    <a:pt x="2315299" y="1552852"/>
                  </a:lnTo>
                  <a:lnTo>
                    <a:pt x="2328520" y="1509225"/>
                  </a:lnTo>
                  <a:lnTo>
                    <a:pt x="2340094" y="1464907"/>
                  </a:lnTo>
                  <a:lnTo>
                    <a:pt x="2349985" y="1419933"/>
                  </a:lnTo>
                  <a:lnTo>
                    <a:pt x="2358157" y="1374339"/>
                  </a:lnTo>
                  <a:lnTo>
                    <a:pt x="2364574" y="1328161"/>
                  </a:lnTo>
                  <a:lnTo>
                    <a:pt x="2369202" y="1281434"/>
                  </a:lnTo>
                  <a:lnTo>
                    <a:pt x="2372005" y="1234193"/>
                  </a:lnTo>
                  <a:lnTo>
                    <a:pt x="2372947" y="1186473"/>
                  </a:lnTo>
                  <a:lnTo>
                    <a:pt x="2372005" y="1138754"/>
                  </a:lnTo>
                  <a:lnTo>
                    <a:pt x="2369202" y="1091512"/>
                  </a:lnTo>
                  <a:lnTo>
                    <a:pt x="2364574" y="1044785"/>
                  </a:lnTo>
                  <a:lnTo>
                    <a:pt x="2358157" y="998607"/>
                  </a:lnTo>
                  <a:lnTo>
                    <a:pt x="2349985" y="953013"/>
                  </a:lnTo>
                  <a:lnTo>
                    <a:pt x="2340094" y="908040"/>
                  </a:lnTo>
                  <a:lnTo>
                    <a:pt x="2328520" y="863721"/>
                  </a:lnTo>
                  <a:lnTo>
                    <a:pt x="2315299" y="820094"/>
                  </a:lnTo>
                  <a:lnTo>
                    <a:pt x="2300464" y="777194"/>
                  </a:lnTo>
                  <a:lnTo>
                    <a:pt x="2284053" y="735055"/>
                  </a:lnTo>
                  <a:lnTo>
                    <a:pt x="2266100" y="693713"/>
                  </a:lnTo>
                  <a:lnTo>
                    <a:pt x="2246641" y="653204"/>
                  </a:lnTo>
                  <a:lnTo>
                    <a:pt x="2225711" y="613564"/>
                  </a:lnTo>
                  <a:lnTo>
                    <a:pt x="2203346" y="574827"/>
                  </a:lnTo>
                  <a:lnTo>
                    <a:pt x="2179582" y="537029"/>
                  </a:lnTo>
                  <a:lnTo>
                    <a:pt x="2154452" y="500205"/>
                  </a:lnTo>
                  <a:lnTo>
                    <a:pt x="2127994" y="464391"/>
                  </a:lnTo>
                  <a:lnTo>
                    <a:pt x="2100243" y="429623"/>
                  </a:lnTo>
                  <a:lnTo>
                    <a:pt x="2071233" y="395936"/>
                  </a:lnTo>
                  <a:lnTo>
                    <a:pt x="2041001" y="363365"/>
                  </a:lnTo>
                  <a:lnTo>
                    <a:pt x="2009581" y="331945"/>
                  </a:lnTo>
                  <a:lnTo>
                    <a:pt x="1977010" y="301713"/>
                  </a:lnTo>
                  <a:lnTo>
                    <a:pt x="1943323" y="272704"/>
                  </a:lnTo>
                  <a:lnTo>
                    <a:pt x="1908555" y="244952"/>
                  </a:lnTo>
                  <a:lnTo>
                    <a:pt x="1872741" y="218494"/>
                  </a:lnTo>
                  <a:lnTo>
                    <a:pt x="1835918" y="193365"/>
                  </a:lnTo>
                  <a:lnTo>
                    <a:pt x="1798120" y="169600"/>
                  </a:lnTo>
                  <a:lnTo>
                    <a:pt x="1759382" y="147235"/>
                  </a:lnTo>
                  <a:lnTo>
                    <a:pt x="1719742" y="126305"/>
                  </a:lnTo>
                  <a:lnTo>
                    <a:pt x="1679233" y="106846"/>
                  </a:lnTo>
                  <a:lnTo>
                    <a:pt x="1637891" y="88893"/>
                  </a:lnTo>
                  <a:lnTo>
                    <a:pt x="1595752" y="72482"/>
                  </a:lnTo>
                  <a:lnTo>
                    <a:pt x="1552852" y="57648"/>
                  </a:lnTo>
                  <a:lnTo>
                    <a:pt x="1509225" y="44426"/>
                  </a:lnTo>
                  <a:lnTo>
                    <a:pt x="1464907" y="32852"/>
                  </a:lnTo>
                  <a:lnTo>
                    <a:pt x="1419933" y="22961"/>
                  </a:lnTo>
                  <a:lnTo>
                    <a:pt x="1374339" y="14790"/>
                  </a:lnTo>
                  <a:lnTo>
                    <a:pt x="1328161" y="8372"/>
                  </a:lnTo>
                  <a:lnTo>
                    <a:pt x="1281434" y="3744"/>
                  </a:lnTo>
                  <a:lnTo>
                    <a:pt x="1234193" y="942"/>
                  </a:lnTo>
                  <a:lnTo>
                    <a:pt x="1186473" y="0"/>
                  </a:lnTo>
                  <a:close/>
                </a:path>
              </a:pathLst>
            </a:custGeom>
            <a:solidFill>
              <a:srgbClr val="0000CC"/>
            </a:solidFill>
          </p:spPr>
          <p:txBody>
            <a:bodyPr wrap="square" lIns="0" tIns="0" rIns="0" bIns="0" rtlCol="0" anchor="ctr" anchorCtr="0"/>
            <a:lstStyle/>
            <a:p>
              <a:pPr marR="1588" algn="ctr">
                <a:lnSpc>
                  <a:spcPct val="100000"/>
                </a:lnSpc>
                <a:spcBef>
                  <a:spcPts val="51"/>
                </a:spcBef>
              </a:pPr>
              <a:r>
                <a:rPr lang="en-US" sz="1000" b="0" spc="151" dirty="0">
                  <a:solidFill>
                    <a:srgbClr val="FFFFFF"/>
                  </a:solidFill>
                  <a:latin typeface="Roboto Light" panose="02000000000000000000" pitchFamily="2" charset="0"/>
                  <a:cs typeface="Maison Neue Thin"/>
                </a:rPr>
                <a:t>DIGITAL</a:t>
              </a:r>
              <a:endParaRPr lang="en-US" sz="1000" spc="151" dirty="0">
                <a:latin typeface="Roboto Light" panose="02000000000000000000" pitchFamily="2" charset="0"/>
                <a:cs typeface="Maison Neue Thin"/>
              </a:endParaRPr>
            </a:p>
            <a:p>
              <a:pPr algn="ctr">
                <a:lnSpc>
                  <a:spcPct val="100000"/>
                </a:lnSpc>
              </a:pPr>
              <a:r>
                <a:rPr lang="en-US" sz="1000" b="0" spc="151" dirty="0">
                  <a:solidFill>
                    <a:srgbClr val="FFFFFF"/>
                  </a:solidFill>
                  <a:latin typeface="Roboto Light" panose="02000000000000000000" pitchFamily="2" charset="0"/>
                  <a:cs typeface="Maison Neue Thin"/>
                </a:rPr>
                <a:t>SOLUTIONS</a:t>
              </a:r>
              <a:endParaRPr lang="en-US" sz="1000" spc="151" dirty="0">
                <a:latin typeface="Roboto Light" panose="02000000000000000000" pitchFamily="2" charset="0"/>
                <a:cs typeface="Maison Neue Thin"/>
              </a:endParaRPr>
            </a:p>
          </p:txBody>
        </p:sp>
        <p:sp>
          <p:nvSpPr>
            <p:cNvPr id="42" name="object 13">
              <a:extLst>
                <a:ext uri="{FF2B5EF4-FFF2-40B4-BE49-F238E27FC236}">
                  <a16:creationId xmlns:a16="http://schemas.microsoft.com/office/drawing/2014/main" id="{848C9ADB-8ADC-2D4F-8681-534AEDA43DA8}"/>
                </a:ext>
              </a:extLst>
            </p:cNvPr>
            <p:cNvSpPr/>
            <p:nvPr/>
          </p:nvSpPr>
          <p:spPr>
            <a:xfrm>
              <a:off x="17376420" y="4013010"/>
              <a:ext cx="2372995" cy="2372995"/>
            </a:xfrm>
            <a:custGeom>
              <a:avLst/>
              <a:gdLst/>
              <a:ahLst/>
              <a:cxnLst/>
              <a:rect l="l" t="t" r="r" b="b"/>
              <a:pathLst>
                <a:path w="2372994" h="2372995">
                  <a:moveTo>
                    <a:pt x="1186473" y="0"/>
                  </a:moveTo>
                  <a:lnTo>
                    <a:pt x="1138754" y="942"/>
                  </a:lnTo>
                  <a:lnTo>
                    <a:pt x="1091512" y="3744"/>
                  </a:lnTo>
                  <a:lnTo>
                    <a:pt x="1044785" y="8372"/>
                  </a:lnTo>
                  <a:lnTo>
                    <a:pt x="998607" y="14790"/>
                  </a:lnTo>
                  <a:lnTo>
                    <a:pt x="953013" y="22961"/>
                  </a:lnTo>
                  <a:lnTo>
                    <a:pt x="908040" y="32852"/>
                  </a:lnTo>
                  <a:lnTo>
                    <a:pt x="863721" y="44426"/>
                  </a:lnTo>
                  <a:lnTo>
                    <a:pt x="820094" y="57648"/>
                  </a:lnTo>
                  <a:lnTo>
                    <a:pt x="777194" y="72482"/>
                  </a:lnTo>
                  <a:lnTo>
                    <a:pt x="735055" y="88893"/>
                  </a:lnTo>
                  <a:lnTo>
                    <a:pt x="693713" y="106846"/>
                  </a:lnTo>
                  <a:lnTo>
                    <a:pt x="653204" y="126305"/>
                  </a:lnTo>
                  <a:lnTo>
                    <a:pt x="613564" y="147235"/>
                  </a:lnTo>
                  <a:lnTo>
                    <a:pt x="574827" y="169600"/>
                  </a:lnTo>
                  <a:lnTo>
                    <a:pt x="537029" y="193365"/>
                  </a:lnTo>
                  <a:lnTo>
                    <a:pt x="500205" y="218494"/>
                  </a:lnTo>
                  <a:lnTo>
                    <a:pt x="464391" y="244952"/>
                  </a:lnTo>
                  <a:lnTo>
                    <a:pt x="429623" y="272704"/>
                  </a:lnTo>
                  <a:lnTo>
                    <a:pt x="395936" y="301713"/>
                  </a:lnTo>
                  <a:lnTo>
                    <a:pt x="363365" y="331945"/>
                  </a:lnTo>
                  <a:lnTo>
                    <a:pt x="331945" y="363365"/>
                  </a:lnTo>
                  <a:lnTo>
                    <a:pt x="301713" y="395936"/>
                  </a:lnTo>
                  <a:lnTo>
                    <a:pt x="272704" y="429623"/>
                  </a:lnTo>
                  <a:lnTo>
                    <a:pt x="244952" y="464391"/>
                  </a:lnTo>
                  <a:lnTo>
                    <a:pt x="218494" y="500205"/>
                  </a:lnTo>
                  <a:lnTo>
                    <a:pt x="193365" y="537029"/>
                  </a:lnTo>
                  <a:lnTo>
                    <a:pt x="169600" y="574827"/>
                  </a:lnTo>
                  <a:lnTo>
                    <a:pt x="147235" y="613564"/>
                  </a:lnTo>
                  <a:lnTo>
                    <a:pt x="126305" y="653204"/>
                  </a:lnTo>
                  <a:lnTo>
                    <a:pt x="106846" y="693713"/>
                  </a:lnTo>
                  <a:lnTo>
                    <a:pt x="88893" y="735055"/>
                  </a:lnTo>
                  <a:lnTo>
                    <a:pt x="72482" y="777194"/>
                  </a:lnTo>
                  <a:lnTo>
                    <a:pt x="57648" y="820094"/>
                  </a:lnTo>
                  <a:lnTo>
                    <a:pt x="44426" y="863721"/>
                  </a:lnTo>
                  <a:lnTo>
                    <a:pt x="32852" y="908040"/>
                  </a:lnTo>
                  <a:lnTo>
                    <a:pt x="22961" y="953013"/>
                  </a:lnTo>
                  <a:lnTo>
                    <a:pt x="14790" y="998607"/>
                  </a:lnTo>
                  <a:lnTo>
                    <a:pt x="8372" y="1044785"/>
                  </a:lnTo>
                  <a:lnTo>
                    <a:pt x="3744" y="1091512"/>
                  </a:lnTo>
                  <a:lnTo>
                    <a:pt x="942" y="1138754"/>
                  </a:lnTo>
                  <a:lnTo>
                    <a:pt x="0" y="1186473"/>
                  </a:lnTo>
                  <a:lnTo>
                    <a:pt x="942" y="1234193"/>
                  </a:lnTo>
                  <a:lnTo>
                    <a:pt x="3744" y="1281434"/>
                  </a:lnTo>
                  <a:lnTo>
                    <a:pt x="8372" y="1328161"/>
                  </a:lnTo>
                  <a:lnTo>
                    <a:pt x="14790" y="1374339"/>
                  </a:lnTo>
                  <a:lnTo>
                    <a:pt x="22961" y="1419933"/>
                  </a:lnTo>
                  <a:lnTo>
                    <a:pt x="32852" y="1464907"/>
                  </a:lnTo>
                  <a:lnTo>
                    <a:pt x="44426" y="1509225"/>
                  </a:lnTo>
                  <a:lnTo>
                    <a:pt x="57648" y="1552852"/>
                  </a:lnTo>
                  <a:lnTo>
                    <a:pt x="72482" y="1595752"/>
                  </a:lnTo>
                  <a:lnTo>
                    <a:pt x="88893" y="1637891"/>
                  </a:lnTo>
                  <a:lnTo>
                    <a:pt x="106846" y="1679233"/>
                  </a:lnTo>
                  <a:lnTo>
                    <a:pt x="126305" y="1719742"/>
                  </a:lnTo>
                  <a:lnTo>
                    <a:pt x="147235" y="1759382"/>
                  </a:lnTo>
                  <a:lnTo>
                    <a:pt x="169600" y="1798120"/>
                  </a:lnTo>
                  <a:lnTo>
                    <a:pt x="193365" y="1835918"/>
                  </a:lnTo>
                  <a:lnTo>
                    <a:pt x="218494" y="1872741"/>
                  </a:lnTo>
                  <a:lnTo>
                    <a:pt x="244952" y="1908555"/>
                  </a:lnTo>
                  <a:lnTo>
                    <a:pt x="272704" y="1943323"/>
                  </a:lnTo>
                  <a:lnTo>
                    <a:pt x="301713" y="1977010"/>
                  </a:lnTo>
                  <a:lnTo>
                    <a:pt x="331945" y="2009581"/>
                  </a:lnTo>
                  <a:lnTo>
                    <a:pt x="363365" y="2041001"/>
                  </a:lnTo>
                  <a:lnTo>
                    <a:pt x="395936" y="2071233"/>
                  </a:lnTo>
                  <a:lnTo>
                    <a:pt x="429623" y="2100243"/>
                  </a:lnTo>
                  <a:lnTo>
                    <a:pt x="464391" y="2127994"/>
                  </a:lnTo>
                  <a:lnTo>
                    <a:pt x="500205" y="2154452"/>
                  </a:lnTo>
                  <a:lnTo>
                    <a:pt x="537029" y="2179582"/>
                  </a:lnTo>
                  <a:lnTo>
                    <a:pt x="574827" y="2203346"/>
                  </a:lnTo>
                  <a:lnTo>
                    <a:pt x="613564" y="2225711"/>
                  </a:lnTo>
                  <a:lnTo>
                    <a:pt x="653204" y="2246641"/>
                  </a:lnTo>
                  <a:lnTo>
                    <a:pt x="693713" y="2266100"/>
                  </a:lnTo>
                  <a:lnTo>
                    <a:pt x="735055" y="2284053"/>
                  </a:lnTo>
                  <a:lnTo>
                    <a:pt x="777194" y="2300464"/>
                  </a:lnTo>
                  <a:lnTo>
                    <a:pt x="820094" y="2315299"/>
                  </a:lnTo>
                  <a:lnTo>
                    <a:pt x="863721" y="2328520"/>
                  </a:lnTo>
                  <a:lnTo>
                    <a:pt x="908040" y="2340094"/>
                  </a:lnTo>
                  <a:lnTo>
                    <a:pt x="953013" y="2349985"/>
                  </a:lnTo>
                  <a:lnTo>
                    <a:pt x="998607" y="2358157"/>
                  </a:lnTo>
                  <a:lnTo>
                    <a:pt x="1044785" y="2364574"/>
                  </a:lnTo>
                  <a:lnTo>
                    <a:pt x="1091512" y="2369202"/>
                  </a:lnTo>
                  <a:lnTo>
                    <a:pt x="1138754" y="2372005"/>
                  </a:lnTo>
                  <a:lnTo>
                    <a:pt x="1186473" y="2372947"/>
                  </a:lnTo>
                  <a:lnTo>
                    <a:pt x="1234193" y="2372005"/>
                  </a:lnTo>
                  <a:lnTo>
                    <a:pt x="1281434" y="2369202"/>
                  </a:lnTo>
                  <a:lnTo>
                    <a:pt x="1328161" y="2364574"/>
                  </a:lnTo>
                  <a:lnTo>
                    <a:pt x="1374339" y="2358157"/>
                  </a:lnTo>
                  <a:lnTo>
                    <a:pt x="1419933" y="2349985"/>
                  </a:lnTo>
                  <a:lnTo>
                    <a:pt x="1464907" y="2340094"/>
                  </a:lnTo>
                  <a:lnTo>
                    <a:pt x="1509225" y="2328520"/>
                  </a:lnTo>
                  <a:lnTo>
                    <a:pt x="1552852" y="2315299"/>
                  </a:lnTo>
                  <a:lnTo>
                    <a:pt x="1595752" y="2300464"/>
                  </a:lnTo>
                  <a:lnTo>
                    <a:pt x="1637891" y="2284053"/>
                  </a:lnTo>
                  <a:lnTo>
                    <a:pt x="1679233" y="2266100"/>
                  </a:lnTo>
                  <a:lnTo>
                    <a:pt x="1719742" y="2246641"/>
                  </a:lnTo>
                  <a:lnTo>
                    <a:pt x="1759382" y="2225711"/>
                  </a:lnTo>
                  <a:lnTo>
                    <a:pt x="1798120" y="2203346"/>
                  </a:lnTo>
                  <a:lnTo>
                    <a:pt x="1835918" y="2179582"/>
                  </a:lnTo>
                  <a:lnTo>
                    <a:pt x="1872741" y="2154452"/>
                  </a:lnTo>
                  <a:lnTo>
                    <a:pt x="1908555" y="2127994"/>
                  </a:lnTo>
                  <a:lnTo>
                    <a:pt x="1943323" y="2100243"/>
                  </a:lnTo>
                  <a:lnTo>
                    <a:pt x="1977010" y="2071233"/>
                  </a:lnTo>
                  <a:lnTo>
                    <a:pt x="2009581" y="2041001"/>
                  </a:lnTo>
                  <a:lnTo>
                    <a:pt x="2041001" y="2009581"/>
                  </a:lnTo>
                  <a:lnTo>
                    <a:pt x="2071233" y="1977010"/>
                  </a:lnTo>
                  <a:lnTo>
                    <a:pt x="2100243" y="1943323"/>
                  </a:lnTo>
                  <a:lnTo>
                    <a:pt x="2127994" y="1908555"/>
                  </a:lnTo>
                  <a:lnTo>
                    <a:pt x="2154452" y="1872741"/>
                  </a:lnTo>
                  <a:lnTo>
                    <a:pt x="2179582" y="1835918"/>
                  </a:lnTo>
                  <a:lnTo>
                    <a:pt x="2203346" y="1798120"/>
                  </a:lnTo>
                  <a:lnTo>
                    <a:pt x="2225711" y="1759382"/>
                  </a:lnTo>
                  <a:lnTo>
                    <a:pt x="2246641" y="1719742"/>
                  </a:lnTo>
                  <a:lnTo>
                    <a:pt x="2266100" y="1679233"/>
                  </a:lnTo>
                  <a:lnTo>
                    <a:pt x="2284053" y="1637891"/>
                  </a:lnTo>
                  <a:lnTo>
                    <a:pt x="2300464" y="1595752"/>
                  </a:lnTo>
                  <a:lnTo>
                    <a:pt x="2315299" y="1552852"/>
                  </a:lnTo>
                  <a:lnTo>
                    <a:pt x="2328520" y="1509225"/>
                  </a:lnTo>
                  <a:lnTo>
                    <a:pt x="2340094" y="1464907"/>
                  </a:lnTo>
                  <a:lnTo>
                    <a:pt x="2349985" y="1419933"/>
                  </a:lnTo>
                  <a:lnTo>
                    <a:pt x="2358157" y="1374339"/>
                  </a:lnTo>
                  <a:lnTo>
                    <a:pt x="2364574" y="1328161"/>
                  </a:lnTo>
                  <a:lnTo>
                    <a:pt x="2369202" y="1281434"/>
                  </a:lnTo>
                  <a:lnTo>
                    <a:pt x="2372005" y="1234193"/>
                  </a:lnTo>
                  <a:lnTo>
                    <a:pt x="2372947" y="1186473"/>
                  </a:lnTo>
                  <a:lnTo>
                    <a:pt x="2372005" y="1138754"/>
                  </a:lnTo>
                  <a:lnTo>
                    <a:pt x="2369202" y="1091512"/>
                  </a:lnTo>
                  <a:lnTo>
                    <a:pt x="2364574" y="1044785"/>
                  </a:lnTo>
                  <a:lnTo>
                    <a:pt x="2358157" y="998607"/>
                  </a:lnTo>
                  <a:lnTo>
                    <a:pt x="2349985" y="953013"/>
                  </a:lnTo>
                  <a:lnTo>
                    <a:pt x="2340094" y="908040"/>
                  </a:lnTo>
                  <a:lnTo>
                    <a:pt x="2328520" y="863721"/>
                  </a:lnTo>
                  <a:lnTo>
                    <a:pt x="2315299" y="820094"/>
                  </a:lnTo>
                  <a:lnTo>
                    <a:pt x="2300464" y="777194"/>
                  </a:lnTo>
                  <a:lnTo>
                    <a:pt x="2284053" y="735055"/>
                  </a:lnTo>
                  <a:lnTo>
                    <a:pt x="2266100" y="693713"/>
                  </a:lnTo>
                  <a:lnTo>
                    <a:pt x="2246641" y="653204"/>
                  </a:lnTo>
                  <a:lnTo>
                    <a:pt x="2225711" y="613564"/>
                  </a:lnTo>
                  <a:lnTo>
                    <a:pt x="2203346" y="574827"/>
                  </a:lnTo>
                  <a:lnTo>
                    <a:pt x="2179582" y="537029"/>
                  </a:lnTo>
                  <a:lnTo>
                    <a:pt x="2154452" y="500205"/>
                  </a:lnTo>
                  <a:lnTo>
                    <a:pt x="2127994" y="464391"/>
                  </a:lnTo>
                  <a:lnTo>
                    <a:pt x="2100243" y="429623"/>
                  </a:lnTo>
                  <a:lnTo>
                    <a:pt x="2071233" y="395936"/>
                  </a:lnTo>
                  <a:lnTo>
                    <a:pt x="2041001" y="363365"/>
                  </a:lnTo>
                  <a:lnTo>
                    <a:pt x="2009581" y="331945"/>
                  </a:lnTo>
                  <a:lnTo>
                    <a:pt x="1977010" y="301713"/>
                  </a:lnTo>
                  <a:lnTo>
                    <a:pt x="1943323" y="272704"/>
                  </a:lnTo>
                  <a:lnTo>
                    <a:pt x="1908555" y="244952"/>
                  </a:lnTo>
                  <a:lnTo>
                    <a:pt x="1872741" y="218494"/>
                  </a:lnTo>
                  <a:lnTo>
                    <a:pt x="1835918" y="193365"/>
                  </a:lnTo>
                  <a:lnTo>
                    <a:pt x="1798120" y="169600"/>
                  </a:lnTo>
                  <a:lnTo>
                    <a:pt x="1759382" y="147235"/>
                  </a:lnTo>
                  <a:lnTo>
                    <a:pt x="1719742" y="126305"/>
                  </a:lnTo>
                  <a:lnTo>
                    <a:pt x="1679233" y="106846"/>
                  </a:lnTo>
                  <a:lnTo>
                    <a:pt x="1637891" y="88893"/>
                  </a:lnTo>
                  <a:lnTo>
                    <a:pt x="1595752" y="72482"/>
                  </a:lnTo>
                  <a:lnTo>
                    <a:pt x="1552852" y="57648"/>
                  </a:lnTo>
                  <a:lnTo>
                    <a:pt x="1509225" y="44426"/>
                  </a:lnTo>
                  <a:lnTo>
                    <a:pt x="1464907" y="32852"/>
                  </a:lnTo>
                  <a:lnTo>
                    <a:pt x="1419933" y="22961"/>
                  </a:lnTo>
                  <a:lnTo>
                    <a:pt x="1374339" y="14790"/>
                  </a:lnTo>
                  <a:lnTo>
                    <a:pt x="1328161" y="8372"/>
                  </a:lnTo>
                  <a:lnTo>
                    <a:pt x="1281434" y="3744"/>
                  </a:lnTo>
                  <a:lnTo>
                    <a:pt x="1234193" y="942"/>
                  </a:lnTo>
                  <a:lnTo>
                    <a:pt x="1186473" y="0"/>
                  </a:lnTo>
                  <a:close/>
                </a:path>
              </a:pathLst>
            </a:custGeom>
            <a:solidFill>
              <a:srgbClr val="0000CC"/>
            </a:solidFill>
          </p:spPr>
          <p:txBody>
            <a:bodyPr wrap="square" lIns="0" tIns="0" rIns="0" bIns="0" rtlCol="0" anchor="ctr" anchorCtr="0"/>
            <a:lstStyle/>
            <a:p>
              <a:pPr marL="28257" marR="2540" indent="-22225" algn="ctr">
                <a:lnSpc>
                  <a:spcPct val="100000"/>
                </a:lnSpc>
                <a:spcBef>
                  <a:spcPts val="191"/>
                </a:spcBef>
              </a:pPr>
              <a:r>
                <a:rPr lang="en-US" sz="1000" b="0" spc="151" dirty="0">
                  <a:solidFill>
                    <a:srgbClr val="FFFFFF"/>
                  </a:solidFill>
                  <a:latin typeface="Roboto Light" panose="02000000000000000000" pitchFamily="2" charset="0"/>
                  <a:cs typeface="Maison Neue Thin"/>
                </a:rPr>
                <a:t>STRATEGIC</a:t>
              </a:r>
              <a:endParaRPr lang="ro-RO" sz="1000" b="0" spc="151" dirty="0">
                <a:solidFill>
                  <a:srgbClr val="FFFFFF"/>
                </a:solidFill>
                <a:latin typeface="Roboto Light" panose="02000000000000000000" pitchFamily="2" charset="0"/>
                <a:cs typeface="Maison Neue Thin"/>
              </a:endParaRPr>
            </a:p>
            <a:p>
              <a:pPr marL="28257" marR="2540" indent="-22225" algn="ctr">
                <a:lnSpc>
                  <a:spcPct val="100000"/>
                </a:lnSpc>
                <a:spcBef>
                  <a:spcPts val="191"/>
                </a:spcBef>
              </a:pPr>
              <a:r>
                <a:rPr lang="en-US" sz="1000" b="0" spc="151" dirty="0">
                  <a:solidFill>
                    <a:srgbClr val="FFFFFF"/>
                  </a:solidFill>
                  <a:latin typeface="Roboto Light" panose="02000000000000000000" pitchFamily="2" charset="0"/>
                  <a:cs typeface="Maison Neue Thin"/>
                </a:rPr>
                <a:t>ADVISORY</a:t>
              </a:r>
              <a:endParaRPr lang="en-US" sz="1000" spc="151" dirty="0">
                <a:latin typeface="Roboto Light" panose="02000000000000000000" pitchFamily="2" charset="0"/>
                <a:cs typeface="Maison Neue Thin"/>
              </a:endParaRPr>
            </a:p>
          </p:txBody>
        </p:sp>
        <p:sp>
          <p:nvSpPr>
            <p:cNvPr id="43" name="object 13">
              <a:extLst>
                <a:ext uri="{FF2B5EF4-FFF2-40B4-BE49-F238E27FC236}">
                  <a16:creationId xmlns:a16="http://schemas.microsoft.com/office/drawing/2014/main" id="{76F353EE-5659-6E4F-9D67-B860651791D2}"/>
                </a:ext>
              </a:extLst>
            </p:cNvPr>
            <p:cNvSpPr/>
            <p:nvPr/>
          </p:nvSpPr>
          <p:spPr>
            <a:xfrm>
              <a:off x="15279925" y="7676857"/>
              <a:ext cx="2372995" cy="2372995"/>
            </a:xfrm>
            <a:custGeom>
              <a:avLst/>
              <a:gdLst/>
              <a:ahLst/>
              <a:cxnLst/>
              <a:rect l="l" t="t" r="r" b="b"/>
              <a:pathLst>
                <a:path w="2372994" h="2372995">
                  <a:moveTo>
                    <a:pt x="1186473" y="0"/>
                  </a:moveTo>
                  <a:lnTo>
                    <a:pt x="1138754" y="942"/>
                  </a:lnTo>
                  <a:lnTo>
                    <a:pt x="1091512" y="3744"/>
                  </a:lnTo>
                  <a:lnTo>
                    <a:pt x="1044785" y="8372"/>
                  </a:lnTo>
                  <a:lnTo>
                    <a:pt x="998607" y="14790"/>
                  </a:lnTo>
                  <a:lnTo>
                    <a:pt x="953013" y="22961"/>
                  </a:lnTo>
                  <a:lnTo>
                    <a:pt x="908040" y="32852"/>
                  </a:lnTo>
                  <a:lnTo>
                    <a:pt x="863721" y="44426"/>
                  </a:lnTo>
                  <a:lnTo>
                    <a:pt x="820094" y="57648"/>
                  </a:lnTo>
                  <a:lnTo>
                    <a:pt x="777194" y="72482"/>
                  </a:lnTo>
                  <a:lnTo>
                    <a:pt x="735055" y="88893"/>
                  </a:lnTo>
                  <a:lnTo>
                    <a:pt x="693713" y="106846"/>
                  </a:lnTo>
                  <a:lnTo>
                    <a:pt x="653204" y="126305"/>
                  </a:lnTo>
                  <a:lnTo>
                    <a:pt x="613564" y="147235"/>
                  </a:lnTo>
                  <a:lnTo>
                    <a:pt x="574827" y="169600"/>
                  </a:lnTo>
                  <a:lnTo>
                    <a:pt x="537029" y="193365"/>
                  </a:lnTo>
                  <a:lnTo>
                    <a:pt x="500205" y="218494"/>
                  </a:lnTo>
                  <a:lnTo>
                    <a:pt x="464391" y="244952"/>
                  </a:lnTo>
                  <a:lnTo>
                    <a:pt x="429623" y="272704"/>
                  </a:lnTo>
                  <a:lnTo>
                    <a:pt x="395936" y="301713"/>
                  </a:lnTo>
                  <a:lnTo>
                    <a:pt x="363365" y="331945"/>
                  </a:lnTo>
                  <a:lnTo>
                    <a:pt x="331945" y="363365"/>
                  </a:lnTo>
                  <a:lnTo>
                    <a:pt x="301713" y="395936"/>
                  </a:lnTo>
                  <a:lnTo>
                    <a:pt x="272704" y="429623"/>
                  </a:lnTo>
                  <a:lnTo>
                    <a:pt x="244952" y="464391"/>
                  </a:lnTo>
                  <a:lnTo>
                    <a:pt x="218494" y="500205"/>
                  </a:lnTo>
                  <a:lnTo>
                    <a:pt x="193365" y="537029"/>
                  </a:lnTo>
                  <a:lnTo>
                    <a:pt x="169600" y="574827"/>
                  </a:lnTo>
                  <a:lnTo>
                    <a:pt x="147235" y="613564"/>
                  </a:lnTo>
                  <a:lnTo>
                    <a:pt x="126305" y="653204"/>
                  </a:lnTo>
                  <a:lnTo>
                    <a:pt x="106846" y="693713"/>
                  </a:lnTo>
                  <a:lnTo>
                    <a:pt x="88893" y="735055"/>
                  </a:lnTo>
                  <a:lnTo>
                    <a:pt x="72482" y="777194"/>
                  </a:lnTo>
                  <a:lnTo>
                    <a:pt x="57648" y="820094"/>
                  </a:lnTo>
                  <a:lnTo>
                    <a:pt x="44426" y="863721"/>
                  </a:lnTo>
                  <a:lnTo>
                    <a:pt x="32852" y="908040"/>
                  </a:lnTo>
                  <a:lnTo>
                    <a:pt x="22961" y="953013"/>
                  </a:lnTo>
                  <a:lnTo>
                    <a:pt x="14790" y="998607"/>
                  </a:lnTo>
                  <a:lnTo>
                    <a:pt x="8372" y="1044785"/>
                  </a:lnTo>
                  <a:lnTo>
                    <a:pt x="3744" y="1091512"/>
                  </a:lnTo>
                  <a:lnTo>
                    <a:pt x="942" y="1138754"/>
                  </a:lnTo>
                  <a:lnTo>
                    <a:pt x="0" y="1186473"/>
                  </a:lnTo>
                  <a:lnTo>
                    <a:pt x="942" y="1234193"/>
                  </a:lnTo>
                  <a:lnTo>
                    <a:pt x="3744" y="1281434"/>
                  </a:lnTo>
                  <a:lnTo>
                    <a:pt x="8372" y="1328161"/>
                  </a:lnTo>
                  <a:lnTo>
                    <a:pt x="14790" y="1374339"/>
                  </a:lnTo>
                  <a:lnTo>
                    <a:pt x="22961" y="1419933"/>
                  </a:lnTo>
                  <a:lnTo>
                    <a:pt x="32852" y="1464907"/>
                  </a:lnTo>
                  <a:lnTo>
                    <a:pt x="44426" y="1509225"/>
                  </a:lnTo>
                  <a:lnTo>
                    <a:pt x="57648" y="1552852"/>
                  </a:lnTo>
                  <a:lnTo>
                    <a:pt x="72482" y="1595752"/>
                  </a:lnTo>
                  <a:lnTo>
                    <a:pt x="88893" y="1637891"/>
                  </a:lnTo>
                  <a:lnTo>
                    <a:pt x="106846" y="1679233"/>
                  </a:lnTo>
                  <a:lnTo>
                    <a:pt x="126305" y="1719742"/>
                  </a:lnTo>
                  <a:lnTo>
                    <a:pt x="147235" y="1759382"/>
                  </a:lnTo>
                  <a:lnTo>
                    <a:pt x="169600" y="1798120"/>
                  </a:lnTo>
                  <a:lnTo>
                    <a:pt x="193365" y="1835918"/>
                  </a:lnTo>
                  <a:lnTo>
                    <a:pt x="218494" y="1872741"/>
                  </a:lnTo>
                  <a:lnTo>
                    <a:pt x="244952" y="1908555"/>
                  </a:lnTo>
                  <a:lnTo>
                    <a:pt x="272704" y="1943323"/>
                  </a:lnTo>
                  <a:lnTo>
                    <a:pt x="301713" y="1977010"/>
                  </a:lnTo>
                  <a:lnTo>
                    <a:pt x="331945" y="2009581"/>
                  </a:lnTo>
                  <a:lnTo>
                    <a:pt x="363365" y="2041001"/>
                  </a:lnTo>
                  <a:lnTo>
                    <a:pt x="395936" y="2071233"/>
                  </a:lnTo>
                  <a:lnTo>
                    <a:pt x="429623" y="2100243"/>
                  </a:lnTo>
                  <a:lnTo>
                    <a:pt x="464391" y="2127994"/>
                  </a:lnTo>
                  <a:lnTo>
                    <a:pt x="500205" y="2154452"/>
                  </a:lnTo>
                  <a:lnTo>
                    <a:pt x="537029" y="2179582"/>
                  </a:lnTo>
                  <a:lnTo>
                    <a:pt x="574827" y="2203346"/>
                  </a:lnTo>
                  <a:lnTo>
                    <a:pt x="613564" y="2225711"/>
                  </a:lnTo>
                  <a:lnTo>
                    <a:pt x="653204" y="2246641"/>
                  </a:lnTo>
                  <a:lnTo>
                    <a:pt x="693713" y="2266100"/>
                  </a:lnTo>
                  <a:lnTo>
                    <a:pt x="735055" y="2284053"/>
                  </a:lnTo>
                  <a:lnTo>
                    <a:pt x="777194" y="2300464"/>
                  </a:lnTo>
                  <a:lnTo>
                    <a:pt x="820094" y="2315299"/>
                  </a:lnTo>
                  <a:lnTo>
                    <a:pt x="863721" y="2328520"/>
                  </a:lnTo>
                  <a:lnTo>
                    <a:pt x="908040" y="2340094"/>
                  </a:lnTo>
                  <a:lnTo>
                    <a:pt x="953013" y="2349985"/>
                  </a:lnTo>
                  <a:lnTo>
                    <a:pt x="998607" y="2358157"/>
                  </a:lnTo>
                  <a:lnTo>
                    <a:pt x="1044785" y="2364574"/>
                  </a:lnTo>
                  <a:lnTo>
                    <a:pt x="1091512" y="2369202"/>
                  </a:lnTo>
                  <a:lnTo>
                    <a:pt x="1138754" y="2372005"/>
                  </a:lnTo>
                  <a:lnTo>
                    <a:pt x="1186473" y="2372947"/>
                  </a:lnTo>
                  <a:lnTo>
                    <a:pt x="1234193" y="2372005"/>
                  </a:lnTo>
                  <a:lnTo>
                    <a:pt x="1281434" y="2369202"/>
                  </a:lnTo>
                  <a:lnTo>
                    <a:pt x="1328161" y="2364574"/>
                  </a:lnTo>
                  <a:lnTo>
                    <a:pt x="1374339" y="2358157"/>
                  </a:lnTo>
                  <a:lnTo>
                    <a:pt x="1419933" y="2349985"/>
                  </a:lnTo>
                  <a:lnTo>
                    <a:pt x="1464907" y="2340094"/>
                  </a:lnTo>
                  <a:lnTo>
                    <a:pt x="1509225" y="2328520"/>
                  </a:lnTo>
                  <a:lnTo>
                    <a:pt x="1552852" y="2315299"/>
                  </a:lnTo>
                  <a:lnTo>
                    <a:pt x="1595752" y="2300464"/>
                  </a:lnTo>
                  <a:lnTo>
                    <a:pt x="1637891" y="2284053"/>
                  </a:lnTo>
                  <a:lnTo>
                    <a:pt x="1679233" y="2266100"/>
                  </a:lnTo>
                  <a:lnTo>
                    <a:pt x="1719742" y="2246641"/>
                  </a:lnTo>
                  <a:lnTo>
                    <a:pt x="1759382" y="2225711"/>
                  </a:lnTo>
                  <a:lnTo>
                    <a:pt x="1798120" y="2203346"/>
                  </a:lnTo>
                  <a:lnTo>
                    <a:pt x="1835918" y="2179582"/>
                  </a:lnTo>
                  <a:lnTo>
                    <a:pt x="1872741" y="2154452"/>
                  </a:lnTo>
                  <a:lnTo>
                    <a:pt x="1908555" y="2127994"/>
                  </a:lnTo>
                  <a:lnTo>
                    <a:pt x="1943323" y="2100243"/>
                  </a:lnTo>
                  <a:lnTo>
                    <a:pt x="1977010" y="2071233"/>
                  </a:lnTo>
                  <a:lnTo>
                    <a:pt x="2009581" y="2041001"/>
                  </a:lnTo>
                  <a:lnTo>
                    <a:pt x="2041001" y="2009581"/>
                  </a:lnTo>
                  <a:lnTo>
                    <a:pt x="2071233" y="1977010"/>
                  </a:lnTo>
                  <a:lnTo>
                    <a:pt x="2100243" y="1943323"/>
                  </a:lnTo>
                  <a:lnTo>
                    <a:pt x="2127994" y="1908555"/>
                  </a:lnTo>
                  <a:lnTo>
                    <a:pt x="2154452" y="1872741"/>
                  </a:lnTo>
                  <a:lnTo>
                    <a:pt x="2179582" y="1835918"/>
                  </a:lnTo>
                  <a:lnTo>
                    <a:pt x="2203346" y="1798120"/>
                  </a:lnTo>
                  <a:lnTo>
                    <a:pt x="2225711" y="1759382"/>
                  </a:lnTo>
                  <a:lnTo>
                    <a:pt x="2246641" y="1719742"/>
                  </a:lnTo>
                  <a:lnTo>
                    <a:pt x="2266100" y="1679233"/>
                  </a:lnTo>
                  <a:lnTo>
                    <a:pt x="2284053" y="1637891"/>
                  </a:lnTo>
                  <a:lnTo>
                    <a:pt x="2300464" y="1595752"/>
                  </a:lnTo>
                  <a:lnTo>
                    <a:pt x="2315299" y="1552852"/>
                  </a:lnTo>
                  <a:lnTo>
                    <a:pt x="2328520" y="1509225"/>
                  </a:lnTo>
                  <a:lnTo>
                    <a:pt x="2340094" y="1464907"/>
                  </a:lnTo>
                  <a:lnTo>
                    <a:pt x="2349985" y="1419933"/>
                  </a:lnTo>
                  <a:lnTo>
                    <a:pt x="2358157" y="1374339"/>
                  </a:lnTo>
                  <a:lnTo>
                    <a:pt x="2364574" y="1328161"/>
                  </a:lnTo>
                  <a:lnTo>
                    <a:pt x="2369202" y="1281434"/>
                  </a:lnTo>
                  <a:lnTo>
                    <a:pt x="2372005" y="1234193"/>
                  </a:lnTo>
                  <a:lnTo>
                    <a:pt x="2372947" y="1186473"/>
                  </a:lnTo>
                  <a:lnTo>
                    <a:pt x="2372005" y="1138754"/>
                  </a:lnTo>
                  <a:lnTo>
                    <a:pt x="2369202" y="1091512"/>
                  </a:lnTo>
                  <a:lnTo>
                    <a:pt x="2364574" y="1044785"/>
                  </a:lnTo>
                  <a:lnTo>
                    <a:pt x="2358157" y="998607"/>
                  </a:lnTo>
                  <a:lnTo>
                    <a:pt x="2349985" y="953013"/>
                  </a:lnTo>
                  <a:lnTo>
                    <a:pt x="2340094" y="908040"/>
                  </a:lnTo>
                  <a:lnTo>
                    <a:pt x="2328520" y="863721"/>
                  </a:lnTo>
                  <a:lnTo>
                    <a:pt x="2315299" y="820094"/>
                  </a:lnTo>
                  <a:lnTo>
                    <a:pt x="2300464" y="777194"/>
                  </a:lnTo>
                  <a:lnTo>
                    <a:pt x="2284053" y="735055"/>
                  </a:lnTo>
                  <a:lnTo>
                    <a:pt x="2266100" y="693713"/>
                  </a:lnTo>
                  <a:lnTo>
                    <a:pt x="2246641" y="653204"/>
                  </a:lnTo>
                  <a:lnTo>
                    <a:pt x="2225711" y="613564"/>
                  </a:lnTo>
                  <a:lnTo>
                    <a:pt x="2203346" y="574827"/>
                  </a:lnTo>
                  <a:lnTo>
                    <a:pt x="2179582" y="537029"/>
                  </a:lnTo>
                  <a:lnTo>
                    <a:pt x="2154452" y="500205"/>
                  </a:lnTo>
                  <a:lnTo>
                    <a:pt x="2127994" y="464391"/>
                  </a:lnTo>
                  <a:lnTo>
                    <a:pt x="2100243" y="429623"/>
                  </a:lnTo>
                  <a:lnTo>
                    <a:pt x="2071233" y="395936"/>
                  </a:lnTo>
                  <a:lnTo>
                    <a:pt x="2041001" y="363365"/>
                  </a:lnTo>
                  <a:lnTo>
                    <a:pt x="2009581" y="331945"/>
                  </a:lnTo>
                  <a:lnTo>
                    <a:pt x="1977010" y="301713"/>
                  </a:lnTo>
                  <a:lnTo>
                    <a:pt x="1943323" y="272704"/>
                  </a:lnTo>
                  <a:lnTo>
                    <a:pt x="1908555" y="244952"/>
                  </a:lnTo>
                  <a:lnTo>
                    <a:pt x="1872741" y="218494"/>
                  </a:lnTo>
                  <a:lnTo>
                    <a:pt x="1835918" y="193365"/>
                  </a:lnTo>
                  <a:lnTo>
                    <a:pt x="1798120" y="169600"/>
                  </a:lnTo>
                  <a:lnTo>
                    <a:pt x="1759382" y="147235"/>
                  </a:lnTo>
                  <a:lnTo>
                    <a:pt x="1719742" y="126305"/>
                  </a:lnTo>
                  <a:lnTo>
                    <a:pt x="1679233" y="106846"/>
                  </a:lnTo>
                  <a:lnTo>
                    <a:pt x="1637891" y="88893"/>
                  </a:lnTo>
                  <a:lnTo>
                    <a:pt x="1595752" y="72482"/>
                  </a:lnTo>
                  <a:lnTo>
                    <a:pt x="1552852" y="57648"/>
                  </a:lnTo>
                  <a:lnTo>
                    <a:pt x="1509225" y="44426"/>
                  </a:lnTo>
                  <a:lnTo>
                    <a:pt x="1464907" y="32852"/>
                  </a:lnTo>
                  <a:lnTo>
                    <a:pt x="1419933" y="22961"/>
                  </a:lnTo>
                  <a:lnTo>
                    <a:pt x="1374339" y="14790"/>
                  </a:lnTo>
                  <a:lnTo>
                    <a:pt x="1328161" y="8372"/>
                  </a:lnTo>
                  <a:lnTo>
                    <a:pt x="1281434" y="3744"/>
                  </a:lnTo>
                  <a:lnTo>
                    <a:pt x="1234193" y="942"/>
                  </a:lnTo>
                  <a:lnTo>
                    <a:pt x="1186473" y="0"/>
                  </a:lnTo>
                  <a:close/>
                </a:path>
              </a:pathLst>
            </a:custGeom>
            <a:solidFill>
              <a:srgbClr val="0000CC"/>
            </a:solidFill>
          </p:spPr>
          <p:txBody>
            <a:bodyPr wrap="square" lIns="0" tIns="0" rIns="0" bIns="0" rtlCol="0" anchor="ctr" anchorCtr="0"/>
            <a:lstStyle/>
            <a:p>
              <a:pPr marL="36511" marR="2540" indent="-30479" algn="ctr">
                <a:lnSpc>
                  <a:spcPct val="100000"/>
                </a:lnSpc>
                <a:spcBef>
                  <a:spcPts val="191"/>
                </a:spcBef>
              </a:pPr>
              <a:r>
                <a:rPr lang="en-US" sz="1000" b="0" spc="151" dirty="0">
                  <a:solidFill>
                    <a:srgbClr val="FFFFFF"/>
                  </a:solidFill>
                  <a:latin typeface="Roboto Light" panose="02000000000000000000" pitchFamily="2" charset="0"/>
                  <a:cs typeface="Maison Neue Thin"/>
                </a:rPr>
                <a:t>MANAGEMENT</a:t>
              </a:r>
              <a:endParaRPr lang="ro-RO" sz="1000" b="0" spc="151" dirty="0">
                <a:solidFill>
                  <a:srgbClr val="FFFFFF"/>
                </a:solidFill>
                <a:latin typeface="Roboto Light" panose="02000000000000000000" pitchFamily="2" charset="0"/>
                <a:cs typeface="Maison Neue Thin"/>
              </a:endParaRPr>
            </a:p>
            <a:p>
              <a:pPr marL="36511" marR="2540" indent="-30479" algn="ctr">
                <a:lnSpc>
                  <a:spcPct val="100000"/>
                </a:lnSpc>
                <a:spcBef>
                  <a:spcPts val="191"/>
                </a:spcBef>
              </a:pPr>
              <a:r>
                <a:rPr lang="en-US" sz="1000" b="0" spc="151" dirty="0">
                  <a:solidFill>
                    <a:srgbClr val="FFFFFF"/>
                  </a:solidFill>
                  <a:latin typeface="Roboto Light" panose="02000000000000000000" pitchFamily="2" charset="0"/>
                  <a:cs typeface="Maison Neue Thin"/>
                </a:rPr>
                <a:t>CONSULTING</a:t>
              </a:r>
              <a:endParaRPr lang="en-US" sz="1000" spc="151" dirty="0">
                <a:latin typeface="Roboto Light" panose="02000000000000000000" pitchFamily="2" charset="0"/>
                <a:cs typeface="Maison Neue Thin"/>
              </a:endParaRPr>
            </a:p>
          </p:txBody>
        </p:sp>
      </p:grpSp>
      <p:pic>
        <p:nvPicPr>
          <p:cNvPr id="29" name="Graphic 28">
            <a:extLst>
              <a:ext uri="{FF2B5EF4-FFF2-40B4-BE49-F238E27FC236}">
                <a16:creationId xmlns:a16="http://schemas.microsoft.com/office/drawing/2014/main" id="{A9A7CE4A-C685-BB4C-8DD5-29CD20B9B653}"/>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8964929" y="3772275"/>
            <a:ext cx="416323" cy="403680"/>
          </a:xfrm>
          <a:prstGeom prst="rect">
            <a:avLst/>
          </a:prstGeom>
        </p:spPr>
      </p:pic>
      <p:sp>
        <p:nvSpPr>
          <p:cNvPr id="21" name="Date Placeholder 2">
            <a:extLst>
              <a:ext uri="{FF2B5EF4-FFF2-40B4-BE49-F238E27FC236}">
                <a16:creationId xmlns:a16="http://schemas.microsoft.com/office/drawing/2014/main" id="{A5B7DC72-AC07-F04E-A773-A9E70288F8E5}"/>
              </a:ext>
            </a:extLst>
          </p:cNvPr>
          <p:cNvSpPr>
            <a:spLocks noGrp="1"/>
          </p:cNvSpPr>
          <p:nvPr>
            <p:ph type="dt" sz="half" idx="10"/>
          </p:nvPr>
        </p:nvSpPr>
        <p:spPr>
          <a:xfrm>
            <a:off x="432001" y="6629437"/>
            <a:ext cx="659092" cy="123273"/>
          </a:xfrm>
        </p:spPr>
        <p:txBody>
          <a:bodyPr/>
          <a:lstStyle/>
          <a:p>
            <a:fld id="{E98752FD-1291-4E66-9C76-FC1C2C6A6488}" type="datetime1">
              <a:rPr lang="ro-RO" smtClean="0"/>
              <a:t>01.02.2024</a:t>
            </a:fld>
            <a:endParaRPr lang="en-US" dirty="0"/>
          </a:p>
        </p:txBody>
      </p:sp>
      <p:pic>
        <p:nvPicPr>
          <p:cNvPr id="46" name="Graphic 45">
            <a:extLst>
              <a:ext uri="{FF2B5EF4-FFF2-40B4-BE49-F238E27FC236}">
                <a16:creationId xmlns:a16="http://schemas.microsoft.com/office/drawing/2014/main" id="{23D0D7AC-251E-4350-A406-98DEF21509B6}"/>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964929" y="3772275"/>
            <a:ext cx="416323" cy="403680"/>
          </a:xfrm>
          <a:prstGeom prst="rect">
            <a:avLst/>
          </a:prstGeom>
        </p:spPr>
      </p:pic>
      <p:sp>
        <p:nvSpPr>
          <p:cNvPr id="33" name="Text Placeholder 4">
            <a:extLst>
              <a:ext uri="{FF2B5EF4-FFF2-40B4-BE49-F238E27FC236}">
                <a16:creationId xmlns:a16="http://schemas.microsoft.com/office/drawing/2014/main" id="{023F7B08-00F6-8845-BEE0-BC2159A38DB7}"/>
              </a:ext>
            </a:extLst>
          </p:cNvPr>
          <p:cNvSpPr>
            <a:spLocks noGrp="1"/>
          </p:cNvSpPr>
          <p:nvPr>
            <p:ph type="body" sz="quarter" idx="79" hasCustomPrompt="1"/>
          </p:nvPr>
        </p:nvSpPr>
        <p:spPr>
          <a:xfrm>
            <a:off x="432001" y="1732356"/>
            <a:ext cx="5217977" cy="331715"/>
          </a:xfrm>
          <a:prstGeom prst="rect">
            <a:avLst/>
          </a:prstGeom>
        </p:spPr>
        <p:txBody>
          <a:bodyPr wrap="square" lIns="0" tIns="0" rIns="0" bIns="0">
            <a:spAutoFit/>
          </a:bodyPr>
          <a:lstStyle>
            <a:lvl1pPr marL="0" indent="0">
              <a:lnSpc>
                <a:spcPct val="80000"/>
              </a:lnSpc>
              <a:spcBef>
                <a:spcPts val="0"/>
              </a:spcBef>
              <a:buFontTx/>
              <a:buNone/>
              <a:defRPr lang="en-US" sz="2667" kern="1200" spc="-200" baseline="0" dirty="0">
                <a:solidFill>
                  <a:schemeClr val="accent1"/>
                </a:solidFill>
                <a:latin typeface="+mn-lt"/>
                <a:ea typeface="+mn-ea"/>
                <a:cs typeface="+mn-cs"/>
              </a:defRPr>
            </a:lvl1pPr>
          </a:lstStyle>
          <a:p>
            <a:pPr lvl="0"/>
            <a:r>
              <a:rPr lang="en-US" dirty="0"/>
              <a:t>Lorem ipsum</a:t>
            </a:r>
          </a:p>
        </p:txBody>
      </p:sp>
      <p:sp>
        <p:nvSpPr>
          <p:cNvPr id="6" name="Text Placeholder 5">
            <a:extLst>
              <a:ext uri="{FF2B5EF4-FFF2-40B4-BE49-F238E27FC236}">
                <a16:creationId xmlns:a16="http://schemas.microsoft.com/office/drawing/2014/main" id="{4BDD2A89-7917-0B4B-B30C-B92C65C03A71}"/>
              </a:ext>
            </a:extLst>
          </p:cNvPr>
          <p:cNvSpPr>
            <a:spLocks noGrp="1"/>
          </p:cNvSpPr>
          <p:nvPr>
            <p:ph type="body" sz="quarter" idx="81" hasCustomPrompt="1"/>
          </p:nvPr>
        </p:nvSpPr>
        <p:spPr>
          <a:xfrm>
            <a:off x="432001" y="2074335"/>
            <a:ext cx="5217583" cy="960000"/>
          </a:xfrm>
        </p:spPr>
        <p:txBody>
          <a:bodyPr>
            <a:noAutofit/>
          </a:bodyPr>
          <a:lstStyle>
            <a:lvl1pPr marL="0" indent="0">
              <a:lnSpc>
                <a:spcPct val="100000"/>
              </a:lnSpc>
              <a:spcBef>
                <a:spcPts val="0"/>
              </a:spcBef>
              <a:buNone/>
              <a:defRPr lang="en-GB" sz="1200" b="0" i="0" smtClean="0">
                <a:effectLst/>
              </a:defRPr>
            </a:lvl1pPr>
            <a:lvl2pPr>
              <a:defRPr sz="1200"/>
            </a:lvl2pPr>
            <a:lvl3pPr>
              <a:defRPr sz="1200"/>
            </a:lvl3pPr>
            <a:lvl4pPr>
              <a:defRPr sz="1200"/>
            </a:lvl4pPr>
            <a:lvl5pPr>
              <a:defRPr sz="1200"/>
            </a:lvl5pPr>
          </a:lstStyle>
          <a:p>
            <a:pPr lvl="0"/>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a:t>
            </a:r>
            <a:r>
              <a:rPr lang="en-GB" dirty="0" err="1"/>
              <a:t>labore</a:t>
            </a:r>
            <a:r>
              <a:rPr lang="en-GB" dirty="0"/>
              <a:t> et dolore magna </a:t>
            </a:r>
            <a:r>
              <a:rPr lang="en-GB" dirty="0" err="1"/>
              <a:t>aliqua</a:t>
            </a:r>
            <a:r>
              <a:rPr lang="en-GB" dirty="0"/>
              <a:t>. </a:t>
            </a:r>
            <a:r>
              <a:rPr lang="en-GB" dirty="0" err="1"/>
              <a:t>Aliquam</a:t>
            </a:r>
            <a:r>
              <a:rPr lang="en-GB" dirty="0"/>
              <a:t> </a:t>
            </a:r>
            <a:r>
              <a:rPr lang="en-GB" dirty="0" err="1"/>
              <a:t>sem</a:t>
            </a:r>
            <a:r>
              <a:rPr lang="en-GB" dirty="0"/>
              <a:t> et </a:t>
            </a:r>
            <a:r>
              <a:rPr lang="en-GB" dirty="0" err="1"/>
              <a:t>tortor</a:t>
            </a:r>
            <a:r>
              <a:rPr lang="en-GB" dirty="0"/>
              <a:t> </a:t>
            </a:r>
            <a:r>
              <a:rPr lang="en-GB" dirty="0" err="1"/>
              <a:t>consequat</a:t>
            </a:r>
            <a:r>
              <a:rPr lang="en-GB" dirty="0"/>
              <a:t> id porta </a:t>
            </a:r>
            <a:r>
              <a:rPr lang="en-GB" dirty="0" err="1"/>
              <a:t>nibh</a:t>
            </a:r>
            <a:r>
              <a:rPr lang="en-GB" dirty="0"/>
              <a:t>. Id </a:t>
            </a:r>
            <a:r>
              <a:rPr lang="en-GB" dirty="0" err="1"/>
              <a:t>volutpat</a:t>
            </a:r>
            <a:r>
              <a:rPr lang="en-GB" dirty="0"/>
              <a:t> </a:t>
            </a:r>
            <a:r>
              <a:rPr lang="en-GB" dirty="0" err="1"/>
              <a:t>lacus</a:t>
            </a:r>
            <a:r>
              <a:rPr lang="en-GB" dirty="0"/>
              <a:t> </a:t>
            </a:r>
            <a:r>
              <a:rPr lang="en-GB" dirty="0" err="1"/>
              <a:t>laoreet</a:t>
            </a:r>
            <a:r>
              <a:rPr lang="en-GB" dirty="0"/>
              <a:t> non </a:t>
            </a:r>
            <a:r>
              <a:rPr lang="en-GB" dirty="0" err="1"/>
              <a:t>curabitur</a:t>
            </a:r>
            <a:r>
              <a:rPr lang="en-GB" dirty="0"/>
              <a:t> gravida </a:t>
            </a:r>
            <a:r>
              <a:rPr lang="en-GB" dirty="0" err="1"/>
              <a:t>arcu</a:t>
            </a:r>
            <a:r>
              <a:rPr lang="en-GB" dirty="0"/>
              <a:t> ac </a:t>
            </a:r>
            <a:r>
              <a:rPr lang="en-GB" dirty="0" err="1"/>
              <a:t>tortor</a:t>
            </a:r>
            <a:r>
              <a:rPr lang="en-GB" dirty="0"/>
              <a:t>. </a:t>
            </a:r>
          </a:p>
        </p:txBody>
      </p:sp>
      <p:sp>
        <p:nvSpPr>
          <p:cNvPr id="35" name="Text Placeholder 4">
            <a:extLst>
              <a:ext uri="{FF2B5EF4-FFF2-40B4-BE49-F238E27FC236}">
                <a16:creationId xmlns:a16="http://schemas.microsoft.com/office/drawing/2014/main" id="{FD16761B-6D7A-3044-B3AD-8B9639F5C665}"/>
              </a:ext>
            </a:extLst>
          </p:cNvPr>
          <p:cNvSpPr>
            <a:spLocks noGrp="1"/>
          </p:cNvSpPr>
          <p:nvPr>
            <p:ph type="body" sz="quarter" idx="82" hasCustomPrompt="1"/>
          </p:nvPr>
        </p:nvSpPr>
        <p:spPr>
          <a:xfrm>
            <a:off x="432001" y="3174207"/>
            <a:ext cx="5217977" cy="331822"/>
          </a:xfrm>
          <a:prstGeom prst="rect">
            <a:avLst/>
          </a:prstGeom>
        </p:spPr>
        <p:txBody>
          <a:bodyPr wrap="square" lIns="0" tIns="0" rIns="0" bIns="0">
            <a:spAutoFit/>
          </a:bodyPr>
          <a:lstStyle>
            <a:lvl1pPr marL="0" indent="0">
              <a:lnSpc>
                <a:spcPct val="80000"/>
              </a:lnSpc>
              <a:spcBef>
                <a:spcPts val="0"/>
              </a:spcBef>
              <a:buFontTx/>
              <a:buNone/>
              <a:defRPr lang="en-US" sz="2667" kern="1200" spc="-200" baseline="0" dirty="0">
                <a:solidFill>
                  <a:schemeClr val="accent1"/>
                </a:solidFill>
                <a:latin typeface="+mn-lt"/>
                <a:ea typeface="+mn-ea"/>
                <a:cs typeface="+mn-cs"/>
              </a:defRPr>
            </a:lvl1pPr>
          </a:lstStyle>
          <a:p>
            <a:pPr marL="0" lvl="0" indent="0" algn="l" defTabSz="914344" rtl="0" eaLnBrk="1" latinLnBrk="0" hangingPunct="1">
              <a:lnSpc>
                <a:spcPct val="80000"/>
              </a:lnSpc>
              <a:spcBef>
                <a:spcPts val="0"/>
              </a:spcBef>
              <a:buClr>
                <a:schemeClr val="accent1"/>
              </a:buClr>
              <a:buFontTx/>
              <a:buNone/>
            </a:pPr>
            <a:r>
              <a:rPr lang="en-US" dirty="0"/>
              <a:t>Lorem ipsum</a:t>
            </a:r>
          </a:p>
        </p:txBody>
      </p:sp>
      <p:sp>
        <p:nvSpPr>
          <p:cNvPr id="36" name="Text Placeholder 5">
            <a:extLst>
              <a:ext uri="{FF2B5EF4-FFF2-40B4-BE49-F238E27FC236}">
                <a16:creationId xmlns:a16="http://schemas.microsoft.com/office/drawing/2014/main" id="{BF571AF9-B96A-414A-9B75-96EC7E38B78A}"/>
              </a:ext>
            </a:extLst>
          </p:cNvPr>
          <p:cNvSpPr>
            <a:spLocks noGrp="1"/>
          </p:cNvSpPr>
          <p:nvPr>
            <p:ph type="body" sz="quarter" idx="83" hasCustomPrompt="1"/>
          </p:nvPr>
        </p:nvSpPr>
        <p:spPr>
          <a:xfrm>
            <a:off x="432001" y="3516183"/>
            <a:ext cx="5217583" cy="960000"/>
          </a:xfrm>
        </p:spPr>
        <p:txBody>
          <a:bodyPr>
            <a:noAutofit/>
          </a:bodyPr>
          <a:lstStyle>
            <a:lvl1pPr marL="0" indent="0">
              <a:lnSpc>
                <a:spcPct val="100000"/>
              </a:lnSpc>
              <a:spcBef>
                <a:spcPts val="0"/>
              </a:spcBef>
              <a:buNone/>
              <a:defRPr lang="en-GB" sz="1200" b="0" i="0" smtClean="0">
                <a:effectLst/>
              </a:defRPr>
            </a:lvl1pPr>
            <a:lvl2pPr>
              <a:defRPr sz="1200"/>
            </a:lvl2pPr>
            <a:lvl3pPr>
              <a:defRPr sz="1200"/>
            </a:lvl3pPr>
            <a:lvl4pPr>
              <a:defRPr sz="1200"/>
            </a:lvl4pPr>
            <a:lvl5pPr>
              <a:defRPr sz="1200"/>
            </a:lvl5pPr>
          </a:lstStyle>
          <a:p>
            <a:pPr lvl="0"/>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a:t>
            </a:r>
            <a:r>
              <a:rPr lang="en-GB" dirty="0" err="1"/>
              <a:t>labore</a:t>
            </a:r>
            <a:r>
              <a:rPr lang="en-GB" dirty="0"/>
              <a:t> et dolore magna </a:t>
            </a:r>
            <a:r>
              <a:rPr lang="en-GB" dirty="0" err="1"/>
              <a:t>aliqua</a:t>
            </a:r>
            <a:r>
              <a:rPr lang="en-GB" dirty="0"/>
              <a:t>. </a:t>
            </a:r>
            <a:r>
              <a:rPr lang="en-GB" dirty="0" err="1"/>
              <a:t>Aliquam</a:t>
            </a:r>
            <a:r>
              <a:rPr lang="en-GB" dirty="0"/>
              <a:t> </a:t>
            </a:r>
            <a:r>
              <a:rPr lang="en-GB" dirty="0" err="1"/>
              <a:t>sem</a:t>
            </a:r>
            <a:r>
              <a:rPr lang="en-GB" dirty="0"/>
              <a:t> et </a:t>
            </a:r>
            <a:r>
              <a:rPr lang="en-GB" dirty="0" err="1"/>
              <a:t>tortor</a:t>
            </a:r>
            <a:r>
              <a:rPr lang="en-GB" dirty="0"/>
              <a:t> </a:t>
            </a:r>
            <a:r>
              <a:rPr lang="en-GB" dirty="0" err="1"/>
              <a:t>consequat</a:t>
            </a:r>
            <a:r>
              <a:rPr lang="en-GB" dirty="0"/>
              <a:t> id porta </a:t>
            </a:r>
            <a:r>
              <a:rPr lang="en-GB" dirty="0" err="1"/>
              <a:t>nibh</a:t>
            </a:r>
            <a:r>
              <a:rPr lang="en-GB" dirty="0"/>
              <a:t>. Id </a:t>
            </a:r>
            <a:r>
              <a:rPr lang="en-GB" dirty="0" err="1"/>
              <a:t>volutpat</a:t>
            </a:r>
            <a:r>
              <a:rPr lang="en-GB" dirty="0"/>
              <a:t> </a:t>
            </a:r>
            <a:r>
              <a:rPr lang="en-GB" dirty="0" err="1"/>
              <a:t>lacus</a:t>
            </a:r>
            <a:r>
              <a:rPr lang="en-GB" dirty="0"/>
              <a:t> </a:t>
            </a:r>
            <a:r>
              <a:rPr lang="en-GB" dirty="0" err="1"/>
              <a:t>laoreet</a:t>
            </a:r>
            <a:r>
              <a:rPr lang="en-GB" dirty="0"/>
              <a:t> non </a:t>
            </a:r>
            <a:r>
              <a:rPr lang="en-GB" dirty="0" err="1"/>
              <a:t>curabitur</a:t>
            </a:r>
            <a:r>
              <a:rPr lang="en-GB" dirty="0"/>
              <a:t> gravida </a:t>
            </a:r>
            <a:r>
              <a:rPr lang="en-GB" dirty="0" err="1"/>
              <a:t>arcu</a:t>
            </a:r>
            <a:r>
              <a:rPr lang="en-GB" dirty="0"/>
              <a:t> ac </a:t>
            </a:r>
            <a:r>
              <a:rPr lang="en-GB" dirty="0" err="1"/>
              <a:t>tortor</a:t>
            </a:r>
            <a:r>
              <a:rPr lang="en-GB" dirty="0"/>
              <a:t>. </a:t>
            </a:r>
          </a:p>
        </p:txBody>
      </p:sp>
      <p:sp>
        <p:nvSpPr>
          <p:cNvPr id="47" name="Text Placeholder 4">
            <a:extLst>
              <a:ext uri="{FF2B5EF4-FFF2-40B4-BE49-F238E27FC236}">
                <a16:creationId xmlns:a16="http://schemas.microsoft.com/office/drawing/2014/main" id="{E21AEF62-E2C3-854F-9097-02ABF7ECB967}"/>
              </a:ext>
            </a:extLst>
          </p:cNvPr>
          <p:cNvSpPr>
            <a:spLocks noGrp="1"/>
          </p:cNvSpPr>
          <p:nvPr>
            <p:ph type="body" sz="quarter" idx="84" hasCustomPrompt="1"/>
          </p:nvPr>
        </p:nvSpPr>
        <p:spPr>
          <a:xfrm>
            <a:off x="432001" y="4609899"/>
            <a:ext cx="5217977" cy="331822"/>
          </a:xfrm>
          <a:prstGeom prst="rect">
            <a:avLst/>
          </a:prstGeom>
        </p:spPr>
        <p:txBody>
          <a:bodyPr wrap="square" lIns="0" tIns="0" rIns="0" bIns="0">
            <a:spAutoFit/>
          </a:bodyPr>
          <a:lstStyle>
            <a:lvl1pPr marL="0" indent="0">
              <a:lnSpc>
                <a:spcPct val="80000"/>
              </a:lnSpc>
              <a:spcBef>
                <a:spcPts val="0"/>
              </a:spcBef>
              <a:buFontTx/>
              <a:buNone/>
              <a:defRPr lang="en-US" sz="2667" kern="1200" spc="-200" baseline="0" dirty="0">
                <a:solidFill>
                  <a:schemeClr val="accent1"/>
                </a:solidFill>
                <a:latin typeface="+mn-lt"/>
                <a:ea typeface="+mn-ea"/>
                <a:cs typeface="+mn-cs"/>
              </a:defRPr>
            </a:lvl1pPr>
          </a:lstStyle>
          <a:p>
            <a:pPr marL="0" lvl="0" indent="0" algn="l" defTabSz="914344" rtl="0" eaLnBrk="1" latinLnBrk="0" hangingPunct="1">
              <a:lnSpc>
                <a:spcPct val="80000"/>
              </a:lnSpc>
              <a:spcBef>
                <a:spcPts val="0"/>
              </a:spcBef>
              <a:buClr>
                <a:schemeClr val="accent1"/>
              </a:buClr>
              <a:buFontTx/>
              <a:buNone/>
            </a:pPr>
            <a:r>
              <a:rPr lang="en-US" dirty="0"/>
              <a:t>Lorem ipsum</a:t>
            </a:r>
          </a:p>
        </p:txBody>
      </p:sp>
      <p:sp>
        <p:nvSpPr>
          <p:cNvPr id="48" name="Text Placeholder 5">
            <a:extLst>
              <a:ext uri="{FF2B5EF4-FFF2-40B4-BE49-F238E27FC236}">
                <a16:creationId xmlns:a16="http://schemas.microsoft.com/office/drawing/2014/main" id="{ED0DAA96-B960-2F4C-A0AD-B7D6A72FA097}"/>
              </a:ext>
            </a:extLst>
          </p:cNvPr>
          <p:cNvSpPr>
            <a:spLocks noGrp="1"/>
          </p:cNvSpPr>
          <p:nvPr>
            <p:ph type="body" sz="quarter" idx="85" hasCustomPrompt="1"/>
          </p:nvPr>
        </p:nvSpPr>
        <p:spPr>
          <a:xfrm>
            <a:off x="432001" y="4951876"/>
            <a:ext cx="5217583" cy="960000"/>
          </a:xfrm>
        </p:spPr>
        <p:txBody>
          <a:bodyPr>
            <a:noAutofit/>
          </a:bodyPr>
          <a:lstStyle>
            <a:lvl1pPr marL="0" indent="0">
              <a:lnSpc>
                <a:spcPct val="100000"/>
              </a:lnSpc>
              <a:spcBef>
                <a:spcPts val="0"/>
              </a:spcBef>
              <a:buNone/>
              <a:defRPr lang="en-GB" sz="1200" b="0" i="0" smtClean="0">
                <a:effectLst/>
              </a:defRPr>
            </a:lvl1pPr>
            <a:lvl2pPr>
              <a:defRPr sz="1200"/>
            </a:lvl2pPr>
            <a:lvl3pPr>
              <a:defRPr sz="1200"/>
            </a:lvl3pPr>
            <a:lvl4pPr>
              <a:defRPr sz="1200"/>
            </a:lvl4pPr>
            <a:lvl5pPr>
              <a:defRPr sz="1200"/>
            </a:lvl5pPr>
          </a:lstStyle>
          <a:p>
            <a:pPr lvl="0"/>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a:t>
            </a:r>
            <a:r>
              <a:rPr lang="en-GB" dirty="0" err="1"/>
              <a:t>labore</a:t>
            </a:r>
            <a:r>
              <a:rPr lang="en-GB" dirty="0"/>
              <a:t> et dolore magna </a:t>
            </a:r>
            <a:r>
              <a:rPr lang="en-GB" dirty="0" err="1"/>
              <a:t>aliqua</a:t>
            </a:r>
            <a:r>
              <a:rPr lang="en-GB" dirty="0"/>
              <a:t>. </a:t>
            </a:r>
            <a:r>
              <a:rPr lang="en-GB" dirty="0" err="1"/>
              <a:t>Aliquam</a:t>
            </a:r>
            <a:r>
              <a:rPr lang="en-GB" dirty="0"/>
              <a:t> </a:t>
            </a:r>
            <a:r>
              <a:rPr lang="en-GB" dirty="0" err="1"/>
              <a:t>sem</a:t>
            </a:r>
            <a:r>
              <a:rPr lang="en-GB" dirty="0"/>
              <a:t> et </a:t>
            </a:r>
            <a:r>
              <a:rPr lang="en-GB" dirty="0" err="1"/>
              <a:t>tortor</a:t>
            </a:r>
            <a:r>
              <a:rPr lang="en-GB" dirty="0"/>
              <a:t> </a:t>
            </a:r>
            <a:r>
              <a:rPr lang="en-GB" dirty="0" err="1"/>
              <a:t>consequat</a:t>
            </a:r>
            <a:r>
              <a:rPr lang="en-GB" dirty="0"/>
              <a:t> id porta </a:t>
            </a:r>
            <a:r>
              <a:rPr lang="en-GB" dirty="0" err="1"/>
              <a:t>nibh</a:t>
            </a:r>
            <a:r>
              <a:rPr lang="en-GB" dirty="0"/>
              <a:t>. Id </a:t>
            </a:r>
            <a:r>
              <a:rPr lang="en-GB" dirty="0" err="1"/>
              <a:t>volutpat</a:t>
            </a:r>
            <a:r>
              <a:rPr lang="en-GB" dirty="0"/>
              <a:t> </a:t>
            </a:r>
            <a:r>
              <a:rPr lang="en-GB" dirty="0" err="1"/>
              <a:t>lacus</a:t>
            </a:r>
            <a:r>
              <a:rPr lang="en-GB" dirty="0"/>
              <a:t> </a:t>
            </a:r>
            <a:r>
              <a:rPr lang="en-GB" dirty="0" err="1"/>
              <a:t>laoreet</a:t>
            </a:r>
            <a:r>
              <a:rPr lang="en-GB" dirty="0"/>
              <a:t> non </a:t>
            </a:r>
            <a:r>
              <a:rPr lang="en-GB" dirty="0" err="1"/>
              <a:t>curabitur</a:t>
            </a:r>
            <a:r>
              <a:rPr lang="en-GB" dirty="0"/>
              <a:t> gravida </a:t>
            </a:r>
            <a:r>
              <a:rPr lang="en-GB" dirty="0" err="1"/>
              <a:t>arcu</a:t>
            </a:r>
            <a:r>
              <a:rPr lang="en-GB" dirty="0"/>
              <a:t> ac </a:t>
            </a:r>
            <a:r>
              <a:rPr lang="en-GB" dirty="0" err="1"/>
              <a:t>tortor</a:t>
            </a:r>
            <a:r>
              <a:rPr lang="en-GB" dirty="0"/>
              <a:t>. </a:t>
            </a:r>
          </a:p>
        </p:txBody>
      </p:sp>
      <p:sp>
        <p:nvSpPr>
          <p:cNvPr id="24" name="Footer Placeholder 2">
            <a:extLst>
              <a:ext uri="{FF2B5EF4-FFF2-40B4-BE49-F238E27FC236}">
                <a16:creationId xmlns:a16="http://schemas.microsoft.com/office/drawing/2014/main" id="{E32D963E-1C3C-8A42-A538-DAEF9AE7846D}"/>
              </a:ext>
            </a:extLst>
          </p:cNvPr>
          <p:cNvSpPr>
            <a:spLocks noGrp="1"/>
          </p:cNvSpPr>
          <p:nvPr>
            <p:ph type="ftr" sz="quarter" idx="3"/>
          </p:nvPr>
        </p:nvSpPr>
        <p:spPr>
          <a:xfrm>
            <a:off x="3232075" y="6629437"/>
            <a:ext cx="5727851" cy="123273"/>
          </a:xfrm>
          <a:prstGeom prst="rect">
            <a:avLst/>
          </a:prstGeom>
        </p:spPr>
        <p:txBody>
          <a:bodyPr lIns="0" tIns="0" rIns="0" bIns="0"/>
          <a:lstStyle>
            <a:lvl1pPr>
              <a:defRPr sz="700">
                <a:solidFill>
                  <a:srgbClr val="B1B1B1"/>
                </a:solidFill>
              </a:defRPr>
            </a:lvl1pPr>
          </a:lstStyle>
          <a:p>
            <a:pPr marL="6351" algn="ctr">
              <a:spcBef>
                <a:spcPts val="68"/>
              </a:spcBef>
            </a:pPr>
            <a:r>
              <a:rPr lang="en-US" spc="8"/>
              <a:t>P3 group company presentation</a:t>
            </a:r>
            <a:endParaRPr lang="en-US" spc="-8" dirty="0"/>
          </a:p>
        </p:txBody>
      </p:sp>
      <p:pic>
        <p:nvPicPr>
          <p:cNvPr id="25" name="Graphic 24">
            <a:extLst>
              <a:ext uri="{FF2B5EF4-FFF2-40B4-BE49-F238E27FC236}">
                <a16:creationId xmlns:a16="http://schemas.microsoft.com/office/drawing/2014/main" id="{A7709B7F-E46F-5F44-B782-911809B06674}"/>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1343877" y="270000"/>
            <a:ext cx="416323" cy="403680"/>
          </a:xfrm>
          <a:prstGeom prst="rect">
            <a:avLst/>
          </a:prstGeom>
        </p:spPr>
      </p:pic>
      <p:sp>
        <p:nvSpPr>
          <p:cNvPr id="27" name="Slide Number Placeholder 3">
            <a:extLst>
              <a:ext uri="{FF2B5EF4-FFF2-40B4-BE49-F238E27FC236}">
                <a16:creationId xmlns:a16="http://schemas.microsoft.com/office/drawing/2014/main" id="{744DFB4A-4ACD-D24A-B7E4-2615CAA5D6F5}"/>
              </a:ext>
            </a:extLst>
          </p:cNvPr>
          <p:cNvSpPr>
            <a:spLocks noGrp="1"/>
          </p:cNvSpPr>
          <p:nvPr>
            <p:ph type="sldNum" sz="quarter" idx="4"/>
          </p:nvPr>
        </p:nvSpPr>
        <p:spPr>
          <a:xfrm>
            <a:off x="11310171" y="6629437"/>
            <a:ext cx="450029" cy="123273"/>
          </a:xfrm>
          <a:prstGeom prst="rect">
            <a:avLst/>
          </a:prstGeom>
        </p:spPr>
        <p:txBody>
          <a:bodyPr lIns="0" tIns="0" rIns="0" bIns="0"/>
          <a:lstStyle>
            <a:lvl1pPr>
              <a:defRPr sz="700">
                <a:solidFill>
                  <a:srgbClr val="B1B1B1"/>
                </a:solidFill>
              </a:defRPr>
            </a:lvl1pPr>
          </a:lstStyle>
          <a:p>
            <a:pPr algn="r"/>
            <a:fld id="{B6F15528-21DE-4FAA-801E-634DDDAF4B2B}" type="slidenum">
              <a:rPr lang="en-RO" smtClean="0"/>
              <a:pPr algn="r"/>
              <a:t>‹#›</a:t>
            </a:fld>
            <a:endParaRPr lang="en-RO" dirty="0"/>
          </a:p>
        </p:txBody>
      </p:sp>
    </p:spTree>
    <p:extLst>
      <p:ext uri="{BB962C8B-B14F-4D97-AF65-F5344CB8AC3E}">
        <p14:creationId xmlns:p14="http://schemas.microsoft.com/office/powerpoint/2010/main" val="388759805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Cover green with photo">
    <p:bg>
      <p:bgPr>
        <a:solidFill>
          <a:schemeClr val="accent2">
            <a:lumMod val="75000"/>
          </a:schemeClr>
        </a:solidFill>
        <a:effectLst/>
      </p:bgPr>
    </p:bg>
    <p:spTree>
      <p:nvGrpSpPr>
        <p:cNvPr id="1" name=""/>
        <p:cNvGrpSpPr/>
        <p:nvPr/>
      </p:nvGrpSpPr>
      <p:grpSpPr>
        <a:xfrm>
          <a:off x="0" y="0"/>
          <a:ext cx="0" cy="0"/>
          <a:chOff x="0" y="0"/>
          <a:chExt cx="0" cy="0"/>
        </a:xfrm>
      </p:grpSpPr>
      <p:sp>
        <p:nvSpPr>
          <p:cNvPr id="11" name="Picture Placeholder 2">
            <a:extLst>
              <a:ext uri="{FF2B5EF4-FFF2-40B4-BE49-F238E27FC236}">
                <a16:creationId xmlns:a16="http://schemas.microsoft.com/office/drawing/2014/main" id="{43F41E55-45C6-A04C-81A9-467605465BF3}"/>
              </a:ext>
            </a:extLst>
          </p:cNvPr>
          <p:cNvSpPr>
            <a:spLocks noGrp="1"/>
          </p:cNvSpPr>
          <p:nvPr>
            <p:ph type="pic" sz="quarter" idx="44"/>
          </p:nvPr>
        </p:nvSpPr>
        <p:spPr>
          <a:xfrm>
            <a:off x="6096000" y="0"/>
            <a:ext cx="6096000" cy="6858000"/>
          </a:xfrm>
          <a:prstGeom prst="rect">
            <a:avLst/>
          </a:prstGeom>
          <a:pattFill prst="lgCheck">
            <a:fgClr>
              <a:schemeClr val="bg1"/>
            </a:fgClr>
            <a:bgClr>
              <a:schemeClr val="bg1">
                <a:lumMod val="85000"/>
              </a:schemeClr>
            </a:bgClr>
          </a:pattFill>
        </p:spPr>
        <p:txBody>
          <a:bodyPr anchor="ctr"/>
          <a:lstStyle>
            <a:lvl1pPr marL="0" indent="0" algn="ctr">
              <a:buNone/>
              <a:defRPr sz="1800"/>
            </a:lvl1pPr>
          </a:lstStyle>
          <a:p>
            <a:r>
              <a:rPr lang="en-US"/>
              <a:t>Click icon to add picture</a:t>
            </a:r>
          </a:p>
        </p:txBody>
      </p:sp>
      <p:sp>
        <p:nvSpPr>
          <p:cNvPr id="9" name="Text Placeholder 4">
            <a:extLst>
              <a:ext uri="{FF2B5EF4-FFF2-40B4-BE49-F238E27FC236}">
                <a16:creationId xmlns:a16="http://schemas.microsoft.com/office/drawing/2014/main" id="{C7005402-EAF2-514A-B38B-68125E005F6A}"/>
              </a:ext>
            </a:extLst>
          </p:cNvPr>
          <p:cNvSpPr>
            <a:spLocks noGrp="1"/>
          </p:cNvSpPr>
          <p:nvPr>
            <p:ph type="body" sz="quarter" idx="78" hasCustomPrompt="1"/>
          </p:nvPr>
        </p:nvSpPr>
        <p:spPr>
          <a:xfrm>
            <a:off x="432000" y="226675"/>
            <a:ext cx="4650781" cy="1329595"/>
          </a:xfrm>
          <a:prstGeom prst="rect">
            <a:avLst/>
          </a:prstGeom>
        </p:spPr>
        <p:txBody>
          <a:bodyPr wrap="square" lIns="0" tIns="0" rIns="0" bIns="0">
            <a:spAutoFit/>
          </a:bodyPr>
          <a:lstStyle>
            <a:lvl1pPr marL="0" indent="0">
              <a:lnSpc>
                <a:spcPct val="90000"/>
              </a:lnSpc>
              <a:spcBef>
                <a:spcPts val="0"/>
              </a:spcBef>
              <a:buFont typeface="Arial" panose="020B0604020202020204" pitchFamily="34" charset="0"/>
              <a:buNone/>
              <a:defRPr sz="4800" spc="-200" baseline="0">
                <a:solidFill>
                  <a:srgbClr val="FFFFFF"/>
                </a:solidFill>
                <a:latin typeface="+mn-lt"/>
              </a:defRPr>
            </a:lvl1pPr>
          </a:lstStyle>
          <a:p>
            <a:pPr lvl="0"/>
            <a:r>
              <a:rPr lang="en-US" dirty="0"/>
              <a:t>Electric  </a:t>
            </a:r>
            <a:br>
              <a:rPr lang="en-US" dirty="0"/>
            </a:br>
            <a:r>
              <a:rPr lang="en-US" dirty="0"/>
              <a:t>mobility</a:t>
            </a:r>
          </a:p>
        </p:txBody>
      </p:sp>
      <p:sp>
        <p:nvSpPr>
          <p:cNvPr id="8" name="Date Placeholder 2">
            <a:extLst>
              <a:ext uri="{FF2B5EF4-FFF2-40B4-BE49-F238E27FC236}">
                <a16:creationId xmlns:a16="http://schemas.microsoft.com/office/drawing/2014/main" id="{8329AEEC-1E23-AD45-98D7-6A4483104018}"/>
              </a:ext>
            </a:extLst>
          </p:cNvPr>
          <p:cNvSpPr>
            <a:spLocks noGrp="1"/>
          </p:cNvSpPr>
          <p:nvPr>
            <p:ph type="dt" sz="half" idx="79"/>
          </p:nvPr>
        </p:nvSpPr>
        <p:spPr>
          <a:xfrm>
            <a:off x="432001" y="6629437"/>
            <a:ext cx="659092" cy="123273"/>
          </a:xfrm>
        </p:spPr>
        <p:txBody>
          <a:bodyPr/>
          <a:lstStyle>
            <a:lvl1pPr>
              <a:defRPr>
                <a:solidFill>
                  <a:schemeClr val="bg1">
                    <a:alpha val="50000"/>
                  </a:schemeClr>
                </a:solidFill>
              </a:defRPr>
            </a:lvl1pPr>
          </a:lstStyle>
          <a:p>
            <a:fld id="{BB67911F-C5BF-4353-BEC5-32F227A87CE3}" type="datetime1">
              <a:rPr lang="ro-RO" smtClean="0"/>
              <a:t>01.02.2024</a:t>
            </a:fld>
            <a:endParaRPr lang="en-US" dirty="0"/>
          </a:p>
        </p:txBody>
      </p:sp>
      <p:sp>
        <p:nvSpPr>
          <p:cNvPr id="10" name="Footer Placeholder 3">
            <a:extLst>
              <a:ext uri="{FF2B5EF4-FFF2-40B4-BE49-F238E27FC236}">
                <a16:creationId xmlns:a16="http://schemas.microsoft.com/office/drawing/2014/main" id="{DC00AB42-2E28-7648-8A63-83302D5B1876}"/>
              </a:ext>
            </a:extLst>
          </p:cNvPr>
          <p:cNvSpPr>
            <a:spLocks noGrp="1"/>
          </p:cNvSpPr>
          <p:nvPr>
            <p:ph type="ftr" sz="quarter" idx="80"/>
          </p:nvPr>
        </p:nvSpPr>
        <p:spPr>
          <a:xfrm>
            <a:off x="5137933" y="6629437"/>
            <a:ext cx="1916135" cy="123273"/>
          </a:xfrm>
        </p:spPr>
        <p:txBody>
          <a:bodyPr/>
          <a:lstStyle>
            <a:lvl1pPr>
              <a:defRPr>
                <a:solidFill>
                  <a:schemeClr val="bg1">
                    <a:alpha val="50000"/>
                  </a:schemeClr>
                </a:solidFill>
              </a:defRPr>
            </a:lvl1pPr>
          </a:lstStyle>
          <a:p>
            <a:pPr marL="6351" algn="ctr">
              <a:spcBef>
                <a:spcPts val="68"/>
              </a:spcBef>
            </a:pPr>
            <a:r>
              <a:rPr lang="en-US" spc="8"/>
              <a:t>P3 group company presentation</a:t>
            </a:r>
            <a:endParaRPr lang="en-US" spc="-8" dirty="0"/>
          </a:p>
        </p:txBody>
      </p:sp>
      <p:sp>
        <p:nvSpPr>
          <p:cNvPr id="13" name="Slide Number Placeholder 3">
            <a:extLst>
              <a:ext uri="{FF2B5EF4-FFF2-40B4-BE49-F238E27FC236}">
                <a16:creationId xmlns:a16="http://schemas.microsoft.com/office/drawing/2014/main" id="{EA5DF452-8078-B64F-806E-210DA1433C27}"/>
              </a:ext>
            </a:extLst>
          </p:cNvPr>
          <p:cNvSpPr>
            <a:spLocks noGrp="1"/>
          </p:cNvSpPr>
          <p:nvPr>
            <p:ph type="sldNum" sz="quarter" idx="4"/>
          </p:nvPr>
        </p:nvSpPr>
        <p:spPr>
          <a:xfrm>
            <a:off x="11310171" y="6629437"/>
            <a:ext cx="450029" cy="123273"/>
          </a:xfrm>
          <a:prstGeom prst="rect">
            <a:avLst/>
          </a:prstGeom>
        </p:spPr>
        <p:txBody>
          <a:bodyPr lIns="0" tIns="0" rIns="0" bIns="0"/>
          <a:lstStyle>
            <a:lvl1pPr>
              <a:defRPr sz="700">
                <a:solidFill>
                  <a:srgbClr val="B1B1B1"/>
                </a:solidFill>
              </a:defRPr>
            </a:lvl1pPr>
          </a:lstStyle>
          <a:p>
            <a:pPr algn="r"/>
            <a:fld id="{B6F15528-21DE-4FAA-801E-634DDDAF4B2B}" type="slidenum">
              <a:rPr lang="en-RO" smtClean="0"/>
              <a:pPr algn="r"/>
              <a:t>‹#›</a:t>
            </a:fld>
            <a:endParaRPr lang="en-RO" dirty="0"/>
          </a:p>
        </p:txBody>
      </p:sp>
      <p:pic>
        <p:nvPicPr>
          <p:cNvPr id="15" name="Graphic 14">
            <a:extLst>
              <a:ext uri="{FF2B5EF4-FFF2-40B4-BE49-F238E27FC236}">
                <a16:creationId xmlns:a16="http://schemas.microsoft.com/office/drawing/2014/main" id="{845F2D9B-2C3F-7D48-AF78-CD304E4A7F55}"/>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1343877" y="270000"/>
            <a:ext cx="416323" cy="403680"/>
          </a:xfrm>
          <a:prstGeom prst="rect">
            <a:avLst/>
          </a:prstGeom>
        </p:spPr>
      </p:pic>
    </p:spTree>
    <p:extLst>
      <p:ext uri="{BB962C8B-B14F-4D97-AF65-F5344CB8AC3E}">
        <p14:creationId xmlns:p14="http://schemas.microsoft.com/office/powerpoint/2010/main" val="156941494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Cover blue with photo">
    <p:bg>
      <p:bgPr>
        <a:solidFill>
          <a:srgbClr val="000099"/>
        </a:solidFill>
        <a:effectLst/>
      </p:bgPr>
    </p:bg>
    <p:spTree>
      <p:nvGrpSpPr>
        <p:cNvPr id="1" name=""/>
        <p:cNvGrpSpPr/>
        <p:nvPr/>
      </p:nvGrpSpPr>
      <p:grpSpPr>
        <a:xfrm>
          <a:off x="0" y="0"/>
          <a:ext cx="0" cy="0"/>
          <a:chOff x="0" y="0"/>
          <a:chExt cx="0" cy="0"/>
        </a:xfrm>
      </p:grpSpPr>
      <p:sp>
        <p:nvSpPr>
          <p:cNvPr id="11" name="Picture Placeholder 2">
            <a:extLst>
              <a:ext uri="{FF2B5EF4-FFF2-40B4-BE49-F238E27FC236}">
                <a16:creationId xmlns:a16="http://schemas.microsoft.com/office/drawing/2014/main" id="{43F41E55-45C6-A04C-81A9-467605465BF3}"/>
              </a:ext>
            </a:extLst>
          </p:cNvPr>
          <p:cNvSpPr>
            <a:spLocks noGrp="1"/>
          </p:cNvSpPr>
          <p:nvPr>
            <p:ph type="pic" sz="quarter" idx="44"/>
          </p:nvPr>
        </p:nvSpPr>
        <p:spPr>
          <a:xfrm>
            <a:off x="6096000" y="0"/>
            <a:ext cx="6096000" cy="6858000"/>
          </a:xfrm>
          <a:prstGeom prst="rect">
            <a:avLst/>
          </a:prstGeom>
          <a:pattFill prst="lgCheck">
            <a:fgClr>
              <a:schemeClr val="bg1"/>
            </a:fgClr>
            <a:bgClr>
              <a:schemeClr val="bg1">
                <a:lumMod val="85000"/>
              </a:schemeClr>
            </a:bgClr>
          </a:pattFill>
        </p:spPr>
        <p:txBody>
          <a:bodyPr anchor="ctr"/>
          <a:lstStyle>
            <a:lvl1pPr marL="0" indent="0" algn="ctr">
              <a:buNone/>
              <a:defRPr sz="1800"/>
            </a:lvl1pPr>
          </a:lstStyle>
          <a:p>
            <a:r>
              <a:rPr lang="en-US"/>
              <a:t>Click icon to add picture</a:t>
            </a:r>
          </a:p>
        </p:txBody>
      </p:sp>
      <p:sp>
        <p:nvSpPr>
          <p:cNvPr id="9" name="Text Placeholder 4">
            <a:extLst>
              <a:ext uri="{FF2B5EF4-FFF2-40B4-BE49-F238E27FC236}">
                <a16:creationId xmlns:a16="http://schemas.microsoft.com/office/drawing/2014/main" id="{C7005402-EAF2-514A-B38B-68125E005F6A}"/>
              </a:ext>
            </a:extLst>
          </p:cNvPr>
          <p:cNvSpPr>
            <a:spLocks noGrp="1"/>
          </p:cNvSpPr>
          <p:nvPr>
            <p:ph type="body" sz="quarter" idx="78" hasCustomPrompt="1"/>
          </p:nvPr>
        </p:nvSpPr>
        <p:spPr>
          <a:xfrm>
            <a:off x="432000" y="226676"/>
            <a:ext cx="4650781" cy="1329595"/>
          </a:xfrm>
          <a:prstGeom prst="rect">
            <a:avLst/>
          </a:prstGeom>
        </p:spPr>
        <p:txBody>
          <a:bodyPr vert="horz" wrap="square" lIns="0" tIns="0" rIns="0" bIns="0" rtlCol="0">
            <a:spAutoFit/>
          </a:bodyPr>
          <a:lstStyle>
            <a:lvl1pPr marL="0" indent="0">
              <a:buNone/>
              <a:defRPr lang="en-US" sz="4800" spc="-200" baseline="0" dirty="0">
                <a:solidFill>
                  <a:srgbClr val="FFFFFF"/>
                </a:solidFill>
              </a:defRPr>
            </a:lvl1pPr>
          </a:lstStyle>
          <a:p>
            <a:pPr marL="89998" lvl="0" indent="-89998">
              <a:spcBef>
                <a:spcPts val="0"/>
              </a:spcBef>
            </a:pPr>
            <a:r>
              <a:rPr lang="en-US" dirty="0"/>
              <a:t>Connected  services</a:t>
            </a:r>
          </a:p>
        </p:txBody>
      </p:sp>
      <p:sp>
        <p:nvSpPr>
          <p:cNvPr id="8" name="Date Placeholder 2">
            <a:extLst>
              <a:ext uri="{FF2B5EF4-FFF2-40B4-BE49-F238E27FC236}">
                <a16:creationId xmlns:a16="http://schemas.microsoft.com/office/drawing/2014/main" id="{1D32114B-A3CF-8B46-8691-17C64D5027D3}"/>
              </a:ext>
            </a:extLst>
          </p:cNvPr>
          <p:cNvSpPr>
            <a:spLocks noGrp="1"/>
          </p:cNvSpPr>
          <p:nvPr>
            <p:ph type="dt" sz="half" idx="79"/>
          </p:nvPr>
        </p:nvSpPr>
        <p:spPr>
          <a:xfrm>
            <a:off x="432001" y="6629437"/>
            <a:ext cx="659092" cy="123273"/>
          </a:xfrm>
        </p:spPr>
        <p:txBody>
          <a:bodyPr/>
          <a:lstStyle>
            <a:lvl1pPr>
              <a:defRPr>
                <a:solidFill>
                  <a:schemeClr val="bg1">
                    <a:alpha val="50000"/>
                  </a:schemeClr>
                </a:solidFill>
              </a:defRPr>
            </a:lvl1pPr>
          </a:lstStyle>
          <a:p>
            <a:fld id="{EFA8432E-9EC5-4304-9608-46AB0F676702}" type="datetime1">
              <a:rPr lang="ro-RO" smtClean="0"/>
              <a:t>01.02.2024</a:t>
            </a:fld>
            <a:endParaRPr lang="en-US" dirty="0"/>
          </a:p>
        </p:txBody>
      </p:sp>
      <p:sp>
        <p:nvSpPr>
          <p:cNvPr id="10" name="Footer Placeholder 3">
            <a:extLst>
              <a:ext uri="{FF2B5EF4-FFF2-40B4-BE49-F238E27FC236}">
                <a16:creationId xmlns:a16="http://schemas.microsoft.com/office/drawing/2014/main" id="{365E4798-370B-7547-BC85-09F8897ED19F}"/>
              </a:ext>
            </a:extLst>
          </p:cNvPr>
          <p:cNvSpPr>
            <a:spLocks noGrp="1"/>
          </p:cNvSpPr>
          <p:nvPr>
            <p:ph type="ftr" sz="quarter" idx="80"/>
          </p:nvPr>
        </p:nvSpPr>
        <p:spPr>
          <a:xfrm>
            <a:off x="5137933" y="6629437"/>
            <a:ext cx="1916135" cy="123273"/>
          </a:xfrm>
        </p:spPr>
        <p:txBody>
          <a:bodyPr/>
          <a:lstStyle>
            <a:lvl1pPr>
              <a:defRPr>
                <a:solidFill>
                  <a:schemeClr val="bg1">
                    <a:alpha val="50000"/>
                  </a:schemeClr>
                </a:solidFill>
              </a:defRPr>
            </a:lvl1pPr>
          </a:lstStyle>
          <a:p>
            <a:pPr marL="6351" algn="ctr">
              <a:spcBef>
                <a:spcPts val="68"/>
              </a:spcBef>
            </a:pPr>
            <a:r>
              <a:rPr lang="en-US" spc="8"/>
              <a:t>P3 group company presentation</a:t>
            </a:r>
            <a:endParaRPr lang="en-US" spc="-8" dirty="0"/>
          </a:p>
        </p:txBody>
      </p:sp>
      <p:sp>
        <p:nvSpPr>
          <p:cNvPr id="14" name="Slide Number Placeholder 3">
            <a:extLst>
              <a:ext uri="{FF2B5EF4-FFF2-40B4-BE49-F238E27FC236}">
                <a16:creationId xmlns:a16="http://schemas.microsoft.com/office/drawing/2014/main" id="{C6B75845-6FA1-BC4D-91F5-A5BFB9327AAE}"/>
              </a:ext>
            </a:extLst>
          </p:cNvPr>
          <p:cNvSpPr>
            <a:spLocks noGrp="1"/>
          </p:cNvSpPr>
          <p:nvPr>
            <p:ph type="sldNum" sz="quarter" idx="4"/>
          </p:nvPr>
        </p:nvSpPr>
        <p:spPr>
          <a:xfrm>
            <a:off x="11310171" y="6629437"/>
            <a:ext cx="450029" cy="123273"/>
          </a:xfrm>
          <a:prstGeom prst="rect">
            <a:avLst/>
          </a:prstGeom>
        </p:spPr>
        <p:txBody>
          <a:bodyPr lIns="0" tIns="0" rIns="0" bIns="0"/>
          <a:lstStyle>
            <a:lvl1pPr>
              <a:defRPr sz="700">
                <a:solidFill>
                  <a:srgbClr val="B1B1B1"/>
                </a:solidFill>
              </a:defRPr>
            </a:lvl1pPr>
          </a:lstStyle>
          <a:p>
            <a:pPr algn="r"/>
            <a:fld id="{B6F15528-21DE-4FAA-801E-634DDDAF4B2B}" type="slidenum">
              <a:rPr lang="en-RO" smtClean="0"/>
              <a:pPr algn="r"/>
              <a:t>‹#›</a:t>
            </a:fld>
            <a:endParaRPr lang="en-RO" dirty="0"/>
          </a:p>
        </p:txBody>
      </p:sp>
      <p:pic>
        <p:nvPicPr>
          <p:cNvPr id="15" name="Graphic 14">
            <a:extLst>
              <a:ext uri="{FF2B5EF4-FFF2-40B4-BE49-F238E27FC236}">
                <a16:creationId xmlns:a16="http://schemas.microsoft.com/office/drawing/2014/main" id="{9E594A77-614D-0342-895C-7A8FF465E86E}"/>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1343877" y="270000"/>
            <a:ext cx="416323" cy="403680"/>
          </a:xfrm>
          <a:prstGeom prst="rect">
            <a:avLst/>
          </a:prstGeom>
        </p:spPr>
      </p:pic>
    </p:spTree>
    <p:extLst>
      <p:ext uri="{BB962C8B-B14F-4D97-AF65-F5344CB8AC3E}">
        <p14:creationId xmlns:p14="http://schemas.microsoft.com/office/powerpoint/2010/main" val="333862912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Cover red with photo">
    <p:bg>
      <p:bgPr>
        <a:solidFill>
          <a:srgbClr val="B40103"/>
        </a:solidFill>
        <a:effectLst/>
      </p:bgPr>
    </p:bg>
    <p:spTree>
      <p:nvGrpSpPr>
        <p:cNvPr id="1" name=""/>
        <p:cNvGrpSpPr/>
        <p:nvPr/>
      </p:nvGrpSpPr>
      <p:grpSpPr>
        <a:xfrm>
          <a:off x="0" y="0"/>
          <a:ext cx="0" cy="0"/>
          <a:chOff x="0" y="0"/>
          <a:chExt cx="0" cy="0"/>
        </a:xfrm>
      </p:grpSpPr>
      <p:sp>
        <p:nvSpPr>
          <p:cNvPr id="11" name="Picture Placeholder 2">
            <a:extLst>
              <a:ext uri="{FF2B5EF4-FFF2-40B4-BE49-F238E27FC236}">
                <a16:creationId xmlns:a16="http://schemas.microsoft.com/office/drawing/2014/main" id="{43F41E55-45C6-A04C-81A9-467605465BF3}"/>
              </a:ext>
            </a:extLst>
          </p:cNvPr>
          <p:cNvSpPr>
            <a:spLocks noGrp="1"/>
          </p:cNvSpPr>
          <p:nvPr>
            <p:ph type="pic" sz="quarter" idx="44"/>
          </p:nvPr>
        </p:nvSpPr>
        <p:spPr>
          <a:xfrm>
            <a:off x="6096000" y="0"/>
            <a:ext cx="6096000" cy="6858000"/>
          </a:xfrm>
          <a:prstGeom prst="rect">
            <a:avLst/>
          </a:prstGeom>
          <a:pattFill prst="lgCheck">
            <a:fgClr>
              <a:schemeClr val="bg1"/>
            </a:fgClr>
            <a:bgClr>
              <a:schemeClr val="bg1">
                <a:lumMod val="85000"/>
              </a:schemeClr>
            </a:bgClr>
          </a:pattFill>
        </p:spPr>
        <p:txBody>
          <a:bodyPr anchor="ctr"/>
          <a:lstStyle>
            <a:lvl1pPr marL="0" indent="0" algn="ctr">
              <a:buNone/>
              <a:defRPr sz="1800"/>
            </a:lvl1pPr>
          </a:lstStyle>
          <a:p>
            <a:r>
              <a:rPr lang="en-US"/>
              <a:t>Click icon to add picture</a:t>
            </a:r>
          </a:p>
        </p:txBody>
      </p:sp>
      <p:sp>
        <p:nvSpPr>
          <p:cNvPr id="9" name="Text Placeholder 4">
            <a:extLst>
              <a:ext uri="{FF2B5EF4-FFF2-40B4-BE49-F238E27FC236}">
                <a16:creationId xmlns:a16="http://schemas.microsoft.com/office/drawing/2014/main" id="{C7005402-EAF2-514A-B38B-68125E005F6A}"/>
              </a:ext>
            </a:extLst>
          </p:cNvPr>
          <p:cNvSpPr>
            <a:spLocks noGrp="1"/>
          </p:cNvSpPr>
          <p:nvPr>
            <p:ph type="body" sz="quarter" idx="78" hasCustomPrompt="1"/>
          </p:nvPr>
        </p:nvSpPr>
        <p:spPr>
          <a:xfrm>
            <a:off x="432000" y="226676"/>
            <a:ext cx="4650781" cy="1329595"/>
          </a:xfrm>
          <a:prstGeom prst="rect">
            <a:avLst/>
          </a:prstGeom>
        </p:spPr>
        <p:txBody>
          <a:bodyPr vert="horz" wrap="square" lIns="0" tIns="0" rIns="0" bIns="0" rtlCol="0">
            <a:spAutoFit/>
          </a:bodyPr>
          <a:lstStyle>
            <a:lvl1pPr marL="0" indent="0">
              <a:buNone/>
              <a:defRPr lang="en-US" sz="4800" spc="-200" baseline="0" dirty="0">
                <a:solidFill>
                  <a:srgbClr val="FFFFFF"/>
                </a:solidFill>
              </a:defRPr>
            </a:lvl1pPr>
          </a:lstStyle>
          <a:p>
            <a:pPr marL="89998" lvl="0" indent="-89998">
              <a:spcBef>
                <a:spcPts val="0"/>
              </a:spcBef>
            </a:pPr>
            <a:r>
              <a:rPr lang="en-US" dirty="0"/>
              <a:t>Connected  services</a:t>
            </a:r>
          </a:p>
        </p:txBody>
      </p:sp>
      <p:sp>
        <p:nvSpPr>
          <p:cNvPr id="8" name="Date Placeholder 2">
            <a:extLst>
              <a:ext uri="{FF2B5EF4-FFF2-40B4-BE49-F238E27FC236}">
                <a16:creationId xmlns:a16="http://schemas.microsoft.com/office/drawing/2014/main" id="{E95AC976-CAC2-C04B-BF9A-93036240D074}"/>
              </a:ext>
            </a:extLst>
          </p:cNvPr>
          <p:cNvSpPr>
            <a:spLocks noGrp="1"/>
          </p:cNvSpPr>
          <p:nvPr>
            <p:ph type="dt" sz="half" idx="79"/>
          </p:nvPr>
        </p:nvSpPr>
        <p:spPr>
          <a:xfrm>
            <a:off x="432001" y="6629437"/>
            <a:ext cx="659092" cy="123273"/>
          </a:xfrm>
        </p:spPr>
        <p:txBody>
          <a:bodyPr/>
          <a:lstStyle>
            <a:lvl1pPr>
              <a:defRPr>
                <a:solidFill>
                  <a:schemeClr val="bg1">
                    <a:alpha val="50000"/>
                  </a:schemeClr>
                </a:solidFill>
              </a:defRPr>
            </a:lvl1pPr>
          </a:lstStyle>
          <a:p>
            <a:fld id="{08B6074D-476D-4954-9CD2-3CC777774914}" type="datetime1">
              <a:rPr lang="ro-RO" smtClean="0"/>
              <a:t>01.02.2024</a:t>
            </a:fld>
            <a:endParaRPr lang="en-US" dirty="0"/>
          </a:p>
        </p:txBody>
      </p:sp>
      <p:sp>
        <p:nvSpPr>
          <p:cNvPr id="10" name="Footer Placeholder 3">
            <a:extLst>
              <a:ext uri="{FF2B5EF4-FFF2-40B4-BE49-F238E27FC236}">
                <a16:creationId xmlns:a16="http://schemas.microsoft.com/office/drawing/2014/main" id="{9700ECC2-F279-8343-BE2E-ECAE37280F43}"/>
              </a:ext>
            </a:extLst>
          </p:cNvPr>
          <p:cNvSpPr>
            <a:spLocks noGrp="1"/>
          </p:cNvSpPr>
          <p:nvPr>
            <p:ph type="ftr" sz="quarter" idx="80"/>
          </p:nvPr>
        </p:nvSpPr>
        <p:spPr>
          <a:xfrm>
            <a:off x="5137933" y="6629437"/>
            <a:ext cx="1916135" cy="123273"/>
          </a:xfrm>
        </p:spPr>
        <p:txBody>
          <a:bodyPr/>
          <a:lstStyle>
            <a:lvl1pPr>
              <a:defRPr>
                <a:solidFill>
                  <a:schemeClr val="bg1">
                    <a:alpha val="50000"/>
                  </a:schemeClr>
                </a:solidFill>
              </a:defRPr>
            </a:lvl1pPr>
          </a:lstStyle>
          <a:p>
            <a:pPr marL="6351" algn="ctr">
              <a:spcBef>
                <a:spcPts val="68"/>
              </a:spcBef>
            </a:pPr>
            <a:r>
              <a:rPr lang="en-US" spc="8"/>
              <a:t>P3 group company presentation</a:t>
            </a:r>
            <a:endParaRPr lang="en-US" spc="-8" dirty="0"/>
          </a:p>
        </p:txBody>
      </p:sp>
      <p:sp>
        <p:nvSpPr>
          <p:cNvPr id="12" name="Slide Number Placeholder 3">
            <a:extLst>
              <a:ext uri="{FF2B5EF4-FFF2-40B4-BE49-F238E27FC236}">
                <a16:creationId xmlns:a16="http://schemas.microsoft.com/office/drawing/2014/main" id="{73DA4228-1711-0546-9198-E5EFE76BE864}"/>
              </a:ext>
            </a:extLst>
          </p:cNvPr>
          <p:cNvSpPr>
            <a:spLocks noGrp="1"/>
          </p:cNvSpPr>
          <p:nvPr>
            <p:ph type="sldNum" sz="quarter" idx="4"/>
          </p:nvPr>
        </p:nvSpPr>
        <p:spPr>
          <a:xfrm>
            <a:off x="11310171" y="6629437"/>
            <a:ext cx="450029" cy="123273"/>
          </a:xfrm>
          <a:prstGeom prst="rect">
            <a:avLst/>
          </a:prstGeom>
        </p:spPr>
        <p:txBody>
          <a:bodyPr lIns="0" tIns="0" rIns="0" bIns="0"/>
          <a:lstStyle>
            <a:lvl1pPr>
              <a:defRPr sz="700">
                <a:solidFill>
                  <a:srgbClr val="B1B1B1"/>
                </a:solidFill>
              </a:defRPr>
            </a:lvl1pPr>
          </a:lstStyle>
          <a:p>
            <a:pPr algn="r"/>
            <a:fld id="{B6F15528-21DE-4FAA-801E-634DDDAF4B2B}" type="slidenum">
              <a:rPr lang="en-RO" smtClean="0"/>
              <a:pPr algn="r"/>
              <a:t>‹#›</a:t>
            </a:fld>
            <a:endParaRPr lang="en-RO" dirty="0"/>
          </a:p>
        </p:txBody>
      </p:sp>
      <p:pic>
        <p:nvPicPr>
          <p:cNvPr id="13" name="Graphic 12">
            <a:extLst>
              <a:ext uri="{FF2B5EF4-FFF2-40B4-BE49-F238E27FC236}">
                <a16:creationId xmlns:a16="http://schemas.microsoft.com/office/drawing/2014/main" id="{6E3C76D2-683C-8247-A929-24496CFA850B}"/>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1343877" y="270000"/>
            <a:ext cx="416323" cy="403680"/>
          </a:xfrm>
          <a:prstGeom prst="rect">
            <a:avLst/>
          </a:prstGeom>
        </p:spPr>
      </p:pic>
    </p:spTree>
    <p:extLst>
      <p:ext uri="{BB962C8B-B14F-4D97-AF65-F5344CB8AC3E}">
        <p14:creationId xmlns:p14="http://schemas.microsoft.com/office/powerpoint/2010/main" val="20176296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Welcome Page 2">
    <p:spTree>
      <p:nvGrpSpPr>
        <p:cNvPr id="1" name=""/>
        <p:cNvGrpSpPr/>
        <p:nvPr/>
      </p:nvGrpSpPr>
      <p:grpSpPr>
        <a:xfrm>
          <a:off x="0" y="0"/>
          <a:ext cx="0" cy="0"/>
          <a:chOff x="0" y="0"/>
          <a:chExt cx="0" cy="0"/>
        </a:xfrm>
      </p:grpSpPr>
      <p:sp>
        <p:nvSpPr>
          <p:cNvPr id="26" name="Rectangle 17">
            <a:extLst>
              <a:ext uri="{FF2B5EF4-FFF2-40B4-BE49-F238E27FC236}">
                <a16:creationId xmlns:a16="http://schemas.microsoft.com/office/drawing/2014/main" id="{FFC5A91F-EE4C-694F-B088-C59563FCEE3F}"/>
              </a:ext>
            </a:extLst>
          </p:cNvPr>
          <p:cNvSpPr/>
          <p:nvPr userDrawn="1"/>
        </p:nvSpPr>
        <p:spPr>
          <a:xfrm>
            <a:off x="1" y="0"/>
            <a:ext cx="12192000" cy="6858000"/>
          </a:xfrm>
          <a:prstGeom prst="rect">
            <a:avLst/>
          </a:prstGeom>
          <a:gradFill flip="none" rotWithShape="1">
            <a:gsLst>
              <a:gs pos="0">
                <a:schemeClr val="accent2"/>
              </a:gs>
              <a:gs pos="75000">
                <a:schemeClr val="tx1">
                  <a:alpha val="90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7" dirty="0"/>
          </a:p>
        </p:txBody>
      </p:sp>
      <p:pic>
        <p:nvPicPr>
          <p:cNvPr id="25" name="Picture Placeholder 27">
            <a:extLst>
              <a:ext uri="{FF2B5EF4-FFF2-40B4-BE49-F238E27FC236}">
                <a16:creationId xmlns:a16="http://schemas.microsoft.com/office/drawing/2014/main" id="{5C43A76D-DBFC-124E-AFBD-A2804E9C2053}"/>
              </a:ext>
            </a:extLst>
          </p:cNvPr>
          <p:cNvPicPr>
            <a:picLocks noChangeAspect="1"/>
          </p:cNvPicPr>
          <p:nvPr userDrawn="1"/>
        </p:nvPicPr>
        <p:blipFill>
          <a:blip r:embed="rId2" cstate="screen">
            <a:alphaModFix amt="25000"/>
            <a:extLst>
              <a:ext uri="{28A0092B-C50C-407E-A947-70E740481C1C}">
                <a14:useLocalDpi xmlns:a14="http://schemas.microsoft.com/office/drawing/2010/main"/>
              </a:ext>
            </a:extLst>
          </a:blip>
          <a:srcRect/>
          <a:stretch/>
        </p:blipFill>
        <p:spPr>
          <a:xfrm>
            <a:off x="398" y="0"/>
            <a:ext cx="12191207" cy="6858000"/>
          </a:xfrm>
          <a:prstGeom prst="rect">
            <a:avLst/>
          </a:prstGeom>
        </p:spPr>
      </p:pic>
      <p:sp>
        <p:nvSpPr>
          <p:cNvPr id="5" name="Text Placeholder 4"/>
          <p:cNvSpPr>
            <a:spLocks noGrp="1"/>
          </p:cNvSpPr>
          <p:nvPr>
            <p:ph type="body" sz="quarter" idx="11" hasCustomPrompt="1"/>
          </p:nvPr>
        </p:nvSpPr>
        <p:spPr>
          <a:xfrm>
            <a:off x="1171664" y="1602361"/>
            <a:ext cx="6012632" cy="1883592"/>
          </a:xfrm>
          <a:prstGeom prst="rect">
            <a:avLst/>
          </a:prstGeom>
        </p:spPr>
        <p:txBody>
          <a:bodyPr wrap="square" lIns="0" tIns="0" rIns="0" bIns="0">
            <a:spAutoFit/>
          </a:bodyPr>
          <a:lstStyle>
            <a:lvl1pPr marL="0" indent="0">
              <a:lnSpc>
                <a:spcPct val="90000"/>
              </a:lnSpc>
              <a:spcBef>
                <a:spcPts val="0"/>
              </a:spcBef>
              <a:buFont typeface="Arial" panose="020B0604020202020204" pitchFamily="34" charset="0"/>
              <a:buNone/>
              <a:defRPr sz="6800" spc="-200" baseline="0">
                <a:solidFill>
                  <a:schemeClr val="bg1"/>
                </a:solidFill>
                <a:latin typeface="+mn-lt"/>
              </a:defRPr>
            </a:lvl1pPr>
          </a:lstStyle>
          <a:p>
            <a:pPr lvl="0"/>
            <a:r>
              <a:rPr lang="de-DE" dirty="0" err="1"/>
              <a:t>Presentation</a:t>
            </a:r>
            <a:r>
              <a:rPr lang="de-DE" dirty="0"/>
              <a:t> title </a:t>
            </a:r>
            <a:r>
              <a:rPr lang="de-DE" dirty="0" err="1"/>
              <a:t>goes</a:t>
            </a:r>
            <a:r>
              <a:rPr lang="de-DE" dirty="0"/>
              <a:t> </a:t>
            </a:r>
            <a:r>
              <a:rPr lang="de-DE" dirty="0" err="1"/>
              <a:t>here</a:t>
            </a:r>
            <a:endParaRPr lang="en-US" dirty="0"/>
          </a:p>
        </p:txBody>
      </p:sp>
      <p:sp>
        <p:nvSpPr>
          <p:cNvPr id="8" name="Text Placeholder 4"/>
          <p:cNvSpPr>
            <a:spLocks noGrp="1"/>
          </p:cNvSpPr>
          <p:nvPr>
            <p:ph type="body" sz="quarter" idx="12" hasCustomPrompt="1"/>
          </p:nvPr>
        </p:nvSpPr>
        <p:spPr>
          <a:xfrm>
            <a:off x="1171664" y="3529155"/>
            <a:ext cx="4681048" cy="353943"/>
          </a:xfrm>
          <a:prstGeom prst="rect">
            <a:avLst/>
          </a:prstGeom>
        </p:spPr>
        <p:txBody>
          <a:bodyPr lIns="0" tIns="0" rIns="0" bIns="0">
            <a:spAutoFit/>
          </a:bodyPr>
          <a:lstStyle>
            <a:lvl1pPr marL="0" indent="0">
              <a:lnSpc>
                <a:spcPct val="120000"/>
              </a:lnSpc>
              <a:spcBef>
                <a:spcPts val="0"/>
              </a:spcBef>
              <a:buFontTx/>
              <a:buNone/>
              <a:defRPr sz="2000">
                <a:solidFill>
                  <a:schemeClr val="bg1"/>
                </a:solidFill>
                <a:latin typeface="+mn-lt"/>
              </a:defRPr>
            </a:lvl1pPr>
          </a:lstStyle>
          <a:p>
            <a:pPr lvl="0"/>
            <a:r>
              <a:rPr lang="en-US" dirty="0"/>
              <a:t>Description or subtitle goes here</a:t>
            </a:r>
          </a:p>
        </p:txBody>
      </p:sp>
      <p:pic>
        <p:nvPicPr>
          <p:cNvPr id="16" name="Graphic 15">
            <a:extLst>
              <a:ext uri="{FF2B5EF4-FFF2-40B4-BE49-F238E27FC236}">
                <a16:creationId xmlns:a16="http://schemas.microsoft.com/office/drawing/2014/main" id="{E9D52F2D-157E-4E49-822F-FCDA9B4DD100}"/>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343877" y="270000"/>
            <a:ext cx="416323" cy="403680"/>
          </a:xfrm>
          <a:prstGeom prst="rect">
            <a:avLst/>
          </a:prstGeom>
        </p:spPr>
      </p:pic>
      <p:sp>
        <p:nvSpPr>
          <p:cNvPr id="11" name="Text Placeholder 4">
            <a:extLst>
              <a:ext uri="{FF2B5EF4-FFF2-40B4-BE49-F238E27FC236}">
                <a16:creationId xmlns:a16="http://schemas.microsoft.com/office/drawing/2014/main" id="{31FEAD03-F5D4-C040-983B-0F6CB3311B3D}"/>
              </a:ext>
            </a:extLst>
          </p:cNvPr>
          <p:cNvSpPr>
            <a:spLocks noGrp="1"/>
          </p:cNvSpPr>
          <p:nvPr>
            <p:ph type="body" sz="quarter" idx="44" hasCustomPrompt="1"/>
          </p:nvPr>
        </p:nvSpPr>
        <p:spPr>
          <a:xfrm>
            <a:off x="1171664" y="4794473"/>
            <a:ext cx="4681048" cy="212367"/>
          </a:xfrm>
          <a:prstGeom prst="rect">
            <a:avLst/>
          </a:prstGeom>
        </p:spPr>
        <p:txBody>
          <a:bodyPr lIns="0" tIns="0" rIns="0" bIns="0">
            <a:spAutoFit/>
          </a:bodyPr>
          <a:lstStyle>
            <a:lvl1pPr marL="0" indent="0">
              <a:lnSpc>
                <a:spcPct val="120000"/>
              </a:lnSpc>
              <a:spcBef>
                <a:spcPts val="0"/>
              </a:spcBef>
              <a:buFontTx/>
              <a:buNone/>
              <a:defRPr sz="1200">
                <a:solidFill>
                  <a:schemeClr val="bg1"/>
                </a:solidFill>
                <a:latin typeface="+mn-lt"/>
              </a:defRPr>
            </a:lvl1pPr>
          </a:lstStyle>
          <a:p>
            <a:pPr lvl="0"/>
            <a:r>
              <a:rPr lang="en-US" dirty="0"/>
              <a:t>Customer name</a:t>
            </a:r>
          </a:p>
        </p:txBody>
      </p:sp>
      <p:sp>
        <p:nvSpPr>
          <p:cNvPr id="17" name="Text Placeholder 3">
            <a:extLst>
              <a:ext uri="{FF2B5EF4-FFF2-40B4-BE49-F238E27FC236}">
                <a16:creationId xmlns:a16="http://schemas.microsoft.com/office/drawing/2014/main" id="{5AFF4A4D-54F5-B148-AE6E-A74DD1D70EFF}"/>
              </a:ext>
            </a:extLst>
          </p:cNvPr>
          <p:cNvSpPr>
            <a:spLocks noGrp="1"/>
          </p:cNvSpPr>
          <p:nvPr>
            <p:ph type="body" sz="quarter" idx="46" hasCustomPrompt="1"/>
          </p:nvPr>
        </p:nvSpPr>
        <p:spPr>
          <a:xfrm>
            <a:off x="1171853" y="4654992"/>
            <a:ext cx="1895599" cy="139480"/>
          </a:xfrm>
          <a:prstGeom prst="rect">
            <a:avLst/>
          </a:prstGeom>
        </p:spPr>
        <p:txBody>
          <a:bodyPr lIns="18000" anchor="ctr">
            <a:noAutofit/>
          </a:bodyPr>
          <a:lstStyle>
            <a:lvl1pPr marL="0" indent="0">
              <a:buNone/>
              <a:defRPr sz="800" cap="all" spc="151" baseline="0">
                <a:solidFill>
                  <a:schemeClr val="bg1">
                    <a:lumMod val="85000"/>
                  </a:schemeClr>
                </a:solidFill>
              </a:defRPr>
            </a:lvl1pPr>
          </a:lstStyle>
          <a:p>
            <a:pPr lvl="0"/>
            <a:r>
              <a:rPr lang="en-GB" dirty="0"/>
              <a:t>PREPARED FOR</a:t>
            </a:r>
            <a:endParaRPr lang="en-RO" dirty="0"/>
          </a:p>
        </p:txBody>
      </p:sp>
      <p:sp>
        <p:nvSpPr>
          <p:cNvPr id="18" name="Text Placeholder 3">
            <a:extLst>
              <a:ext uri="{FF2B5EF4-FFF2-40B4-BE49-F238E27FC236}">
                <a16:creationId xmlns:a16="http://schemas.microsoft.com/office/drawing/2014/main" id="{00F6AA06-41FE-FF4B-BAC3-47727E194B86}"/>
              </a:ext>
            </a:extLst>
          </p:cNvPr>
          <p:cNvSpPr>
            <a:spLocks noGrp="1"/>
          </p:cNvSpPr>
          <p:nvPr>
            <p:ph type="body" sz="quarter" idx="48" hasCustomPrompt="1"/>
          </p:nvPr>
        </p:nvSpPr>
        <p:spPr>
          <a:xfrm>
            <a:off x="1171853" y="5337899"/>
            <a:ext cx="1895599" cy="139480"/>
          </a:xfrm>
          <a:prstGeom prst="rect">
            <a:avLst/>
          </a:prstGeom>
        </p:spPr>
        <p:txBody>
          <a:bodyPr lIns="18000" anchor="ctr">
            <a:noAutofit/>
          </a:bodyPr>
          <a:lstStyle>
            <a:lvl1pPr marL="0" indent="0">
              <a:buNone/>
              <a:defRPr sz="800" cap="all" spc="151" baseline="0">
                <a:solidFill>
                  <a:schemeClr val="bg1">
                    <a:lumMod val="85000"/>
                  </a:schemeClr>
                </a:solidFill>
              </a:defRPr>
            </a:lvl1pPr>
          </a:lstStyle>
          <a:p>
            <a:pPr lvl="0"/>
            <a:r>
              <a:rPr lang="en-GB" dirty="0"/>
              <a:t>PREPARED by</a:t>
            </a:r>
            <a:endParaRPr lang="en-RO" dirty="0"/>
          </a:p>
        </p:txBody>
      </p:sp>
      <p:sp>
        <p:nvSpPr>
          <p:cNvPr id="19" name="Text Placeholder 4">
            <a:extLst>
              <a:ext uri="{FF2B5EF4-FFF2-40B4-BE49-F238E27FC236}">
                <a16:creationId xmlns:a16="http://schemas.microsoft.com/office/drawing/2014/main" id="{0662FD1D-D9F2-994D-BF42-F8D9F84C70CE}"/>
              </a:ext>
            </a:extLst>
          </p:cNvPr>
          <p:cNvSpPr>
            <a:spLocks noGrp="1"/>
          </p:cNvSpPr>
          <p:nvPr>
            <p:ph type="body" sz="quarter" idx="45" hasCustomPrompt="1"/>
          </p:nvPr>
        </p:nvSpPr>
        <p:spPr>
          <a:xfrm>
            <a:off x="1171664" y="5477379"/>
            <a:ext cx="4681048" cy="212367"/>
          </a:xfrm>
          <a:prstGeom prst="rect">
            <a:avLst/>
          </a:prstGeom>
        </p:spPr>
        <p:txBody>
          <a:bodyPr lIns="0" tIns="0" rIns="0" bIns="0">
            <a:spAutoFit/>
          </a:bodyPr>
          <a:lstStyle>
            <a:lvl1pPr marL="0" indent="0" algn="l">
              <a:lnSpc>
                <a:spcPct val="120000"/>
              </a:lnSpc>
              <a:spcBef>
                <a:spcPts val="0"/>
              </a:spcBef>
              <a:buFontTx/>
              <a:buNone/>
              <a:defRPr sz="1200">
                <a:solidFill>
                  <a:schemeClr val="bg1"/>
                </a:solidFill>
                <a:latin typeface="+mn-lt"/>
              </a:defRPr>
            </a:lvl1pPr>
          </a:lstStyle>
          <a:p>
            <a:pPr lvl="0"/>
            <a:r>
              <a:rPr lang="en-US" dirty="0"/>
              <a:t>Expert name</a:t>
            </a:r>
          </a:p>
        </p:txBody>
      </p:sp>
    </p:spTree>
    <p:extLst>
      <p:ext uri="{BB962C8B-B14F-4D97-AF65-F5344CB8AC3E}">
        <p14:creationId xmlns:p14="http://schemas.microsoft.com/office/powerpoint/2010/main" val="109343457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Green background - 3 columns">
    <p:bg>
      <p:bgPr>
        <a:solidFill>
          <a:srgbClr val="39B549"/>
        </a:solidFill>
        <a:effectLst/>
      </p:bgPr>
    </p:bg>
    <p:spTree>
      <p:nvGrpSpPr>
        <p:cNvPr id="1" name=""/>
        <p:cNvGrpSpPr/>
        <p:nvPr/>
      </p:nvGrpSpPr>
      <p:grpSpPr>
        <a:xfrm>
          <a:off x="0" y="0"/>
          <a:ext cx="0" cy="0"/>
          <a:chOff x="0" y="0"/>
          <a:chExt cx="0" cy="0"/>
        </a:xfrm>
      </p:grpSpPr>
      <p:sp>
        <p:nvSpPr>
          <p:cNvPr id="15" name="object 3">
            <a:extLst>
              <a:ext uri="{FF2B5EF4-FFF2-40B4-BE49-F238E27FC236}">
                <a16:creationId xmlns:a16="http://schemas.microsoft.com/office/drawing/2014/main" id="{B869FD86-0753-B542-9A7B-C3055EAEC6C5}"/>
              </a:ext>
            </a:extLst>
          </p:cNvPr>
          <p:cNvSpPr/>
          <p:nvPr/>
        </p:nvSpPr>
        <p:spPr>
          <a:xfrm>
            <a:off x="-5289" y="0"/>
            <a:ext cx="4069857" cy="6858000"/>
          </a:xfrm>
          <a:custGeom>
            <a:avLst/>
            <a:gdLst/>
            <a:ahLst/>
            <a:cxnLst/>
            <a:rect l="l" t="t" r="r" b="b"/>
            <a:pathLst>
              <a:path w="7036434" h="11057255">
                <a:moveTo>
                  <a:pt x="7036434" y="0"/>
                </a:moveTo>
                <a:lnTo>
                  <a:pt x="0" y="0"/>
                </a:lnTo>
                <a:lnTo>
                  <a:pt x="0" y="11057254"/>
                </a:lnTo>
                <a:lnTo>
                  <a:pt x="7036434" y="11057254"/>
                </a:lnTo>
                <a:lnTo>
                  <a:pt x="7036434" y="0"/>
                </a:lnTo>
                <a:close/>
              </a:path>
            </a:pathLst>
          </a:custGeom>
          <a:solidFill>
            <a:srgbClr val="009900"/>
          </a:solidFill>
        </p:spPr>
        <p:txBody>
          <a:bodyPr wrap="square" lIns="0" tIns="0" rIns="0" bIns="0" rtlCol="0"/>
          <a:lstStyle/>
          <a:p>
            <a:endParaRPr sz="900" dirty="0"/>
          </a:p>
        </p:txBody>
      </p:sp>
      <p:sp>
        <p:nvSpPr>
          <p:cNvPr id="16" name="object 4">
            <a:extLst>
              <a:ext uri="{FF2B5EF4-FFF2-40B4-BE49-F238E27FC236}">
                <a16:creationId xmlns:a16="http://schemas.microsoft.com/office/drawing/2014/main" id="{7E485DF3-9C1C-6B40-B61B-2AEC1BB6DF01}"/>
              </a:ext>
            </a:extLst>
          </p:cNvPr>
          <p:cNvSpPr/>
          <p:nvPr/>
        </p:nvSpPr>
        <p:spPr>
          <a:xfrm>
            <a:off x="4062865" y="0"/>
            <a:ext cx="4066464" cy="6858000"/>
          </a:xfrm>
          <a:custGeom>
            <a:avLst/>
            <a:gdLst/>
            <a:ahLst/>
            <a:cxnLst/>
            <a:rect l="l" t="t" r="r" b="b"/>
            <a:pathLst>
              <a:path w="6031230" h="11057255">
                <a:moveTo>
                  <a:pt x="6031219" y="0"/>
                </a:moveTo>
                <a:lnTo>
                  <a:pt x="0" y="0"/>
                </a:lnTo>
                <a:lnTo>
                  <a:pt x="0" y="11057254"/>
                </a:lnTo>
                <a:lnTo>
                  <a:pt x="6031219" y="11057254"/>
                </a:lnTo>
                <a:lnTo>
                  <a:pt x="6031219" y="0"/>
                </a:lnTo>
                <a:close/>
              </a:path>
            </a:pathLst>
          </a:custGeom>
          <a:solidFill>
            <a:srgbClr val="00B200"/>
          </a:solidFill>
        </p:spPr>
        <p:txBody>
          <a:bodyPr wrap="square" lIns="0" tIns="0" rIns="0" bIns="0" rtlCol="0"/>
          <a:lstStyle/>
          <a:p>
            <a:endParaRPr sz="900"/>
          </a:p>
        </p:txBody>
      </p:sp>
      <p:sp>
        <p:nvSpPr>
          <p:cNvPr id="17" name="object 5">
            <a:extLst>
              <a:ext uri="{FF2B5EF4-FFF2-40B4-BE49-F238E27FC236}">
                <a16:creationId xmlns:a16="http://schemas.microsoft.com/office/drawing/2014/main" id="{5F3B19B7-00F5-4A40-A8AA-2456D9CDFE0D}"/>
              </a:ext>
            </a:extLst>
          </p:cNvPr>
          <p:cNvSpPr/>
          <p:nvPr/>
        </p:nvSpPr>
        <p:spPr>
          <a:xfrm>
            <a:off x="8129136" y="0"/>
            <a:ext cx="4062865" cy="6858000"/>
          </a:xfrm>
          <a:custGeom>
            <a:avLst/>
            <a:gdLst/>
            <a:ahLst/>
            <a:cxnLst/>
            <a:rect l="l" t="t" r="r" b="b"/>
            <a:pathLst>
              <a:path w="7008494" h="11057255">
                <a:moveTo>
                  <a:pt x="7007957" y="0"/>
                </a:moveTo>
                <a:lnTo>
                  <a:pt x="0" y="0"/>
                </a:lnTo>
                <a:lnTo>
                  <a:pt x="0" y="11057254"/>
                </a:lnTo>
                <a:lnTo>
                  <a:pt x="7007957" y="11057254"/>
                </a:lnTo>
                <a:lnTo>
                  <a:pt x="7007957" y="0"/>
                </a:lnTo>
                <a:close/>
              </a:path>
            </a:pathLst>
          </a:custGeom>
          <a:solidFill>
            <a:srgbClr val="00CC00"/>
          </a:solidFill>
        </p:spPr>
        <p:txBody>
          <a:bodyPr wrap="square" lIns="0" tIns="0" rIns="0" bIns="0" rtlCol="0"/>
          <a:lstStyle/>
          <a:p>
            <a:endParaRPr sz="900"/>
          </a:p>
        </p:txBody>
      </p:sp>
      <p:sp>
        <p:nvSpPr>
          <p:cNvPr id="23" name="object 3">
            <a:extLst>
              <a:ext uri="{FF2B5EF4-FFF2-40B4-BE49-F238E27FC236}">
                <a16:creationId xmlns:a16="http://schemas.microsoft.com/office/drawing/2014/main" id="{7986CE74-060F-42DE-AD11-51AAD15AEFE0}"/>
              </a:ext>
            </a:extLst>
          </p:cNvPr>
          <p:cNvSpPr/>
          <p:nvPr userDrawn="1"/>
        </p:nvSpPr>
        <p:spPr>
          <a:xfrm>
            <a:off x="-5289" y="0"/>
            <a:ext cx="4069857" cy="6858000"/>
          </a:xfrm>
          <a:custGeom>
            <a:avLst/>
            <a:gdLst/>
            <a:ahLst/>
            <a:cxnLst/>
            <a:rect l="l" t="t" r="r" b="b"/>
            <a:pathLst>
              <a:path w="7036434" h="11057255">
                <a:moveTo>
                  <a:pt x="7036434" y="0"/>
                </a:moveTo>
                <a:lnTo>
                  <a:pt x="0" y="0"/>
                </a:lnTo>
                <a:lnTo>
                  <a:pt x="0" y="11057254"/>
                </a:lnTo>
                <a:lnTo>
                  <a:pt x="7036434" y="11057254"/>
                </a:lnTo>
                <a:lnTo>
                  <a:pt x="7036434" y="0"/>
                </a:lnTo>
                <a:close/>
              </a:path>
            </a:pathLst>
          </a:custGeom>
          <a:solidFill>
            <a:srgbClr val="009900"/>
          </a:solidFill>
        </p:spPr>
        <p:txBody>
          <a:bodyPr wrap="square" lIns="0" tIns="0" rIns="0" bIns="0" rtlCol="0"/>
          <a:lstStyle/>
          <a:p>
            <a:endParaRPr sz="337" dirty="0"/>
          </a:p>
        </p:txBody>
      </p:sp>
      <p:sp>
        <p:nvSpPr>
          <p:cNvPr id="24" name="object 4">
            <a:extLst>
              <a:ext uri="{FF2B5EF4-FFF2-40B4-BE49-F238E27FC236}">
                <a16:creationId xmlns:a16="http://schemas.microsoft.com/office/drawing/2014/main" id="{A424129B-24DE-455E-9E41-C61330B5BA20}"/>
              </a:ext>
            </a:extLst>
          </p:cNvPr>
          <p:cNvSpPr/>
          <p:nvPr userDrawn="1"/>
        </p:nvSpPr>
        <p:spPr>
          <a:xfrm>
            <a:off x="4062865" y="0"/>
            <a:ext cx="4066464" cy="6858000"/>
          </a:xfrm>
          <a:custGeom>
            <a:avLst/>
            <a:gdLst/>
            <a:ahLst/>
            <a:cxnLst/>
            <a:rect l="l" t="t" r="r" b="b"/>
            <a:pathLst>
              <a:path w="6031230" h="11057255">
                <a:moveTo>
                  <a:pt x="6031219" y="0"/>
                </a:moveTo>
                <a:lnTo>
                  <a:pt x="0" y="0"/>
                </a:lnTo>
                <a:lnTo>
                  <a:pt x="0" y="11057254"/>
                </a:lnTo>
                <a:lnTo>
                  <a:pt x="6031219" y="11057254"/>
                </a:lnTo>
                <a:lnTo>
                  <a:pt x="6031219" y="0"/>
                </a:lnTo>
                <a:close/>
              </a:path>
            </a:pathLst>
          </a:custGeom>
          <a:solidFill>
            <a:srgbClr val="00A400"/>
          </a:solidFill>
        </p:spPr>
        <p:txBody>
          <a:bodyPr wrap="square" lIns="0" tIns="0" rIns="0" bIns="0" rtlCol="0"/>
          <a:lstStyle/>
          <a:p>
            <a:endParaRPr sz="337"/>
          </a:p>
        </p:txBody>
      </p:sp>
      <p:sp>
        <p:nvSpPr>
          <p:cNvPr id="25" name="object 5">
            <a:extLst>
              <a:ext uri="{FF2B5EF4-FFF2-40B4-BE49-F238E27FC236}">
                <a16:creationId xmlns:a16="http://schemas.microsoft.com/office/drawing/2014/main" id="{0F29B88F-1EF8-466C-B1F1-62889A87237F}"/>
              </a:ext>
            </a:extLst>
          </p:cNvPr>
          <p:cNvSpPr/>
          <p:nvPr userDrawn="1"/>
        </p:nvSpPr>
        <p:spPr>
          <a:xfrm>
            <a:off x="8129136" y="0"/>
            <a:ext cx="4062865" cy="6858000"/>
          </a:xfrm>
          <a:custGeom>
            <a:avLst/>
            <a:gdLst/>
            <a:ahLst/>
            <a:cxnLst/>
            <a:rect l="l" t="t" r="r" b="b"/>
            <a:pathLst>
              <a:path w="7008494" h="11057255">
                <a:moveTo>
                  <a:pt x="7007957" y="0"/>
                </a:moveTo>
                <a:lnTo>
                  <a:pt x="0" y="0"/>
                </a:lnTo>
                <a:lnTo>
                  <a:pt x="0" y="11057254"/>
                </a:lnTo>
                <a:lnTo>
                  <a:pt x="7007957" y="11057254"/>
                </a:lnTo>
                <a:lnTo>
                  <a:pt x="7007957" y="0"/>
                </a:lnTo>
                <a:close/>
              </a:path>
            </a:pathLst>
          </a:custGeom>
          <a:solidFill>
            <a:srgbClr val="00B000"/>
          </a:solidFill>
        </p:spPr>
        <p:txBody>
          <a:bodyPr wrap="square" lIns="0" tIns="0" rIns="0" bIns="0" rtlCol="0"/>
          <a:lstStyle/>
          <a:p>
            <a:endParaRPr sz="337"/>
          </a:p>
        </p:txBody>
      </p:sp>
      <p:sp>
        <p:nvSpPr>
          <p:cNvPr id="27" name="object 4">
            <a:extLst>
              <a:ext uri="{FF2B5EF4-FFF2-40B4-BE49-F238E27FC236}">
                <a16:creationId xmlns:a16="http://schemas.microsoft.com/office/drawing/2014/main" id="{ECD80740-053C-0F45-B0E0-64CCF36B9361}"/>
              </a:ext>
            </a:extLst>
          </p:cNvPr>
          <p:cNvSpPr/>
          <p:nvPr userDrawn="1"/>
        </p:nvSpPr>
        <p:spPr>
          <a:xfrm>
            <a:off x="-5290" y="0"/>
            <a:ext cx="12197289" cy="1129576"/>
          </a:xfrm>
          <a:custGeom>
            <a:avLst/>
            <a:gdLst/>
            <a:ahLst/>
            <a:cxnLst/>
            <a:rect l="l" t="t" r="r" b="b"/>
            <a:pathLst>
              <a:path w="6031230" h="11057255">
                <a:moveTo>
                  <a:pt x="6031219" y="0"/>
                </a:moveTo>
                <a:lnTo>
                  <a:pt x="0" y="0"/>
                </a:lnTo>
                <a:lnTo>
                  <a:pt x="0" y="11057254"/>
                </a:lnTo>
                <a:lnTo>
                  <a:pt x="6031219" y="11057254"/>
                </a:lnTo>
                <a:lnTo>
                  <a:pt x="6031219" y="0"/>
                </a:lnTo>
                <a:close/>
              </a:path>
            </a:pathLst>
          </a:custGeom>
          <a:solidFill>
            <a:srgbClr val="00BB00"/>
          </a:solidFill>
        </p:spPr>
        <p:txBody>
          <a:bodyPr wrap="square" lIns="0" tIns="0" rIns="0" bIns="0" rtlCol="0"/>
          <a:lstStyle/>
          <a:p>
            <a:endParaRPr sz="900"/>
          </a:p>
        </p:txBody>
      </p:sp>
      <p:sp>
        <p:nvSpPr>
          <p:cNvPr id="10" name="Text Placeholder 4">
            <a:extLst>
              <a:ext uri="{FF2B5EF4-FFF2-40B4-BE49-F238E27FC236}">
                <a16:creationId xmlns:a16="http://schemas.microsoft.com/office/drawing/2014/main" id="{22582A4A-8131-8B42-838D-83CB74B735B5}"/>
              </a:ext>
            </a:extLst>
          </p:cNvPr>
          <p:cNvSpPr>
            <a:spLocks noGrp="1"/>
          </p:cNvSpPr>
          <p:nvPr>
            <p:ph type="body" sz="quarter" idx="77" hasCustomPrompt="1"/>
          </p:nvPr>
        </p:nvSpPr>
        <p:spPr>
          <a:xfrm>
            <a:off x="432000" y="759771"/>
            <a:ext cx="9471699" cy="159275"/>
          </a:xfrm>
          <a:prstGeom prst="rect">
            <a:avLst/>
          </a:prstGeom>
        </p:spPr>
        <p:txBody>
          <a:bodyPr wrap="square" lIns="0" tIns="0" rIns="0" bIns="0">
            <a:spAutoFit/>
          </a:bodyPr>
          <a:lstStyle>
            <a:lvl1pPr marL="0" marR="0" indent="0" algn="l" defTabSz="914344" rtl="0" eaLnBrk="1" fontAlgn="auto" latinLnBrk="0" hangingPunct="1">
              <a:lnSpc>
                <a:spcPct val="120000"/>
              </a:lnSpc>
              <a:spcBef>
                <a:spcPts val="0"/>
              </a:spcBef>
              <a:spcAft>
                <a:spcPts val="0"/>
              </a:spcAft>
              <a:buClrTx/>
              <a:buSzTx/>
              <a:buFontTx/>
              <a:buNone/>
              <a:tabLst/>
              <a:defRPr sz="933" cap="all" spc="75" baseline="0">
                <a:solidFill>
                  <a:schemeClr val="bg1"/>
                </a:solidFill>
                <a:latin typeface="+mj-lt"/>
              </a:defRPr>
            </a:lvl1pPr>
          </a:lstStyle>
          <a:p>
            <a:r>
              <a:rPr lang="en-US" dirty="0"/>
              <a:t>Electric Mobility</a:t>
            </a:r>
          </a:p>
        </p:txBody>
      </p:sp>
      <p:sp>
        <p:nvSpPr>
          <p:cNvPr id="12" name="Text Placeholder 4">
            <a:extLst>
              <a:ext uri="{FF2B5EF4-FFF2-40B4-BE49-F238E27FC236}">
                <a16:creationId xmlns:a16="http://schemas.microsoft.com/office/drawing/2014/main" id="{6BB5FF94-24B7-3745-8AE3-2DC16A65FD1E}"/>
              </a:ext>
            </a:extLst>
          </p:cNvPr>
          <p:cNvSpPr>
            <a:spLocks noGrp="1"/>
          </p:cNvSpPr>
          <p:nvPr>
            <p:ph type="body" sz="quarter" idx="78" hasCustomPrompt="1"/>
          </p:nvPr>
        </p:nvSpPr>
        <p:spPr>
          <a:xfrm>
            <a:off x="432000" y="226675"/>
            <a:ext cx="9471699" cy="498599"/>
          </a:xfrm>
          <a:prstGeom prst="rect">
            <a:avLst/>
          </a:prstGeom>
        </p:spPr>
        <p:txBody>
          <a:bodyPr wrap="square" lIns="0" tIns="0" rIns="0" bIns="0">
            <a:spAutoFit/>
          </a:bodyPr>
          <a:lstStyle>
            <a:lvl1pPr marL="0" indent="0">
              <a:lnSpc>
                <a:spcPct val="90000"/>
              </a:lnSpc>
              <a:spcBef>
                <a:spcPts val="0"/>
              </a:spcBef>
              <a:buFont typeface="Arial" panose="020B0604020202020204" pitchFamily="34" charset="0"/>
              <a:buNone/>
              <a:defRPr sz="3600" spc="-200" baseline="0">
                <a:solidFill>
                  <a:srgbClr val="FFFFFF"/>
                </a:solidFill>
                <a:latin typeface="+mn-lt"/>
              </a:defRPr>
            </a:lvl1pPr>
          </a:lstStyle>
          <a:p>
            <a:pPr lvl="0"/>
            <a:r>
              <a:rPr lang="en-US" dirty="0"/>
              <a:t>Focus Area &amp; Capabilities</a:t>
            </a:r>
          </a:p>
        </p:txBody>
      </p:sp>
      <p:sp>
        <p:nvSpPr>
          <p:cNvPr id="6" name="Table Placeholder 5">
            <a:extLst>
              <a:ext uri="{FF2B5EF4-FFF2-40B4-BE49-F238E27FC236}">
                <a16:creationId xmlns:a16="http://schemas.microsoft.com/office/drawing/2014/main" id="{38B4945C-2A41-EF4D-B1AD-AA76584AF5FC}"/>
              </a:ext>
            </a:extLst>
          </p:cNvPr>
          <p:cNvSpPr>
            <a:spLocks noGrp="1"/>
          </p:cNvSpPr>
          <p:nvPr>
            <p:ph type="tbl" sz="quarter" idx="82"/>
          </p:nvPr>
        </p:nvSpPr>
        <p:spPr>
          <a:xfrm>
            <a:off x="4514598" y="1463769"/>
            <a:ext cx="3162805" cy="4264648"/>
          </a:xfrm>
          <a:prstGeom prst="rect">
            <a:avLst/>
          </a:prstGeom>
        </p:spPr>
        <p:txBody>
          <a:bodyPr/>
          <a:lstStyle>
            <a:lvl1pPr marL="0" indent="0">
              <a:buNone/>
              <a:defRPr>
                <a:solidFill>
                  <a:schemeClr val="bg1"/>
                </a:solidFill>
              </a:defRPr>
            </a:lvl1pPr>
          </a:lstStyle>
          <a:p>
            <a:r>
              <a:rPr lang="en-US"/>
              <a:t>Click icon to add table</a:t>
            </a:r>
            <a:endParaRPr lang="en-RO" dirty="0"/>
          </a:p>
        </p:txBody>
      </p:sp>
      <p:sp>
        <p:nvSpPr>
          <p:cNvPr id="19" name="Table Placeholder 5">
            <a:extLst>
              <a:ext uri="{FF2B5EF4-FFF2-40B4-BE49-F238E27FC236}">
                <a16:creationId xmlns:a16="http://schemas.microsoft.com/office/drawing/2014/main" id="{3ED2DD28-397A-B840-BF6E-A903F63601AF}"/>
              </a:ext>
            </a:extLst>
          </p:cNvPr>
          <p:cNvSpPr>
            <a:spLocks noGrp="1"/>
          </p:cNvSpPr>
          <p:nvPr>
            <p:ph type="tbl" sz="quarter" idx="83"/>
          </p:nvPr>
        </p:nvSpPr>
        <p:spPr>
          <a:xfrm>
            <a:off x="432000" y="1463769"/>
            <a:ext cx="3162805" cy="4264648"/>
          </a:xfrm>
          <a:prstGeom prst="rect">
            <a:avLst/>
          </a:prstGeom>
        </p:spPr>
        <p:txBody>
          <a:bodyPr/>
          <a:lstStyle>
            <a:lvl1pPr marL="0" indent="0">
              <a:buNone/>
              <a:defRPr>
                <a:solidFill>
                  <a:schemeClr val="bg1"/>
                </a:solidFill>
              </a:defRPr>
            </a:lvl1pPr>
          </a:lstStyle>
          <a:p>
            <a:r>
              <a:rPr lang="en-US"/>
              <a:t>Click icon to add table</a:t>
            </a:r>
            <a:endParaRPr lang="en-RO" dirty="0"/>
          </a:p>
        </p:txBody>
      </p:sp>
      <p:sp>
        <p:nvSpPr>
          <p:cNvPr id="20" name="Table Placeholder 5">
            <a:extLst>
              <a:ext uri="{FF2B5EF4-FFF2-40B4-BE49-F238E27FC236}">
                <a16:creationId xmlns:a16="http://schemas.microsoft.com/office/drawing/2014/main" id="{C80DB332-A88C-9142-85CA-F1FE8061E6BB}"/>
              </a:ext>
            </a:extLst>
          </p:cNvPr>
          <p:cNvSpPr>
            <a:spLocks noGrp="1"/>
          </p:cNvSpPr>
          <p:nvPr>
            <p:ph type="tbl" sz="quarter" idx="84"/>
          </p:nvPr>
        </p:nvSpPr>
        <p:spPr>
          <a:xfrm>
            <a:off x="8597395" y="1463769"/>
            <a:ext cx="3162805" cy="4264648"/>
          </a:xfrm>
          <a:prstGeom prst="rect">
            <a:avLst/>
          </a:prstGeom>
        </p:spPr>
        <p:txBody>
          <a:bodyPr/>
          <a:lstStyle>
            <a:lvl1pPr marL="0" indent="0">
              <a:buNone/>
              <a:defRPr>
                <a:solidFill>
                  <a:schemeClr val="bg1"/>
                </a:solidFill>
              </a:defRPr>
            </a:lvl1pPr>
          </a:lstStyle>
          <a:p>
            <a:r>
              <a:rPr lang="en-US"/>
              <a:t>Click icon to add table</a:t>
            </a:r>
            <a:endParaRPr lang="en-RO" dirty="0"/>
          </a:p>
        </p:txBody>
      </p:sp>
      <p:sp>
        <p:nvSpPr>
          <p:cNvPr id="14" name="Date Placeholder 2">
            <a:extLst>
              <a:ext uri="{FF2B5EF4-FFF2-40B4-BE49-F238E27FC236}">
                <a16:creationId xmlns:a16="http://schemas.microsoft.com/office/drawing/2014/main" id="{9F9CB8A0-63FA-224B-9D7B-13ED2074C231}"/>
              </a:ext>
            </a:extLst>
          </p:cNvPr>
          <p:cNvSpPr>
            <a:spLocks noGrp="1"/>
          </p:cNvSpPr>
          <p:nvPr>
            <p:ph type="dt" sz="half" idx="79"/>
          </p:nvPr>
        </p:nvSpPr>
        <p:spPr>
          <a:xfrm>
            <a:off x="432001" y="6629437"/>
            <a:ext cx="659092" cy="123273"/>
          </a:xfrm>
        </p:spPr>
        <p:txBody>
          <a:bodyPr/>
          <a:lstStyle>
            <a:lvl1pPr>
              <a:defRPr>
                <a:solidFill>
                  <a:schemeClr val="bg1">
                    <a:alpha val="50000"/>
                  </a:schemeClr>
                </a:solidFill>
              </a:defRPr>
            </a:lvl1pPr>
          </a:lstStyle>
          <a:p>
            <a:fld id="{2FF406C3-2E96-4BA3-B9E5-02A357C6EB02}" type="datetime1">
              <a:rPr lang="ro-RO" smtClean="0"/>
              <a:t>01.02.2024</a:t>
            </a:fld>
            <a:endParaRPr lang="en-US" dirty="0"/>
          </a:p>
        </p:txBody>
      </p:sp>
      <p:sp>
        <p:nvSpPr>
          <p:cNvPr id="28" name="Footer Placeholder 3">
            <a:extLst>
              <a:ext uri="{FF2B5EF4-FFF2-40B4-BE49-F238E27FC236}">
                <a16:creationId xmlns:a16="http://schemas.microsoft.com/office/drawing/2014/main" id="{EAC493E8-60F4-C248-A81F-765A3D9F3165}"/>
              </a:ext>
            </a:extLst>
          </p:cNvPr>
          <p:cNvSpPr>
            <a:spLocks noGrp="1"/>
          </p:cNvSpPr>
          <p:nvPr>
            <p:ph type="ftr" sz="quarter" idx="80"/>
          </p:nvPr>
        </p:nvSpPr>
        <p:spPr>
          <a:xfrm>
            <a:off x="3232075" y="6629437"/>
            <a:ext cx="5727851" cy="123273"/>
          </a:xfrm>
        </p:spPr>
        <p:txBody>
          <a:bodyPr/>
          <a:lstStyle>
            <a:lvl1pPr>
              <a:defRPr>
                <a:solidFill>
                  <a:schemeClr val="bg1">
                    <a:alpha val="50000"/>
                  </a:schemeClr>
                </a:solidFill>
              </a:defRPr>
            </a:lvl1pPr>
          </a:lstStyle>
          <a:p>
            <a:pPr marL="6351" algn="ctr">
              <a:spcBef>
                <a:spcPts val="68"/>
              </a:spcBef>
            </a:pPr>
            <a:r>
              <a:rPr lang="en-US" spc="8"/>
              <a:t>P3 group company presentation</a:t>
            </a:r>
            <a:endParaRPr lang="en-US" spc="-8" dirty="0"/>
          </a:p>
        </p:txBody>
      </p:sp>
      <p:pic>
        <p:nvPicPr>
          <p:cNvPr id="30" name="Graphic 29">
            <a:extLst>
              <a:ext uri="{FF2B5EF4-FFF2-40B4-BE49-F238E27FC236}">
                <a16:creationId xmlns:a16="http://schemas.microsoft.com/office/drawing/2014/main" id="{2522E286-8CA0-B144-8CF9-814174CE1176}"/>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1343877" y="270000"/>
            <a:ext cx="416323" cy="403680"/>
          </a:xfrm>
          <a:prstGeom prst="rect">
            <a:avLst/>
          </a:prstGeom>
        </p:spPr>
      </p:pic>
      <p:sp>
        <p:nvSpPr>
          <p:cNvPr id="32" name="Slide Number Placeholder 4">
            <a:extLst>
              <a:ext uri="{FF2B5EF4-FFF2-40B4-BE49-F238E27FC236}">
                <a16:creationId xmlns:a16="http://schemas.microsoft.com/office/drawing/2014/main" id="{D8E8C8C2-7CEC-0146-9EDD-FA1F82AA02BF}"/>
              </a:ext>
            </a:extLst>
          </p:cNvPr>
          <p:cNvSpPr>
            <a:spLocks noGrp="1"/>
          </p:cNvSpPr>
          <p:nvPr>
            <p:ph type="sldNum" sz="quarter" idx="81"/>
          </p:nvPr>
        </p:nvSpPr>
        <p:spPr>
          <a:xfrm>
            <a:off x="11310171" y="6629437"/>
            <a:ext cx="450029" cy="123273"/>
          </a:xfrm>
        </p:spPr>
        <p:txBody>
          <a:bodyPr/>
          <a:lstStyle>
            <a:lvl1pPr>
              <a:defRPr>
                <a:solidFill>
                  <a:schemeClr val="bg1">
                    <a:alpha val="50000"/>
                  </a:schemeClr>
                </a:solidFill>
              </a:defRPr>
            </a:lvl1pPr>
          </a:lstStyle>
          <a:p>
            <a:pPr algn="r"/>
            <a:fld id="{B6F15528-21DE-4FAA-801E-634DDDAF4B2B}" type="slidenum">
              <a:rPr lang="en-RO" smtClean="0"/>
              <a:pPr algn="r"/>
              <a:t>‹#›</a:t>
            </a:fld>
            <a:endParaRPr lang="en-RO" dirty="0"/>
          </a:p>
        </p:txBody>
      </p:sp>
    </p:spTree>
    <p:extLst>
      <p:ext uri="{BB962C8B-B14F-4D97-AF65-F5344CB8AC3E}">
        <p14:creationId xmlns:p14="http://schemas.microsoft.com/office/powerpoint/2010/main" val="314788691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lue background - 3 columns">
    <p:bg>
      <p:bgPr>
        <a:solidFill>
          <a:srgbClr val="39B549"/>
        </a:solidFill>
        <a:effectLst/>
      </p:bgPr>
    </p:bg>
    <p:spTree>
      <p:nvGrpSpPr>
        <p:cNvPr id="1" name=""/>
        <p:cNvGrpSpPr/>
        <p:nvPr/>
      </p:nvGrpSpPr>
      <p:grpSpPr>
        <a:xfrm>
          <a:off x="0" y="0"/>
          <a:ext cx="0" cy="0"/>
          <a:chOff x="0" y="0"/>
          <a:chExt cx="0" cy="0"/>
        </a:xfrm>
      </p:grpSpPr>
      <p:sp>
        <p:nvSpPr>
          <p:cNvPr id="15" name="object 3">
            <a:extLst>
              <a:ext uri="{FF2B5EF4-FFF2-40B4-BE49-F238E27FC236}">
                <a16:creationId xmlns:a16="http://schemas.microsoft.com/office/drawing/2014/main" id="{B869FD86-0753-B542-9A7B-C3055EAEC6C5}"/>
              </a:ext>
            </a:extLst>
          </p:cNvPr>
          <p:cNvSpPr/>
          <p:nvPr/>
        </p:nvSpPr>
        <p:spPr>
          <a:xfrm>
            <a:off x="-5289" y="0"/>
            <a:ext cx="4068057" cy="6858000"/>
          </a:xfrm>
          <a:custGeom>
            <a:avLst/>
            <a:gdLst/>
            <a:ahLst/>
            <a:cxnLst/>
            <a:rect l="l" t="t" r="r" b="b"/>
            <a:pathLst>
              <a:path w="7036434" h="11057255">
                <a:moveTo>
                  <a:pt x="7036434" y="0"/>
                </a:moveTo>
                <a:lnTo>
                  <a:pt x="0" y="0"/>
                </a:lnTo>
                <a:lnTo>
                  <a:pt x="0" y="11057254"/>
                </a:lnTo>
                <a:lnTo>
                  <a:pt x="7036434" y="11057254"/>
                </a:lnTo>
                <a:lnTo>
                  <a:pt x="7036434" y="0"/>
                </a:lnTo>
                <a:close/>
              </a:path>
            </a:pathLst>
          </a:custGeom>
          <a:solidFill>
            <a:schemeClr val="tx1"/>
          </a:solidFill>
        </p:spPr>
        <p:txBody>
          <a:bodyPr wrap="square" lIns="0" tIns="0" rIns="0" bIns="0" rtlCol="0"/>
          <a:lstStyle/>
          <a:p>
            <a:endParaRPr sz="900" dirty="0"/>
          </a:p>
        </p:txBody>
      </p:sp>
      <p:sp>
        <p:nvSpPr>
          <p:cNvPr id="16" name="object 4">
            <a:extLst>
              <a:ext uri="{FF2B5EF4-FFF2-40B4-BE49-F238E27FC236}">
                <a16:creationId xmlns:a16="http://schemas.microsoft.com/office/drawing/2014/main" id="{7E485DF3-9C1C-6B40-B61B-2AEC1BB6DF01}"/>
              </a:ext>
            </a:extLst>
          </p:cNvPr>
          <p:cNvSpPr/>
          <p:nvPr/>
        </p:nvSpPr>
        <p:spPr>
          <a:xfrm>
            <a:off x="4062768" y="0"/>
            <a:ext cx="4066464" cy="6858000"/>
          </a:xfrm>
          <a:custGeom>
            <a:avLst/>
            <a:gdLst/>
            <a:ahLst/>
            <a:cxnLst/>
            <a:rect l="l" t="t" r="r" b="b"/>
            <a:pathLst>
              <a:path w="6031230" h="11057255">
                <a:moveTo>
                  <a:pt x="6031219" y="0"/>
                </a:moveTo>
                <a:lnTo>
                  <a:pt x="0" y="0"/>
                </a:lnTo>
                <a:lnTo>
                  <a:pt x="0" y="11057254"/>
                </a:lnTo>
                <a:lnTo>
                  <a:pt x="6031219" y="11057254"/>
                </a:lnTo>
                <a:lnTo>
                  <a:pt x="6031219" y="0"/>
                </a:lnTo>
                <a:close/>
              </a:path>
            </a:pathLst>
          </a:custGeom>
          <a:solidFill>
            <a:srgbClr val="000099"/>
          </a:solidFill>
        </p:spPr>
        <p:txBody>
          <a:bodyPr wrap="square" lIns="0" tIns="0" rIns="0" bIns="0" rtlCol="0"/>
          <a:lstStyle/>
          <a:p>
            <a:endParaRPr sz="900" dirty="0"/>
          </a:p>
        </p:txBody>
      </p:sp>
      <p:sp>
        <p:nvSpPr>
          <p:cNvPr id="17" name="object 5">
            <a:extLst>
              <a:ext uri="{FF2B5EF4-FFF2-40B4-BE49-F238E27FC236}">
                <a16:creationId xmlns:a16="http://schemas.microsoft.com/office/drawing/2014/main" id="{5F3B19B7-00F5-4A40-A8AA-2456D9CDFE0D}"/>
              </a:ext>
            </a:extLst>
          </p:cNvPr>
          <p:cNvSpPr/>
          <p:nvPr/>
        </p:nvSpPr>
        <p:spPr>
          <a:xfrm>
            <a:off x="8129232" y="0"/>
            <a:ext cx="4062768" cy="6858000"/>
          </a:xfrm>
          <a:custGeom>
            <a:avLst/>
            <a:gdLst/>
            <a:ahLst/>
            <a:cxnLst/>
            <a:rect l="l" t="t" r="r" b="b"/>
            <a:pathLst>
              <a:path w="7008494" h="11057255">
                <a:moveTo>
                  <a:pt x="7007957" y="0"/>
                </a:moveTo>
                <a:lnTo>
                  <a:pt x="0" y="0"/>
                </a:lnTo>
                <a:lnTo>
                  <a:pt x="0" y="11057254"/>
                </a:lnTo>
                <a:lnTo>
                  <a:pt x="7007957" y="11057254"/>
                </a:lnTo>
                <a:lnTo>
                  <a:pt x="7007957" y="0"/>
                </a:lnTo>
                <a:close/>
              </a:path>
            </a:pathLst>
          </a:custGeom>
          <a:solidFill>
            <a:srgbClr val="0000CC"/>
          </a:solidFill>
        </p:spPr>
        <p:txBody>
          <a:bodyPr wrap="square" lIns="0" tIns="0" rIns="0" bIns="0" rtlCol="0"/>
          <a:lstStyle/>
          <a:p>
            <a:endParaRPr sz="900"/>
          </a:p>
        </p:txBody>
      </p:sp>
      <p:sp>
        <p:nvSpPr>
          <p:cNvPr id="19" name="object 3">
            <a:extLst>
              <a:ext uri="{FF2B5EF4-FFF2-40B4-BE49-F238E27FC236}">
                <a16:creationId xmlns:a16="http://schemas.microsoft.com/office/drawing/2014/main" id="{5711D99A-3B87-4C58-8132-839F09C04B05}"/>
              </a:ext>
            </a:extLst>
          </p:cNvPr>
          <p:cNvSpPr/>
          <p:nvPr userDrawn="1"/>
        </p:nvSpPr>
        <p:spPr>
          <a:xfrm>
            <a:off x="-5289" y="0"/>
            <a:ext cx="4068057" cy="6858000"/>
          </a:xfrm>
          <a:custGeom>
            <a:avLst/>
            <a:gdLst/>
            <a:ahLst/>
            <a:cxnLst/>
            <a:rect l="l" t="t" r="r" b="b"/>
            <a:pathLst>
              <a:path w="7036434" h="11057255">
                <a:moveTo>
                  <a:pt x="7036434" y="0"/>
                </a:moveTo>
                <a:lnTo>
                  <a:pt x="0" y="0"/>
                </a:lnTo>
                <a:lnTo>
                  <a:pt x="0" y="11057254"/>
                </a:lnTo>
                <a:lnTo>
                  <a:pt x="7036434" y="11057254"/>
                </a:lnTo>
                <a:lnTo>
                  <a:pt x="7036434" y="0"/>
                </a:lnTo>
                <a:close/>
              </a:path>
            </a:pathLst>
          </a:custGeom>
          <a:solidFill>
            <a:schemeClr val="tx1"/>
          </a:solidFill>
        </p:spPr>
        <p:txBody>
          <a:bodyPr wrap="square" lIns="0" tIns="0" rIns="0" bIns="0" rtlCol="0"/>
          <a:lstStyle/>
          <a:p>
            <a:endParaRPr sz="337" dirty="0"/>
          </a:p>
        </p:txBody>
      </p:sp>
      <p:sp>
        <p:nvSpPr>
          <p:cNvPr id="20" name="object 4">
            <a:extLst>
              <a:ext uri="{FF2B5EF4-FFF2-40B4-BE49-F238E27FC236}">
                <a16:creationId xmlns:a16="http://schemas.microsoft.com/office/drawing/2014/main" id="{FF68D7A1-AD60-4A27-A847-50F24FBB3CD9}"/>
              </a:ext>
            </a:extLst>
          </p:cNvPr>
          <p:cNvSpPr/>
          <p:nvPr userDrawn="1"/>
        </p:nvSpPr>
        <p:spPr>
          <a:xfrm>
            <a:off x="4062768" y="0"/>
            <a:ext cx="4066464" cy="6858000"/>
          </a:xfrm>
          <a:custGeom>
            <a:avLst/>
            <a:gdLst/>
            <a:ahLst/>
            <a:cxnLst/>
            <a:rect l="l" t="t" r="r" b="b"/>
            <a:pathLst>
              <a:path w="6031230" h="11057255">
                <a:moveTo>
                  <a:pt x="6031219" y="0"/>
                </a:moveTo>
                <a:lnTo>
                  <a:pt x="0" y="0"/>
                </a:lnTo>
                <a:lnTo>
                  <a:pt x="0" y="11057254"/>
                </a:lnTo>
                <a:lnTo>
                  <a:pt x="6031219" y="11057254"/>
                </a:lnTo>
                <a:lnTo>
                  <a:pt x="6031219" y="0"/>
                </a:lnTo>
                <a:close/>
              </a:path>
            </a:pathLst>
          </a:custGeom>
          <a:solidFill>
            <a:srgbClr val="00008E"/>
          </a:solidFill>
        </p:spPr>
        <p:txBody>
          <a:bodyPr wrap="square" lIns="0" tIns="0" rIns="0" bIns="0" rtlCol="0"/>
          <a:lstStyle/>
          <a:p>
            <a:endParaRPr sz="337" dirty="0"/>
          </a:p>
        </p:txBody>
      </p:sp>
      <p:sp>
        <p:nvSpPr>
          <p:cNvPr id="22" name="object 5">
            <a:extLst>
              <a:ext uri="{FF2B5EF4-FFF2-40B4-BE49-F238E27FC236}">
                <a16:creationId xmlns:a16="http://schemas.microsoft.com/office/drawing/2014/main" id="{D723F149-E109-43C1-8FC2-7BECC63D9FC5}"/>
              </a:ext>
            </a:extLst>
          </p:cNvPr>
          <p:cNvSpPr/>
          <p:nvPr userDrawn="1"/>
        </p:nvSpPr>
        <p:spPr>
          <a:xfrm>
            <a:off x="8129232" y="0"/>
            <a:ext cx="4062768" cy="6858000"/>
          </a:xfrm>
          <a:custGeom>
            <a:avLst/>
            <a:gdLst/>
            <a:ahLst/>
            <a:cxnLst/>
            <a:rect l="l" t="t" r="r" b="b"/>
            <a:pathLst>
              <a:path w="7008494" h="11057255">
                <a:moveTo>
                  <a:pt x="7007957" y="0"/>
                </a:moveTo>
                <a:lnTo>
                  <a:pt x="0" y="0"/>
                </a:lnTo>
                <a:lnTo>
                  <a:pt x="0" y="11057254"/>
                </a:lnTo>
                <a:lnTo>
                  <a:pt x="7007957" y="11057254"/>
                </a:lnTo>
                <a:lnTo>
                  <a:pt x="7007957" y="0"/>
                </a:lnTo>
                <a:close/>
              </a:path>
            </a:pathLst>
          </a:custGeom>
          <a:solidFill>
            <a:srgbClr val="0000B8"/>
          </a:solidFill>
        </p:spPr>
        <p:txBody>
          <a:bodyPr wrap="square" lIns="0" tIns="0" rIns="0" bIns="0" rtlCol="0"/>
          <a:lstStyle/>
          <a:p>
            <a:endParaRPr sz="337"/>
          </a:p>
        </p:txBody>
      </p:sp>
      <p:sp>
        <p:nvSpPr>
          <p:cNvPr id="24" name="object 4">
            <a:extLst>
              <a:ext uri="{FF2B5EF4-FFF2-40B4-BE49-F238E27FC236}">
                <a16:creationId xmlns:a16="http://schemas.microsoft.com/office/drawing/2014/main" id="{2A25B123-AE6C-A44F-AD0C-4DCFEDCEAC06}"/>
              </a:ext>
            </a:extLst>
          </p:cNvPr>
          <p:cNvSpPr/>
          <p:nvPr userDrawn="1"/>
        </p:nvSpPr>
        <p:spPr>
          <a:xfrm>
            <a:off x="-5290" y="0"/>
            <a:ext cx="12197289" cy="1129576"/>
          </a:xfrm>
          <a:custGeom>
            <a:avLst/>
            <a:gdLst/>
            <a:ahLst/>
            <a:cxnLst/>
            <a:rect l="l" t="t" r="r" b="b"/>
            <a:pathLst>
              <a:path w="6031230" h="11057255">
                <a:moveTo>
                  <a:pt x="6031219" y="0"/>
                </a:moveTo>
                <a:lnTo>
                  <a:pt x="0" y="0"/>
                </a:lnTo>
                <a:lnTo>
                  <a:pt x="0" y="11057254"/>
                </a:lnTo>
                <a:lnTo>
                  <a:pt x="6031219" y="11057254"/>
                </a:lnTo>
                <a:lnTo>
                  <a:pt x="6031219" y="0"/>
                </a:lnTo>
                <a:close/>
              </a:path>
            </a:pathLst>
          </a:custGeom>
          <a:solidFill>
            <a:schemeClr val="accent1"/>
          </a:solidFill>
        </p:spPr>
        <p:txBody>
          <a:bodyPr wrap="square" lIns="0" tIns="0" rIns="0" bIns="0" rtlCol="0"/>
          <a:lstStyle/>
          <a:p>
            <a:endParaRPr sz="900"/>
          </a:p>
        </p:txBody>
      </p:sp>
      <p:sp>
        <p:nvSpPr>
          <p:cNvPr id="10" name="Text Placeholder 4">
            <a:extLst>
              <a:ext uri="{FF2B5EF4-FFF2-40B4-BE49-F238E27FC236}">
                <a16:creationId xmlns:a16="http://schemas.microsoft.com/office/drawing/2014/main" id="{22582A4A-8131-8B42-838D-83CB74B735B5}"/>
              </a:ext>
            </a:extLst>
          </p:cNvPr>
          <p:cNvSpPr>
            <a:spLocks noGrp="1"/>
          </p:cNvSpPr>
          <p:nvPr>
            <p:ph type="body" sz="quarter" idx="77" hasCustomPrompt="1"/>
          </p:nvPr>
        </p:nvSpPr>
        <p:spPr>
          <a:xfrm>
            <a:off x="432000" y="759771"/>
            <a:ext cx="9471699" cy="159275"/>
          </a:xfrm>
          <a:prstGeom prst="rect">
            <a:avLst/>
          </a:prstGeom>
        </p:spPr>
        <p:txBody>
          <a:bodyPr wrap="square" lIns="0" tIns="0" rIns="0" bIns="0">
            <a:spAutoFit/>
          </a:bodyPr>
          <a:lstStyle>
            <a:lvl1pPr marL="0" marR="0" indent="0" algn="l" defTabSz="914344" rtl="0" eaLnBrk="1" fontAlgn="auto" latinLnBrk="0" hangingPunct="1">
              <a:lnSpc>
                <a:spcPct val="120000"/>
              </a:lnSpc>
              <a:spcBef>
                <a:spcPts val="0"/>
              </a:spcBef>
              <a:spcAft>
                <a:spcPts val="0"/>
              </a:spcAft>
              <a:buClrTx/>
              <a:buSzTx/>
              <a:buFontTx/>
              <a:buNone/>
              <a:tabLst/>
              <a:defRPr sz="933" cap="all" spc="75" baseline="0">
                <a:solidFill>
                  <a:schemeClr val="bg1"/>
                </a:solidFill>
                <a:latin typeface="+mj-lt"/>
              </a:defRPr>
            </a:lvl1pPr>
          </a:lstStyle>
          <a:p>
            <a:r>
              <a:rPr lang="en-US" dirty="0"/>
              <a:t>Electric Mobility</a:t>
            </a:r>
          </a:p>
        </p:txBody>
      </p:sp>
      <p:sp>
        <p:nvSpPr>
          <p:cNvPr id="12" name="Text Placeholder 4">
            <a:extLst>
              <a:ext uri="{FF2B5EF4-FFF2-40B4-BE49-F238E27FC236}">
                <a16:creationId xmlns:a16="http://schemas.microsoft.com/office/drawing/2014/main" id="{6BB5FF94-24B7-3745-8AE3-2DC16A65FD1E}"/>
              </a:ext>
            </a:extLst>
          </p:cNvPr>
          <p:cNvSpPr>
            <a:spLocks noGrp="1"/>
          </p:cNvSpPr>
          <p:nvPr>
            <p:ph type="body" sz="quarter" idx="78" hasCustomPrompt="1"/>
          </p:nvPr>
        </p:nvSpPr>
        <p:spPr>
          <a:xfrm>
            <a:off x="432000" y="226675"/>
            <a:ext cx="9471699" cy="498598"/>
          </a:xfrm>
          <a:prstGeom prst="rect">
            <a:avLst/>
          </a:prstGeom>
        </p:spPr>
        <p:txBody>
          <a:bodyPr vert="horz" wrap="square" lIns="0" tIns="0" rIns="0" bIns="0" rtlCol="0">
            <a:spAutoFit/>
          </a:bodyPr>
          <a:lstStyle>
            <a:lvl1pPr marL="0" indent="0">
              <a:buNone/>
              <a:defRPr lang="en-US" sz="3600" spc="-200" baseline="0" dirty="0">
                <a:solidFill>
                  <a:srgbClr val="FFFFFF"/>
                </a:solidFill>
              </a:defRPr>
            </a:lvl1pPr>
          </a:lstStyle>
          <a:p>
            <a:pPr marL="89998" lvl="0" indent="-89998">
              <a:spcBef>
                <a:spcPts val="0"/>
              </a:spcBef>
            </a:pPr>
            <a:r>
              <a:rPr lang="en-US" dirty="0"/>
              <a:t>Focus Area &amp; Capabilities</a:t>
            </a:r>
          </a:p>
        </p:txBody>
      </p:sp>
      <p:sp>
        <p:nvSpPr>
          <p:cNvPr id="14" name="Date Placeholder 2">
            <a:extLst>
              <a:ext uri="{FF2B5EF4-FFF2-40B4-BE49-F238E27FC236}">
                <a16:creationId xmlns:a16="http://schemas.microsoft.com/office/drawing/2014/main" id="{7DEF4F13-1829-0248-A963-13C386379623}"/>
              </a:ext>
            </a:extLst>
          </p:cNvPr>
          <p:cNvSpPr>
            <a:spLocks noGrp="1"/>
          </p:cNvSpPr>
          <p:nvPr>
            <p:ph type="dt" sz="half" idx="79"/>
          </p:nvPr>
        </p:nvSpPr>
        <p:spPr>
          <a:xfrm>
            <a:off x="432001" y="6629437"/>
            <a:ext cx="659092" cy="123273"/>
          </a:xfrm>
        </p:spPr>
        <p:txBody>
          <a:bodyPr/>
          <a:lstStyle>
            <a:lvl1pPr>
              <a:defRPr>
                <a:solidFill>
                  <a:schemeClr val="bg1">
                    <a:alpha val="50000"/>
                  </a:schemeClr>
                </a:solidFill>
              </a:defRPr>
            </a:lvl1pPr>
          </a:lstStyle>
          <a:p>
            <a:fld id="{1972078C-5919-4945-A7B4-99D14262617B}" type="datetime1">
              <a:rPr lang="ro-RO" smtClean="0"/>
              <a:t>01.02.2024</a:t>
            </a:fld>
            <a:endParaRPr lang="en-US" dirty="0"/>
          </a:p>
        </p:txBody>
      </p:sp>
      <p:sp>
        <p:nvSpPr>
          <p:cNvPr id="27" name="Table Placeholder 5">
            <a:extLst>
              <a:ext uri="{FF2B5EF4-FFF2-40B4-BE49-F238E27FC236}">
                <a16:creationId xmlns:a16="http://schemas.microsoft.com/office/drawing/2014/main" id="{09C494E3-809F-9D47-AC33-A1BD27B3D61A}"/>
              </a:ext>
            </a:extLst>
          </p:cNvPr>
          <p:cNvSpPr>
            <a:spLocks noGrp="1"/>
          </p:cNvSpPr>
          <p:nvPr>
            <p:ph type="tbl" sz="quarter" idx="82"/>
          </p:nvPr>
        </p:nvSpPr>
        <p:spPr>
          <a:xfrm>
            <a:off x="4514598" y="1463769"/>
            <a:ext cx="3162805" cy="4264648"/>
          </a:xfrm>
          <a:prstGeom prst="rect">
            <a:avLst/>
          </a:prstGeom>
        </p:spPr>
        <p:txBody>
          <a:bodyPr/>
          <a:lstStyle>
            <a:lvl1pPr marL="0" indent="0">
              <a:buNone/>
              <a:defRPr>
                <a:solidFill>
                  <a:schemeClr val="bg1"/>
                </a:solidFill>
              </a:defRPr>
            </a:lvl1pPr>
          </a:lstStyle>
          <a:p>
            <a:r>
              <a:rPr lang="en-US"/>
              <a:t>Click icon to add table</a:t>
            </a:r>
            <a:endParaRPr lang="en-RO" dirty="0"/>
          </a:p>
        </p:txBody>
      </p:sp>
      <p:sp>
        <p:nvSpPr>
          <p:cNvPr id="28" name="Table Placeholder 5">
            <a:extLst>
              <a:ext uri="{FF2B5EF4-FFF2-40B4-BE49-F238E27FC236}">
                <a16:creationId xmlns:a16="http://schemas.microsoft.com/office/drawing/2014/main" id="{7B386C01-88BE-0D40-9AB3-E3A5D81DA4C3}"/>
              </a:ext>
            </a:extLst>
          </p:cNvPr>
          <p:cNvSpPr>
            <a:spLocks noGrp="1"/>
          </p:cNvSpPr>
          <p:nvPr>
            <p:ph type="tbl" sz="quarter" idx="83"/>
          </p:nvPr>
        </p:nvSpPr>
        <p:spPr>
          <a:xfrm>
            <a:off x="432000" y="1463769"/>
            <a:ext cx="3162805" cy="4264648"/>
          </a:xfrm>
          <a:prstGeom prst="rect">
            <a:avLst/>
          </a:prstGeom>
        </p:spPr>
        <p:txBody>
          <a:bodyPr/>
          <a:lstStyle>
            <a:lvl1pPr marL="0" indent="0">
              <a:buNone/>
              <a:defRPr>
                <a:solidFill>
                  <a:schemeClr val="bg1"/>
                </a:solidFill>
              </a:defRPr>
            </a:lvl1pPr>
          </a:lstStyle>
          <a:p>
            <a:r>
              <a:rPr lang="en-US"/>
              <a:t>Click icon to add table</a:t>
            </a:r>
            <a:endParaRPr lang="en-RO" dirty="0"/>
          </a:p>
        </p:txBody>
      </p:sp>
      <p:sp>
        <p:nvSpPr>
          <p:cNvPr id="29" name="Table Placeholder 5">
            <a:extLst>
              <a:ext uri="{FF2B5EF4-FFF2-40B4-BE49-F238E27FC236}">
                <a16:creationId xmlns:a16="http://schemas.microsoft.com/office/drawing/2014/main" id="{F76FAC86-378A-3742-BE0B-E841BF0FCF29}"/>
              </a:ext>
            </a:extLst>
          </p:cNvPr>
          <p:cNvSpPr>
            <a:spLocks noGrp="1"/>
          </p:cNvSpPr>
          <p:nvPr>
            <p:ph type="tbl" sz="quarter" idx="84"/>
          </p:nvPr>
        </p:nvSpPr>
        <p:spPr>
          <a:xfrm>
            <a:off x="8597395" y="1463769"/>
            <a:ext cx="3162805" cy="4264648"/>
          </a:xfrm>
          <a:prstGeom prst="rect">
            <a:avLst/>
          </a:prstGeom>
        </p:spPr>
        <p:txBody>
          <a:bodyPr/>
          <a:lstStyle>
            <a:lvl1pPr marL="0" indent="0">
              <a:buNone/>
              <a:defRPr>
                <a:solidFill>
                  <a:schemeClr val="bg1"/>
                </a:solidFill>
              </a:defRPr>
            </a:lvl1pPr>
          </a:lstStyle>
          <a:p>
            <a:r>
              <a:rPr lang="en-US"/>
              <a:t>Click icon to add table</a:t>
            </a:r>
            <a:endParaRPr lang="en-RO" dirty="0"/>
          </a:p>
        </p:txBody>
      </p:sp>
      <p:sp>
        <p:nvSpPr>
          <p:cNvPr id="25" name="Footer Placeholder 3">
            <a:extLst>
              <a:ext uri="{FF2B5EF4-FFF2-40B4-BE49-F238E27FC236}">
                <a16:creationId xmlns:a16="http://schemas.microsoft.com/office/drawing/2014/main" id="{23DE0A01-A589-6F4D-BEA9-14356282ED74}"/>
              </a:ext>
            </a:extLst>
          </p:cNvPr>
          <p:cNvSpPr>
            <a:spLocks noGrp="1"/>
          </p:cNvSpPr>
          <p:nvPr>
            <p:ph type="ftr" sz="quarter" idx="80"/>
          </p:nvPr>
        </p:nvSpPr>
        <p:spPr>
          <a:xfrm>
            <a:off x="3232075" y="6629437"/>
            <a:ext cx="5727851" cy="123273"/>
          </a:xfrm>
        </p:spPr>
        <p:txBody>
          <a:bodyPr/>
          <a:lstStyle>
            <a:lvl1pPr>
              <a:defRPr>
                <a:solidFill>
                  <a:schemeClr val="bg1">
                    <a:alpha val="50000"/>
                  </a:schemeClr>
                </a:solidFill>
              </a:defRPr>
            </a:lvl1pPr>
          </a:lstStyle>
          <a:p>
            <a:pPr marL="6351" algn="ctr">
              <a:spcBef>
                <a:spcPts val="68"/>
              </a:spcBef>
            </a:pPr>
            <a:r>
              <a:rPr lang="en-US" spc="8"/>
              <a:t>P3 group company presentation</a:t>
            </a:r>
            <a:endParaRPr lang="en-US" spc="-8" dirty="0"/>
          </a:p>
        </p:txBody>
      </p:sp>
      <p:pic>
        <p:nvPicPr>
          <p:cNvPr id="31" name="Graphic 30">
            <a:extLst>
              <a:ext uri="{FF2B5EF4-FFF2-40B4-BE49-F238E27FC236}">
                <a16:creationId xmlns:a16="http://schemas.microsoft.com/office/drawing/2014/main" id="{3058F016-C890-4448-AB16-F5A793FDA3CF}"/>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1343877" y="270000"/>
            <a:ext cx="416323" cy="403680"/>
          </a:xfrm>
          <a:prstGeom prst="rect">
            <a:avLst/>
          </a:prstGeom>
        </p:spPr>
      </p:pic>
      <p:sp>
        <p:nvSpPr>
          <p:cNvPr id="32" name="Slide Number Placeholder 4">
            <a:extLst>
              <a:ext uri="{FF2B5EF4-FFF2-40B4-BE49-F238E27FC236}">
                <a16:creationId xmlns:a16="http://schemas.microsoft.com/office/drawing/2014/main" id="{27598866-ECF4-B548-B7FC-30AE968C2BAE}"/>
              </a:ext>
            </a:extLst>
          </p:cNvPr>
          <p:cNvSpPr>
            <a:spLocks noGrp="1"/>
          </p:cNvSpPr>
          <p:nvPr>
            <p:ph type="sldNum" sz="quarter" idx="81"/>
          </p:nvPr>
        </p:nvSpPr>
        <p:spPr>
          <a:xfrm>
            <a:off x="11310171" y="6629437"/>
            <a:ext cx="450029" cy="123273"/>
          </a:xfrm>
        </p:spPr>
        <p:txBody>
          <a:bodyPr/>
          <a:lstStyle>
            <a:lvl1pPr>
              <a:defRPr>
                <a:solidFill>
                  <a:schemeClr val="bg1">
                    <a:alpha val="50000"/>
                  </a:schemeClr>
                </a:solidFill>
              </a:defRPr>
            </a:lvl1pPr>
          </a:lstStyle>
          <a:p>
            <a:pPr algn="r"/>
            <a:fld id="{B6F15528-21DE-4FAA-801E-634DDDAF4B2B}" type="slidenum">
              <a:rPr lang="en-RO" smtClean="0"/>
              <a:pPr algn="r"/>
              <a:t>‹#›</a:t>
            </a:fld>
            <a:endParaRPr lang="en-RO" dirty="0"/>
          </a:p>
        </p:txBody>
      </p:sp>
    </p:spTree>
    <p:extLst>
      <p:ext uri="{BB962C8B-B14F-4D97-AF65-F5344CB8AC3E}">
        <p14:creationId xmlns:p14="http://schemas.microsoft.com/office/powerpoint/2010/main" val="343720413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Start with the why_2">
    <p:spTree>
      <p:nvGrpSpPr>
        <p:cNvPr id="1" name=""/>
        <p:cNvGrpSpPr/>
        <p:nvPr/>
      </p:nvGrpSpPr>
      <p:grpSpPr>
        <a:xfrm>
          <a:off x="0" y="0"/>
          <a:ext cx="0" cy="0"/>
          <a:chOff x="0" y="0"/>
          <a:chExt cx="0" cy="0"/>
        </a:xfrm>
      </p:grpSpPr>
      <p:sp>
        <p:nvSpPr>
          <p:cNvPr id="36" name="object 5">
            <a:extLst>
              <a:ext uri="{FF2B5EF4-FFF2-40B4-BE49-F238E27FC236}">
                <a16:creationId xmlns:a16="http://schemas.microsoft.com/office/drawing/2014/main" id="{FC6B29A2-B309-4946-8DC2-E98ED96B9CED}"/>
              </a:ext>
            </a:extLst>
          </p:cNvPr>
          <p:cNvSpPr/>
          <p:nvPr userDrawn="1"/>
        </p:nvSpPr>
        <p:spPr>
          <a:xfrm>
            <a:off x="8129232" y="0"/>
            <a:ext cx="4062768" cy="6858000"/>
          </a:xfrm>
          <a:custGeom>
            <a:avLst/>
            <a:gdLst/>
            <a:ahLst/>
            <a:cxnLst/>
            <a:rect l="l" t="t" r="r" b="b"/>
            <a:pathLst>
              <a:path w="7008494" h="11057255">
                <a:moveTo>
                  <a:pt x="7007957" y="0"/>
                </a:moveTo>
                <a:lnTo>
                  <a:pt x="0" y="0"/>
                </a:lnTo>
                <a:lnTo>
                  <a:pt x="0" y="11057254"/>
                </a:lnTo>
                <a:lnTo>
                  <a:pt x="7007957" y="11057254"/>
                </a:lnTo>
                <a:lnTo>
                  <a:pt x="7007957" y="0"/>
                </a:lnTo>
                <a:close/>
              </a:path>
            </a:pathLst>
          </a:custGeom>
          <a:solidFill>
            <a:srgbClr val="0000B8"/>
          </a:solidFill>
        </p:spPr>
        <p:txBody>
          <a:bodyPr wrap="square" lIns="0" tIns="0" rIns="0" bIns="0" rtlCol="0"/>
          <a:lstStyle/>
          <a:p>
            <a:endParaRPr sz="337"/>
          </a:p>
        </p:txBody>
      </p:sp>
      <p:sp>
        <p:nvSpPr>
          <p:cNvPr id="25" name="object 3">
            <a:extLst>
              <a:ext uri="{FF2B5EF4-FFF2-40B4-BE49-F238E27FC236}">
                <a16:creationId xmlns:a16="http://schemas.microsoft.com/office/drawing/2014/main" id="{4E31EEF8-D2AB-4F46-A0CA-65A0F1C3C0B1}"/>
              </a:ext>
            </a:extLst>
          </p:cNvPr>
          <p:cNvSpPr/>
          <p:nvPr/>
        </p:nvSpPr>
        <p:spPr>
          <a:xfrm>
            <a:off x="-5289" y="0"/>
            <a:ext cx="4068057" cy="6858000"/>
          </a:xfrm>
          <a:custGeom>
            <a:avLst/>
            <a:gdLst/>
            <a:ahLst/>
            <a:cxnLst/>
            <a:rect l="l" t="t" r="r" b="b"/>
            <a:pathLst>
              <a:path w="7036434" h="11057255">
                <a:moveTo>
                  <a:pt x="7036434" y="0"/>
                </a:moveTo>
                <a:lnTo>
                  <a:pt x="0" y="0"/>
                </a:lnTo>
                <a:lnTo>
                  <a:pt x="0" y="11057254"/>
                </a:lnTo>
                <a:lnTo>
                  <a:pt x="7036434" y="11057254"/>
                </a:lnTo>
                <a:lnTo>
                  <a:pt x="7036434" y="0"/>
                </a:lnTo>
                <a:close/>
              </a:path>
            </a:pathLst>
          </a:custGeom>
          <a:solidFill>
            <a:schemeClr val="tx1"/>
          </a:solidFill>
        </p:spPr>
        <p:txBody>
          <a:bodyPr wrap="square" lIns="0" tIns="0" rIns="0" bIns="0" rtlCol="0"/>
          <a:lstStyle/>
          <a:p>
            <a:endParaRPr sz="900" dirty="0"/>
          </a:p>
        </p:txBody>
      </p:sp>
      <p:sp>
        <p:nvSpPr>
          <p:cNvPr id="27" name="object 4">
            <a:extLst>
              <a:ext uri="{FF2B5EF4-FFF2-40B4-BE49-F238E27FC236}">
                <a16:creationId xmlns:a16="http://schemas.microsoft.com/office/drawing/2014/main" id="{55D6CBD0-C3E3-454F-A8C6-47B4894FA7E6}"/>
              </a:ext>
            </a:extLst>
          </p:cNvPr>
          <p:cNvSpPr/>
          <p:nvPr/>
        </p:nvSpPr>
        <p:spPr>
          <a:xfrm>
            <a:off x="4062768" y="0"/>
            <a:ext cx="4066464" cy="6858000"/>
          </a:xfrm>
          <a:custGeom>
            <a:avLst/>
            <a:gdLst/>
            <a:ahLst/>
            <a:cxnLst/>
            <a:rect l="l" t="t" r="r" b="b"/>
            <a:pathLst>
              <a:path w="6031230" h="11057255">
                <a:moveTo>
                  <a:pt x="6031219" y="0"/>
                </a:moveTo>
                <a:lnTo>
                  <a:pt x="0" y="0"/>
                </a:lnTo>
                <a:lnTo>
                  <a:pt x="0" y="11057254"/>
                </a:lnTo>
                <a:lnTo>
                  <a:pt x="6031219" y="11057254"/>
                </a:lnTo>
                <a:lnTo>
                  <a:pt x="6031219" y="0"/>
                </a:lnTo>
                <a:close/>
              </a:path>
            </a:pathLst>
          </a:custGeom>
          <a:solidFill>
            <a:srgbClr val="000099"/>
          </a:solidFill>
        </p:spPr>
        <p:txBody>
          <a:bodyPr wrap="square" lIns="0" tIns="0" rIns="0" bIns="0" rtlCol="0"/>
          <a:lstStyle/>
          <a:p>
            <a:endParaRPr sz="900"/>
          </a:p>
        </p:txBody>
      </p:sp>
      <p:sp>
        <p:nvSpPr>
          <p:cNvPr id="29" name="object 3">
            <a:extLst>
              <a:ext uri="{FF2B5EF4-FFF2-40B4-BE49-F238E27FC236}">
                <a16:creationId xmlns:a16="http://schemas.microsoft.com/office/drawing/2014/main" id="{6350CEFB-7B8C-4AF3-AC79-184DF8876242}"/>
              </a:ext>
            </a:extLst>
          </p:cNvPr>
          <p:cNvSpPr/>
          <p:nvPr userDrawn="1"/>
        </p:nvSpPr>
        <p:spPr>
          <a:xfrm>
            <a:off x="-5289" y="0"/>
            <a:ext cx="4068057" cy="6858000"/>
          </a:xfrm>
          <a:custGeom>
            <a:avLst/>
            <a:gdLst/>
            <a:ahLst/>
            <a:cxnLst/>
            <a:rect l="l" t="t" r="r" b="b"/>
            <a:pathLst>
              <a:path w="7036434" h="11057255">
                <a:moveTo>
                  <a:pt x="7036434" y="0"/>
                </a:moveTo>
                <a:lnTo>
                  <a:pt x="0" y="0"/>
                </a:lnTo>
                <a:lnTo>
                  <a:pt x="0" y="11057254"/>
                </a:lnTo>
                <a:lnTo>
                  <a:pt x="7036434" y="11057254"/>
                </a:lnTo>
                <a:lnTo>
                  <a:pt x="7036434" y="0"/>
                </a:lnTo>
                <a:close/>
              </a:path>
            </a:pathLst>
          </a:custGeom>
          <a:solidFill>
            <a:schemeClr val="tx1"/>
          </a:solidFill>
        </p:spPr>
        <p:txBody>
          <a:bodyPr wrap="square" lIns="0" tIns="0" rIns="0" bIns="0" rtlCol="0"/>
          <a:lstStyle/>
          <a:p>
            <a:endParaRPr sz="337" dirty="0"/>
          </a:p>
        </p:txBody>
      </p:sp>
      <p:sp>
        <p:nvSpPr>
          <p:cNvPr id="30" name="object 4">
            <a:extLst>
              <a:ext uri="{FF2B5EF4-FFF2-40B4-BE49-F238E27FC236}">
                <a16:creationId xmlns:a16="http://schemas.microsoft.com/office/drawing/2014/main" id="{0ED23F61-DC80-4EFF-A3B8-3F79B6138E91}"/>
              </a:ext>
            </a:extLst>
          </p:cNvPr>
          <p:cNvSpPr/>
          <p:nvPr userDrawn="1"/>
        </p:nvSpPr>
        <p:spPr>
          <a:xfrm>
            <a:off x="4062768" y="0"/>
            <a:ext cx="4066464" cy="6858000"/>
          </a:xfrm>
          <a:custGeom>
            <a:avLst/>
            <a:gdLst/>
            <a:ahLst/>
            <a:cxnLst/>
            <a:rect l="l" t="t" r="r" b="b"/>
            <a:pathLst>
              <a:path w="6031230" h="11057255">
                <a:moveTo>
                  <a:pt x="6031219" y="0"/>
                </a:moveTo>
                <a:lnTo>
                  <a:pt x="0" y="0"/>
                </a:lnTo>
                <a:lnTo>
                  <a:pt x="0" y="11057254"/>
                </a:lnTo>
                <a:lnTo>
                  <a:pt x="6031219" y="11057254"/>
                </a:lnTo>
                <a:lnTo>
                  <a:pt x="6031219" y="0"/>
                </a:lnTo>
                <a:close/>
              </a:path>
            </a:pathLst>
          </a:custGeom>
          <a:solidFill>
            <a:srgbClr val="000099"/>
          </a:solidFill>
        </p:spPr>
        <p:txBody>
          <a:bodyPr wrap="square" lIns="0" tIns="0" rIns="0" bIns="0" rtlCol="0"/>
          <a:lstStyle/>
          <a:p>
            <a:endParaRPr sz="337"/>
          </a:p>
        </p:txBody>
      </p:sp>
      <p:sp>
        <p:nvSpPr>
          <p:cNvPr id="33" name="object 4">
            <a:extLst>
              <a:ext uri="{FF2B5EF4-FFF2-40B4-BE49-F238E27FC236}">
                <a16:creationId xmlns:a16="http://schemas.microsoft.com/office/drawing/2014/main" id="{7E94BAD7-DD84-9349-8DF1-AC577AD6DCF8}"/>
              </a:ext>
            </a:extLst>
          </p:cNvPr>
          <p:cNvSpPr/>
          <p:nvPr userDrawn="1"/>
        </p:nvSpPr>
        <p:spPr>
          <a:xfrm>
            <a:off x="-5290" y="0"/>
            <a:ext cx="12197289" cy="1129576"/>
          </a:xfrm>
          <a:custGeom>
            <a:avLst/>
            <a:gdLst/>
            <a:ahLst/>
            <a:cxnLst/>
            <a:rect l="l" t="t" r="r" b="b"/>
            <a:pathLst>
              <a:path w="6031230" h="11057255">
                <a:moveTo>
                  <a:pt x="6031219" y="0"/>
                </a:moveTo>
                <a:lnTo>
                  <a:pt x="0" y="0"/>
                </a:lnTo>
                <a:lnTo>
                  <a:pt x="0" y="11057254"/>
                </a:lnTo>
                <a:lnTo>
                  <a:pt x="6031219" y="11057254"/>
                </a:lnTo>
                <a:lnTo>
                  <a:pt x="6031219" y="0"/>
                </a:lnTo>
                <a:close/>
              </a:path>
            </a:pathLst>
          </a:custGeom>
          <a:solidFill>
            <a:schemeClr val="accent1"/>
          </a:solidFill>
        </p:spPr>
        <p:txBody>
          <a:bodyPr wrap="square" lIns="0" tIns="0" rIns="0" bIns="0" rtlCol="0"/>
          <a:lstStyle/>
          <a:p>
            <a:endParaRPr sz="900"/>
          </a:p>
        </p:txBody>
      </p:sp>
      <p:sp>
        <p:nvSpPr>
          <p:cNvPr id="10" name="Text Placeholder 4"/>
          <p:cNvSpPr>
            <a:spLocks noGrp="1"/>
          </p:cNvSpPr>
          <p:nvPr>
            <p:ph type="body" sz="quarter" idx="72" hasCustomPrompt="1"/>
          </p:nvPr>
        </p:nvSpPr>
        <p:spPr>
          <a:xfrm>
            <a:off x="432000" y="1464534"/>
            <a:ext cx="3162805" cy="574516"/>
          </a:xfrm>
          <a:prstGeom prst="rect">
            <a:avLst/>
          </a:prstGeom>
        </p:spPr>
        <p:txBody>
          <a:bodyPr wrap="square" lIns="0" tIns="0" rIns="0" bIns="0" anchor="t">
            <a:spAutoFit/>
          </a:bodyPr>
          <a:lstStyle>
            <a:lvl1pPr marL="0" indent="0" algn="l">
              <a:lnSpc>
                <a:spcPct val="100000"/>
              </a:lnSpc>
              <a:spcBef>
                <a:spcPts val="0"/>
              </a:spcBef>
              <a:buFontTx/>
              <a:buNone/>
              <a:defRPr sz="1867" spc="-75">
                <a:solidFill>
                  <a:schemeClr val="bg1"/>
                </a:solidFill>
                <a:latin typeface="+mn-lt"/>
              </a:defRPr>
            </a:lvl1pPr>
          </a:lstStyle>
          <a:p>
            <a:pPr lvl="0"/>
            <a:r>
              <a:rPr lang="en-US" dirty="0"/>
              <a:t>Why RG needs </a:t>
            </a:r>
            <a:br>
              <a:rPr lang="uk-UA" dirty="0"/>
            </a:br>
            <a:r>
              <a:rPr lang="en-US" dirty="0"/>
              <a:t>a holistic SW-QMS</a:t>
            </a:r>
          </a:p>
        </p:txBody>
      </p:sp>
      <p:sp>
        <p:nvSpPr>
          <p:cNvPr id="18" name="Text Placeholder 4"/>
          <p:cNvSpPr>
            <a:spLocks noGrp="1"/>
          </p:cNvSpPr>
          <p:nvPr>
            <p:ph type="body" sz="quarter" idx="75" hasCustomPrompt="1"/>
          </p:nvPr>
        </p:nvSpPr>
        <p:spPr>
          <a:xfrm>
            <a:off x="432000" y="2358254"/>
            <a:ext cx="3162805" cy="3649717"/>
          </a:xfrm>
          <a:prstGeom prst="rect">
            <a:avLst/>
          </a:prstGeom>
        </p:spPr>
        <p:txBody>
          <a:bodyPr wrap="square" lIns="0" tIns="0" rIns="0" bIns="0">
            <a:spAutoFit/>
          </a:bodyPr>
          <a:lstStyle>
            <a:lvl1pPr marL="0" indent="0">
              <a:lnSpc>
                <a:spcPct val="120000"/>
              </a:lnSpc>
              <a:spcBef>
                <a:spcPts val="0"/>
              </a:spcBef>
              <a:spcAft>
                <a:spcPts val="1500"/>
              </a:spcAft>
              <a:buFont typeface="Arial" panose="020B0604020202020204" pitchFamily="34" charset="0"/>
              <a:buNone/>
              <a:defRPr sz="1200">
                <a:solidFill>
                  <a:schemeClr val="bg1"/>
                </a:solidFill>
                <a:latin typeface="+mn-lt"/>
              </a:defRPr>
            </a:lvl1pPr>
          </a:lstStyle>
          <a:p>
            <a:pPr lvl="0"/>
            <a:r>
              <a:rPr lang="en-US" dirty="0"/>
              <a:t>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Quisque</a:t>
            </a:r>
            <a:r>
              <a:rPr lang="en-US" dirty="0"/>
              <a:t> in </a:t>
            </a:r>
            <a:r>
              <a:rPr lang="en-US" dirty="0" err="1"/>
              <a:t>tellus</a:t>
            </a:r>
            <a:r>
              <a:rPr lang="en-US" dirty="0"/>
              <a:t> </a:t>
            </a:r>
            <a:r>
              <a:rPr lang="en-US" dirty="0" err="1"/>
              <a:t>placerat</a:t>
            </a:r>
            <a:r>
              <a:rPr lang="en-US" dirty="0"/>
              <a:t>, </a:t>
            </a:r>
            <a:r>
              <a:rPr lang="en-US" dirty="0" err="1"/>
              <a:t>pretium</a:t>
            </a:r>
            <a:r>
              <a:rPr lang="en-US" dirty="0"/>
              <a:t> nisi et, </a:t>
            </a:r>
            <a:r>
              <a:rPr lang="en-US" dirty="0" err="1"/>
              <a:t>tempor</a:t>
            </a:r>
            <a:r>
              <a:rPr lang="en-US" dirty="0"/>
              <a:t> </a:t>
            </a:r>
            <a:r>
              <a:rPr lang="en-US" dirty="0" err="1"/>
              <a:t>elit</a:t>
            </a:r>
            <a:r>
              <a:rPr lang="en-US" dirty="0"/>
              <a:t>. </a:t>
            </a:r>
          </a:p>
          <a:p>
            <a:pPr lvl="0"/>
            <a:r>
              <a:rPr lang="en-US" dirty="0" err="1"/>
              <a:t>Phasellus</a:t>
            </a:r>
            <a:r>
              <a:rPr lang="en-US" dirty="0"/>
              <a:t> cursus </a:t>
            </a:r>
            <a:r>
              <a:rPr lang="en-US" dirty="0" err="1"/>
              <a:t>venenatis</a:t>
            </a:r>
            <a:r>
              <a:rPr lang="en-US" dirty="0"/>
              <a:t> </a:t>
            </a:r>
            <a:r>
              <a:rPr lang="en-US" dirty="0" err="1"/>
              <a:t>metus</a:t>
            </a:r>
            <a:r>
              <a:rPr lang="en-US" dirty="0"/>
              <a:t>, </a:t>
            </a:r>
            <a:r>
              <a:rPr lang="en-US" dirty="0" err="1"/>
              <a:t>ut</a:t>
            </a:r>
            <a:r>
              <a:rPr lang="en-US" dirty="0"/>
              <a:t> fermentum </a:t>
            </a:r>
            <a:r>
              <a:rPr lang="en-US" dirty="0" err="1"/>
              <a:t>nunc</a:t>
            </a:r>
            <a:r>
              <a:rPr lang="en-US" dirty="0"/>
              <a:t> semper at. </a:t>
            </a:r>
            <a:r>
              <a:rPr lang="en-US" dirty="0" err="1"/>
              <a:t>Fusce</a:t>
            </a:r>
            <a:r>
              <a:rPr lang="en-US" dirty="0"/>
              <a:t> </a:t>
            </a:r>
            <a:r>
              <a:rPr lang="en-US" dirty="0" err="1"/>
              <a:t>interdum</a:t>
            </a:r>
            <a:r>
              <a:rPr lang="en-US" dirty="0"/>
              <a:t> </a:t>
            </a:r>
            <a:r>
              <a:rPr lang="en-US" dirty="0" err="1"/>
              <a:t>massa</a:t>
            </a:r>
            <a:r>
              <a:rPr lang="en-US" dirty="0"/>
              <a:t> </a:t>
            </a:r>
            <a:r>
              <a:rPr lang="en-US" dirty="0" err="1"/>
              <a:t>nec</a:t>
            </a:r>
            <a:r>
              <a:rPr lang="en-US" dirty="0"/>
              <a:t> lorem </a:t>
            </a:r>
            <a:r>
              <a:rPr lang="en-US" dirty="0" err="1"/>
              <a:t>pellentesque</a:t>
            </a:r>
            <a:r>
              <a:rPr lang="en-US" dirty="0"/>
              <a:t>, id </a:t>
            </a:r>
            <a:r>
              <a:rPr lang="en-US" dirty="0" err="1"/>
              <a:t>molestie</a:t>
            </a:r>
            <a:r>
              <a:rPr lang="en-US" dirty="0"/>
              <a:t> </a:t>
            </a:r>
            <a:r>
              <a:rPr lang="en-US" dirty="0" err="1"/>
              <a:t>purus</a:t>
            </a:r>
            <a:r>
              <a:rPr lang="en-US" dirty="0"/>
              <a:t> </a:t>
            </a:r>
            <a:r>
              <a:rPr lang="en-US" dirty="0" err="1"/>
              <a:t>venenatis</a:t>
            </a:r>
            <a:r>
              <a:rPr lang="en-US" dirty="0"/>
              <a:t>. </a:t>
            </a:r>
            <a:r>
              <a:rPr lang="en-US" dirty="0" err="1"/>
              <a:t>Suspendisse</a:t>
            </a:r>
            <a:r>
              <a:rPr lang="en-US" dirty="0"/>
              <a:t> </a:t>
            </a:r>
            <a:r>
              <a:rPr lang="en-US" dirty="0" err="1"/>
              <a:t>ut</a:t>
            </a:r>
            <a:r>
              <a:rPr lang="en-US" dirty="0"/>
              <a:t> </a:t>
            </a:r>
            <a:r>
              <a:rPr lang="en-US" dirty="0" err="1"/>
              <a:t>mauris</a:t>
            </a:r>
            <a:r>
              <a:rPr lang="en-US" dirty="0"/>
              <a:t> sit </a:t>
            </a:r>
            <a:r>
              <a:rPr lang="en-US" dirty="0" err="1"/>
              <a:t>amet</a:t>
            </a:r>
            <a:r>
              <a:rPr lang="en-US" dirty="0"/>
              <a:t> </a:t>
            </a:r>
            <a:r>
              <a:rPr lang="en-US" dirty="0" err="1"/>
              <a:t>sem</a:t>
            </a:r>
            <a:r>
              <a:rPr lang="en-US" dirty="0"/>
              <a:t> </a:t>
            </a:r>
            <a:r>
              <a:rPr lang="en-US" dirty="0" err="1"/>
              <a:t>aliquet</a:t>
            </a:r>
            <a:r>
              <a:rPr lang="en-US" dirty="0"/>
              <a:t> </a:t>
            </a:r>
            <a:r>
              <a:rPr lang="en-US" dirty="0" err="1"/>
              <a:t>ultrices</a:t>
            </a:r>
            <a:r>
              <a:rPr lang="en-US" dirty="0"/>
              <a:t>. In </a:t>
            </a:r>
            <a:r>
              <a:rPr lang="en-US" dirty="0" err="1"/>
              <a:t>ut</a:t>
            </a:r>
            <a:r>
              <a:rPr lang="en-US" dirty="0"/>
              <a:t> </a:t>
            </a:r>
            <a:r>
              <a:rPr lang="en-US" dirty="0" err="1"/>
              <a:t>nulla</a:t>
            </a:r>
            <a:r>
              <a:rPr lang="en-US" dirty="0"/>
              <a:t> </a:t>
            </a:r>
            <a:r>
              <a:rPr lang="en-US" dirty="0" err="1"/>
              <a:t>nunc</a:t>
            </a:r>
            <a:r>
              <a:rPr lang="en-US" dirty="0"/>
              <a:t>. </a:t>
            </a:r>
          </a:p>
          <a:p>
            <a:pPr lvl="0"/>
            <a:r>
              <a:rPr lang="en-US" dirty="0" err="1"/>
              <a:t>Phasellus</a:t>
            </a:r>
            <a:r>
              <a:rPr lang="en-US" dirty="0"/>
              <a:t> cursus </a:t>
            </a:r>
            <a:r>
              <a:rPr lang="en-US" dirty="0" err="1"/>
              <a:t>venenatis</a:t>
            </a:r>
            <a:r>
              <a:rPr lang="en-US" dirty="0"/>
              <a:t> </a:t>
            </a:r>
            <a:r>
              <a:rPr lang="en-US" dirty="0" err="1"/>
              <a:t>metus</a:t>
            </a:r>
            <a:r>
              <a:rPr lang="en-US" dirty="0"/>
              <a:t>, </a:t>
            </a:r>
            <a:r>
              <a:rPr lang="en-US" dirty="0" err="1"/>
              <a:t>ut</a:t>
            </a:r>
            <a:r>
              <a:rPr lang="en-US" dirty="0"/>
              <a:t> fermentum </a:t>
            </a:r>
            <a:r>
              <a:rPr lang="en-US" dirty="0" err="1"/>
              <a:t>nunc</a:t>
            </a:r>
            <a:r>
              <a:rPr lang="en-US" dirty="0"/>
              <a:t> semper at. </a:t>
            </a:r>
            <a:r>
              <a:rPr lang="en-US" dirty="0" err="1"/>
              <a:t>Fusce</a:t>
            </a:r>
            <a:r>
              <a:rPr lang="en-US" dirty="0"/>
              <a:t> </a:t>
            </a:r>
            <a:r>
              <a:rPr lang="en-US" dirty="0" err="1"/>
              <a:t>interdum</a:t>
            </a:r>
            <a:r>
              <a:rPr lang="en-US" dirty="0"/>
              <a:t> </a:t>
            </a:r>
            <a:r>
              <a:rPr lang="en-US" dirty="0" err="1"/>
              <a:t>massa</a:t>
            </a:r>
            <a:r>
              <a:rPr lang="en-US" dirty="0"/>
              <a:t> </a:t>
            </a:r>
            <a:r>
              <a:rPr lang="en-US" dirty="0" err="1"/>
              <a:t>nec</a:t>
            </a:r>
            <a:r>
              <a:rPr lang="en-US" dirty="0"/>
              <a:t> lorem </a:t>
            </a:r>
            <a:r>
              <a:rPr lang="en-US" dirty="0" err="1"/>
              <a:t>pellentesque</a:t>
            </a:r>
            <a:r>
              <a:rPr lang="en-US" dirty="0"/>
              <a:t>, id </a:t>
            </a:r>
            <a:r>
              <a:rPr lang="en-US" dirty="0" err="1"/>
              <a:t>molestie</a:t>
            </a:r>
            <a:r>
              <a:rPr lang="en-US" dirty="0"/>
              <a:t> </a:t>
            </a:r>
            <a:r>
              <a:rPr lang="en-US" dirty="0" err="1"/>
              <a:t>purus</a:t>
            </a:r>
            <a:r>
              <a:rPr lang="en-US" dirty="0"/>
              <a:t> </a:t>
            </a:r>
            <a:r>
              <a:rPr lang="en-US" dirty="0" err="1"/>
              <a:t>venenatis</a:t>
            </a:r>
            <a:r>
              <a:rPr lang="en-US" dirty="0"/>
              <a:t>. </a:t>
            </a:r>
            <a:r>
              <a:rPr lang="en-US" dirty="0" err="1"/>
              <a:t>Suspendisse</a:t>
            </a:r>
            <a:r>
              <a:rPr lang="en-US" dirty="0"/>
              <a:t> </a:t>
            </a:r>
            <a:r>
              <a:rPr lang="en-US" dirty="0" err="1"/>
              <a:t>ut</a:t>
            </a:r>
            <a:r>
              <a:rPr lang="en-US" dirty="0"/>
              <a:t> </a:t>
            </a:r>
            <a:r>
              <a:rPr lang="en-US" dirty="0" err="1"/>
              <a:t>mauris</a:t>
            </a:r>
            <a:r>
              <a:rPr lang="en-US" dirty="0"/>
              <a:t> sit </a:t>
            </a:r>
            <a:r>
              <a:rPr lang="en-US" dirty="0" err="1"/>
              <a:t>amet</a:t>
            </a:r>
            <a:r>
              <a:rPr lang="en-US" dirty="0"/>
              <a:t> </a:t>
            </a:r>
            <a:r>
              <a:rPr lang="en-US" dirty="0" err="1"/>
              <a:t>sem</a:t>
            </a:r>
            <a:r>
              <a:rPr lang="en-US" dirty="0"/>
              <a:t> </a:t>
            </a:r>
            <a:r>
              <a:rPr lang="en-US" dirty="0" err="1"/>
              <a:t>aliquet</a:t>
            </a:r>
            <a:r>
              <a:rPr lang="en-US" dirty="0"/>
              <a:t> </a:t>
            </a:r>
            <a:r>
              <a:rPr lang="en-US" dirty="0" err="1"/>
              <a:t>ultrices</a:t>
            </a:r>
            <a:r>
              <a:rPr lang="en-US" dirty="0"/>
              <a:t>. In </a:t>
            </a:r>
            <a:r>
              <a:rPr lang="en-US" dirty="0" err="1"/>
              <a:t>ut</a:t>
            </a:r>
            <a:r>
              <a:rPr lang="en-US" dirty="0"/>
              <a:t> </a:t>
            </a:r>
            <a:r>
              <a:rPr lang="en-US" dirty="0" err="1"/>
              <a:t>nulla</a:t>
            </a:r>
            <a:r>
              <a:rPr lang="en-US" dirty="0"/>
              <a:t> </a:t>
            </a:r>
            <a:r>
              <a:rPr lang="en-US" dirty="0" err="1"/>
              <a:t>nunc</a:t>
            </a:r>
            <a:r>
              <a:rPr lang="en-US" dirty="0"/>
              <a:t>. </a:t>
            </a:r>
          </a:p>
          <a:p>
            <a:pPr lvl="0"/>
            <a:endParaRPr lang="en-US" dirty="0"/>
          </a:p>
        </p:txBody>
      </p:sp>
      <p:sp>
        <p:nvSpPr>
          <p:cNvPr id="17" name="Text Placeholder 4"/>
          <p:cNvSpPr>
            <a:spLocks noGrp="1"/>
          </p:cNvSpPr>
          <p:nvPr>
            <p:ph type="body" sz="quarter" idx="76" hasCustomPrompt="1"/>
          </p:nvPr>
        </p:nvSpPr>
        <p:spPr>
          <a:xfrm>
            <a:off x="4514598" y="1464534"/>
            <a:ext cx="3162805" cy="574516"/>
          </a:xfrm>
          <a:prstGeom prst="rect">
            <a:avLst/>
          </a:prstGeom>
        </p:spPr>
        <p:txBody>
          <a:bodyPr wrap="square" lIns="0" tIns="0" rIns="0" bIns="0" anchor="t">
            <a:spAutoFit/>
          </a:bodyPr>
          <a:lstStyle>
            <a:lvl1pPr marL="0" indent="0" algn="l">
              <a:lnSpc>
                <a:spcPct val="100000"/>
              </a:lnSpc>
              <a:spcBef>
                <a:spcPts val="0"/>
              </a:spcBef>
              <a:buFontTx/>
              <a:buNone/>
              <a:defRPr sz="1867" spc="-75">
                <a:solidFill>
                  <a:schemeClr val="bg1"/>
                </a:solidFill>
                <a:latin typeface="+mn-lt"/>
              </a:defRPr>
            </a:lvl1pPr>
          </a:lstStyle>
          <a:p>
            <a:pPr lvl="0"/>
            <a:r>
              <a:rPr lang="en-US" dirty="0"/>
              <a:t>How we propose</a:t>
            </a:r>
            <a:br>
              <a:rPr lang="uk-UA" dirty="0"/>
            </a:br>
            <a:r>
              <a:rPr lang="en-US" dirty="0"/>
              <a:t>to implement it</a:t>
            </a:r>
          </a:p>
        </p:txBody>
      </p:sp>
      <p:sp>
        <p:nvSpPr>
          <p:cNvPr id="19" name="Text Placeholder 4"/>
          <p:cNvSpPr>
            <a:spLocks noGrp="1"/>
          </p:cNvSpPr>
          <p:nvPr>
            <p:ph type="body" sz="quarter" idx="77" hasCustomPrompt="1"/>
          </p:nvPr>
        </p:nvSpPr>
        <p:spPr>
          <a:xfrm>
            <a:off x="4522403" y="2358253"/>
            <a:ext cx="3156800" cy="3616204"/>
          </a:xfrm>
          <a:prstGeom prst="rect">
            <a:avLst/>
          </a:prstGeom>
        </p:spPr>
        <p:txBody>
          <a:bodyPr wrap="square" lIns="0" tIns="0" rIns="0" bIns="0">
            <a:spAutoFit/>
          </a:bodyPr>
          <a:lstStyle>
            <a:lvl1pPr marL="0" indent="0">
              <a:lnSpc>
                <a:spcPct val="120000"/>
              </a:lnSpc>
              <a:spcBef>
                <a:spcPts val="0"/>
              </a:spcBef>
              <a:spcAft>
                <a:spcPts val="1500"/>
              </a:spcAft>
              <a:buFont typeface="Arial" panose="020B0604020202020204" pitchFamily="34" charset="0"/>
              <a:buNone/>
              <a:defRPr sz="1200">
                <a:solidFill>
                  <a:schemeClr val="bg1"/>
                </a:solidFill>
                <a:latin typeface="+mn-lt"/>
              </a:defRPr>
            </a:lvl1pPr>
          </a:lstStyle>
          <a:p>
            <a:pPr lvl="0"/>
            <a:r>
              <a:rPr lang="en-US" dirty="0"/>
              <a:t>Value driven Implementation of a unified Renault Software Quality Model (organization, processes and tools) encompassing all relevant frameworks, such as ASPICE, </a:t>
            </a:r>
            <a:r>
              <a:rPr lang="en-US" dirty="0" err="1"/>
              <a:t>SAFe</a:t>
            </a:r>
            <a:r>
              <a:rPr lang="en-US" dirty="0"/>
              <a:t>, ITIL, DevOps, etc.</a:t>
            </a:r>
          </a:p>
          <a:p>
            <a:pPr lvl="0"/>
            <a:r>
              <a:rPr lang="en-US" dirty="0"/>
              <a:t>Stakeholder engagement including continuous opportunities and risk management</a:t>
            </a:r>
          </a:p>
          <a:p>
            <a:pPr lvl="0"/>
            <a:r>
              <a:rPr lang="en-US" dirty="0"/>
              <a:t>Communication of goals and benefits for all stakeholders, services, métiers, and suppliers</a:t>
            </a:r>
          </a:p>
          <a:p>
            <a:pPr lvl="0"/>
            <a:r>
              <a:rPr lang="en-US" dirty="0"/>
              <a:t>Cross stakeholder governance of the implementation team</a:t>
            </a:r>
          </a:p>
          <a:p>
            <a:pPr lvl="0"/>
            <a:r>
              <a:rPr lang="en-US" dirty="0"/>
              <a:t>Sustainable cultural change towards a value driven technology organization</a:t>
            </a:r>
          </a:p>
        </p:txBody>
      </p:sp>
      <p:sp>
        <p:nvSpPr>
          <p:cNvPr id="20" name="Text Placeholder 4"/>
          <p:cNvSpPr>
            <a:spLocks noGrp="1"/>
          </p:cNvSpPr>
          <p:nvPr>
            <p:ph type="body" sz="quarter" idx="78" hasCustomPrompt="1"/>
          </p:nvPr>
        </p:nvSpPr>
        <p:spPr>
          <a:xfrm>
            <a:off x="8597395" y="1465893"/>
            <a:ext cx="3162805" cy="574516"/>
          </a:xfrm>
          <a:prstGeom prst="rect">
            <a:avLst/>
          </a:prstGeom>
        </p:spPr>
        <p:txBody>
          <a:bodyPr wrap="square" lIns="0" tIns="0" rIns="0" bIns="0" anchor="t">
            <a:spAutoFit/>
          </a:bodyPr>
          <a:lstStyle>
            <a:lvl1pPr marL="0" indent="0" algn="l">
              <a:lnSpc>
                <a:spcPct val="100000"/>
              </a:lnSpc>
              <a:spcBef>
                <a:spcPts val="0"/>
              </a:spcBef>
              <a:buFontTx/>
              <a:buNone/>
              <a:defRPr sz="1867" spc="-75">
                <a:solidFill>
                  <a:schemeClr val="bg1"/>
                </a:solidFill>
                <a:latin typeface="+mn-lt"/>
              </a:defRPr>
            </a:lvl1pPr>
          </a:lstStyle>
          <a:p>
            <a:pPr lvl="0"/>
            <a:r>
              <a:rPr lang="en-US" dirty="0"/>
              <a:t>What we are </a:t>
            </a:r>
            <a:br>
              <a:rPr lang="en-US" dirty="0"/>
            </a:br>
            <a:r>
              <a:rPr lang="en-US" dirty="0"/>
              <a:t>going to do</a:t>
            </a:r>
          </a:p>
        </p:txBody>
      </p:sp>
      <p:sp>
        <p:nvSpPr>
          <p:cNvPr id="21" name="Text Placeholder 4"/>
          <p:cNvSpPr>
            <a:spLocks noGrp="1"/>
          </p:cNvSpPr>
          <p:nvPr>
            <p:ph type="body" sz="quarter" idx="79" hasCustomPrompt="1"/>
          </p:nvPr>
        </p:nvSpPr>
        <p:spPr>
          <a:xfrm>
            <a:off x="8597395" y="2359611"/>
            <a:ext cx="3162805" cy="2353636"/>
          </a:xfrm>
          <a:prstGeom prst="rect">
            <a:avLst/>
          </a:prstGeom>
        </p:spPr>
        <p:txBody>
          <a:bodyPr wrap="square" lIns="0" tIns="0" rIns="0" bIns="0">
            <a:spAutoFit/>
          </a:bodyPr>
          <a:lstStyle>
            <a:lvl1pPr marL="0" indent="0">
              <a:lnSpc>
                <a:spcPct val="120000"/>
              </a:lnSpc>
              <a:spcBef>
                <a:spcPts val="0"/>
              </a:spcBef>
              <a:spcAft>
                <a:spcPts val="1500"/>
              </a:spcAft>
              <a:buFont typeface="Arial" panose="020B0604020202020204" pitchFamily="34" charset="0"/>
              <a:buNone/>
              <a:defRPr sz="1200">
                <a:solidFill>
                  <a:schemeClr val="bg1"/>
                </a:solidFill>
                <a:latin typeface="+mn-lt"/>
              </a:defRPr>
            </a:lvl1pPr>
          </a:lstStyle>
          <a:p>
            <a:pPr lvl="0"/>
            <a:r>
              <a:rPr lang="en-US" dirty="0"/>
              <a:t>Organization: definition of roles and responsibilities, organizational interfaces,</a:t>
            </a:r>
            <a:br>
              <a:rPr lang="en-US" dirty="0"/>
            </a:br>
            <a:r>
              <a:rPr lang="en-US" dirty="0"/>
              <a:t>and communication and decision-making structure</a:t>
            </a:r>
          </a:p>
          <a:p>
            <a:pPr lvl="0"/>
            <a:r>
              <a:rPr lang="en-US" dirty="0"/>
              <a:t>Process and tools: definition and rework of processes, KPI based tracking of improvements</a:t>
            </a:r>
          </a:p>
          <a:p>
            <a:pPr lvl="0"/>
            <a:r>
              <a:rPr lang="en-US" dirty="0"/>
              <a:t>Enablement of people through communication, engagement, coaching and training</a:t>
            </a:r>
          </a:p>
        </p:txBody>
      </p:sp>
      <p:sp>
        <p:nvSpPr>
          <p:cNvPr id="34" name="Text Placeholder 4">
            <a:extLst>
              <a:ext uri="{FF2B5EF4-FFF2-40B4-BE49-F238E27FC236}">
                <a16:creationId xmlns:a16="http://schemas.microsoft.com/office/drawing/2014/main" id="{8B402192-577E-314C-8D16-94CE6CDAC92F}"/>
              </a:ext>
            </a:extLst>
          </p:cNvPr>
          <p:cNvSpPr>
            <a:spLocks noGrp="1"/>
          </p:cNvSpPr>
          <p:nvPr>
            <p:ph type="body" sz="quarter" idx="83" hasCustomPrompt="1"/>
          </p:nvPr>
        </p:nvSpPr>
        <p:spPr>
          <a:xfrm>
            <a:off x="432000" y="759772"/>
            <a:ext cx="9471699" cy="158569"/>
          </a:xfrm>
          <a:prstGeom prst="rect">
            <a:avLst/>
          </a:prstGeom>
        </p:spPr>
        <p:txBody>
          <a:bodyPr wrap="square" lIns="0" tIns="0" rIns="0" bIns="0">
            <a:spAutoFit/>
          </a:bodyPr>
          <a:lstStyle>
            <a:lvl1pPr marL="0" marR="0" indent="0" algn="l" defTabSz="914344" rtl="0" eaLnBrk="1" fontAlgn="auto" latinLnBrk="0" hangingPunct="1">
              <a:lnSpc>
                <a:spcPct val="120000"/>
              </a:lnSpc>
              <a:spcBef>
                <a:spcPts val="0"/>
              </a:spcBef>
              <a:spcAft>
                <a:spcPts val="0"/>
              </a:spcAft>
              <a:buClrTx/>
              <a:buSzTx/>
              <a:buFontTx/>
              <a:buNone/>
              <a:tabLst/>
              <a:defRPr sz="933" cap="all" spc="75" baseline="0">
                <a:solidFill>
                  <a:schemeClr val="bg1"/>
                </a:solidFill>
                <a:latin typeface="+mj-lt"/>
              </a:defRPr>
            </a:lvl1pPr>
          </a:lstStyle>
          <a:p>
            <a:r>
              <a:rPr lang="en-US" dirty="0"/>
              <a:t>Our approach to inspire actions</a:t>
            </a:r>
          </a:p>
        </p:txBody>
      </p:sp>
      <p:sp>
        <p:nvSpPr>
          <p:cNvPr id="35" name="Text Placeholder 4">
            <a:extLst>
              <a:ext uri="{FF2B5EF4-FFF2-40B4-BE49-F238E27FC236}">
                <a16:creationId xmlns:a16="http://schemas.microsoft.com/office/drawing/2014/main" id="{CCA68E53-F57C-F944-9941-F7ED4A29A9CA}"/>
              </a:ext>
            </a:extLst>
          </p:cNvPr>
          <p:cNvSpPr>
            <a:spLocks noGrp="1"/>
          </p:cNvSpPr>
          <p:nvPr>
            <p:ph type="body" sz="quarter" idx="84" hasCustomPrompt="1"/>
          </p:nvPr>
        </p:nvSpPr>
        <p:spPr>
          <a:xfrm>
            <a:off x="432000" y="226675"/>
            <a:ext cx="9471699" cy="498598"/>
          </a:xfrm>
          <a:prstGeom prst="rect">
            <a:avLst/>
          </a:prstGeom>
        </p:spPr>
        <p:txBody>
          <a:bodyPr vert="horz" wrap="square" lIns="0" tIns="0" rIns="0" bIns="0" rtlCol="0">
            <a:spAutoFit/>
          </a:bodyPr>
          <a:lstStyle>
            <a:lvl1pPr marL="0" indent="0">
              <a:buNone/>
              <a:defRPr lang="en-US" sz="3600" spc="-200" baseline="0" dirty="0">
                <a:solidFill>
                  <a:srgbClr val="FFFFFF"/>
                </a:solidFill>
              </a:defRPr>
            </a:lvl1pPr>
          </a:lstStyle>
          <a:p>
            <a:pPr marL="89998" lvl="0" indent="-89998">
              <a:spcBef>
                <a:spcPts val="0"/>
              </a:spcBef>
            </a:pPr>
            <a:r>
              <a:rPr lang="en-US" dirty="0"/>
              <a:t>Start with the why</a:t>
            </a:r>
          </a:p>
        </p:txBody>
      </p:sp>
      <p:sp>
        <p:nvSpPr>
          <p:cNvPr id="22" name="Date Placeholder 2">
            <a:extLst>
              <a:ext uri="{FF2B5EF4-FFF2-40B4-BE49-F238E27FC236}">
                <a16:creationId xmlns:a16="http://schemas.microsoft.com/office/drawing/2014/main" id="{93460164-7911-D94F-A14D-9EADF8E82A1D}"/>
              </a:ext>
            </a:extLst>
          </p:cNvPr>
          <p:cNvSpPr>
            <a:spLocks noGrp="1"/>
          </p:cNvSpPr>
          <p:nvPr>
            <p:ph type="dt" sz="half" idx="85"/>
          </p:nvPr>
        </p:nvSpPr>
        <p:spPr>
          <a:xfrm>
            <a:off x="432001" y="6629437"/>
            <a:ext cx="659092" cy="123273"/>
          </a:xfrm>
        </p:spPr>
        <p:txBody>
          <a:bodyPr/>
          <a:lstStyle>
            <a:lvl1pPr>
              <a:defRPr>
                <a:solidFill>
                  <a:schemeClr val="bg1">
                    <a:alpha val="50000"/>
                  </a:schemeClr>
                </a:solidFill>
              </a:defRPr>
            </a:lvl1pPr>
          </a:lstStyle>
          <a:p>
            <a:fld id="{4E9C332A-EC4A-4BBB-90D7-DB74286DD8AD}" type="datetime1">
              <a:rPr lang="ro-RO" smtClean="0"/>
              <a:t>01.02.2024</a:t>
            </a:fld>
            <a:endParaRPr lang="en-US" dirty="0"/>
          </a:p>
        </p:txBody>
      </p:sp>
      <p:sp>
        <p:nvSpPr>
          <p:cNvPr id="28" name="Footer Placeholder 3">
            <a:extLst>
              <a:ext uri="{FF2B5EF4-FFF2-40B4-BE49-F238E27FC236}">
                <a16:creationId xmlns:a16="http://schemas.microsoft.com/office/drawing/2014/main" id="{F0077DA0-949A-EB43-9407-01A9C90787C8}"/>
              </a:ext>
            </a:extLst>
          </p:cNvPr>
          <p:cNvSpPr>
            <a:spLocks noGrp="1"/>
          </p:cNvSpPr>
          <p:nvPr>
            <p:ph type="ftr" sz="quarter" idx="80"/>
          </p:nvPr>
        </p:nvSpPr>
        <p:spPr>
          <a:xfrm>
            <a:off x="3232075" y="6629437"/>
            <a:ext cx="5727851" cy="123273"/>
          </a:xfrm>
        </p:spPr>
        <p:txBody>
          <a:bodyPr/>
          <a:lstStyle>
            <a:lvl1pPr>
              <a:defRPr>
                <a:solidFill>
                  <a:schemeClr val="bg1">
                    <a:alpha val="50000"/>
                  </a:schemeClr>
                </a:solidFill>
              </a:defRPr>
            </a:lvl1pPr>
          </a:lstStyle>
          <a:p>
            <a:pPr marL="6351" algn="ctr">
              <a:spcBef>
                <a:spcPts val="68"/>
              </a:spcBef>
            </a:pPr>
            <a:r>
              <a:rPr lang="en-US" spc="8"/>
              <a:t>P3 group company presentation</a:t>
            </a:r>
            <a:endParaRPr lang="en-US" spc="-8" dirty="0"/>
          </a:p>
        </p:txBody>
      </p:sp>
      <p:pic>
        <p:nvPicPr>
          <p:cNvPr id="31" name="Graphic 30">
            <a:extLst>
              <a:ext uri="{FF2B5EF4-FFF2-40B4-BE49-F238E27FC236}">
                <a16:creationId xmlns:a16="http://schemas.microsoft.com/office/drawing/2014/main" id="{508CC85E-B88C-AD45-A7C4-3001B4080006}"/>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1343877" y="270000"/>
            <a:ext cx="416323" cy="403680"/>
          </a:xfrm>
          <a:prstGeom prst="rect">
            <a:avLst/>
          </a:prstGeom>
        </p:spPr>
      </p:pic>
      <p:sp>
        <p:nvSpPr>
          <p:cNvPr id="37" name="Slide Number Placeholder 4">
            <a:extLst>
              <a:ext uri="{FF2B5EF4-FFF2-40B4-BE49-F238E27FC236}">
                <a16:creationId xmlns:a16="http://schemas.microsoft.com/office/drawing/2014/main" id="{267277B3-F169-2F45-870A-76D4C9AFF1DD}"/>
              </a:ext>
            </a:extLst>
          </p:cNvPr>
          <p:cNvSpPr>
            <a:spLocks noGrp="1"/>
          </p:cNvSpPr>
          <p:nvPr>
            <p:ph type="sldNum" sz="quarter" idx="81"/>
          </p:nvPr>
        </p:nvSpPr>
        <p:spPr>
          <a:xfrm>
            <a:off x="11310171" y="6629437"/>
            <a:ext cx="450029" cy="123273"/>
          </a:xfrm>
        </p:spPr>
        <p:txBody>
          <a:bodyPr/>
          <a:lstStyle>
            <a:lvl1pPr>
              <a:defRPr>
                <a:solidFill>
                  <a:schemeClr val="bg1">
                    <a:alpha val="50000"/>
                  </a:schemeClr>
                </a:solidFill>
              </a:defRPr>
            </a:lvl1pPr>
          </a:lstStyle>
          <a:p>
            <a:pPr algn="r"/>
            <a:fld id="{B6F15528-21DE-4FAA-801E-634DDDAF4B2B}" type="slidenum">
              <a:rPr lang="en-RO" smtClean="0"/>
              <a:pPr algn="r"/>
              <a:t>‹#›</a:t>
            </a:fld>
            <a:endParaRPr lang="en-RO" dirty="0"/>
          </a:p>
        </p:txBody>
      </p:sp>
    </p:spTree>
    <p:extLst>
      <p:ext uri="{BB962C8B-B14F-4D97-AF65-F5344CB8AC3E}">
        <p14:creationId xmlns:p14="http://schemas.microsoft.com/office/powerpoint/2010/main" val="369332482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Red background - 3 columns">
    <p:bg>
      <p:bgPr>
        <a:solidFill>
          <a:srgbClr val="39B549"/>
        </a:solidFill>
        <a:effectLst/>
      </p:bgPr>
    </p:bg>
    <p:spTree>
      <p:nvGrpSpPr>
        <p:cNvPr id="1" name=""/>
        <p:cNvGrpSpPr/>
        <p:nvPr/>
      </p:nvGrpSpPr>
      <p:grpSpPr>
        <a:xfrm>
          <a:off x="0" y="0"/>
          <a:ext cx="0" cy="0"/>
          <a:chOff x="0" y="0"/>
          <a:chExt cx="0" cy="0"/>
        </a:xfrm>
      </p:grpSpPr>
      <p:sp>
        <p:nvSpPr>
          <p:cNvPr id="15" name="object 3">
            <a:extLst>
              <a:ext uri="{FF2B5EF4-FFF2-40B4-BE49-F238E27FC236}">
                <a16:creationId xmlns:a16="http://schemas.microsoft.com/office/drawing/2014/main" id="{B869FD86-0753-B542-9A7B-C3055EAEC6C5}"/>
              </a:ext>
            </a:extLst>
          </p:cNvPr>
          <p:cNvSpPr/>
          <p:nvPr/>
        </p:nvSpPr>
        <p:spPr>
          <a:xfrm>
            <a:off x="-5289" y="0"/>
            <a:ext cx="4068057" cy="6858000"/>
          </a:xfrm>
          <a:custGeom>
            <a:avLst/>
            <a:gdLst/>
            <a:ahLst/>
            <a:cxnLst/>
            <a:rect l="l" t="t" r="r" b="b"/>
            <a:pathLst>
              <a:path w="7036434" h="11057255">
                <a:moveTo>
                  <a:pt x="7036434" y="0"/>
                </a:moveTo>
                <a:lnTo>
                  <a:pt x="0" y="0"/>
                </a:lnTo>
                <a:lnTo>
                  <a:pt x="0" y="11057254"/>
                </a:lnTo>
                <a:lnTo>
                  <a:pt x="7036434" y="11057254"/>
                </a:lnTo>
                <a:lnTo>
                  <a:pt x="7036434" y="0"/>
                </a:lnTo>
                <a:close/>
              </a:path>
            </a:pathLst>
          </a:custGeom>
          <a:solidFill>
            <a:srgbClr val="9A0102"/>
          </a:solidFill>
        </p:spPr>
        <p:txBody>
          <a:bodyPr wrap="square" lIns="0" tIns="0" rIns="0" bIns="0" rtlCol="0"/>
          <a:lstStyle/>
          <a:p>
            <a:endParaRPr sz="900" dirty="0"/>
          </a:p>
        </p:txBody>
      </p:sp>
      <p:sp>
        <p:nvSpPr>
          <p:cNvPr id="16" name="object 4">
            <a:extLst>
              <a:ext uri="{FF2B5EF4-FFF2-40B4-BE49-F238E27FC236}">
                <a16:creationId xmlns:a16="http://schemas.microsoft.com/office/drawing/2014/main" id="{7E485DF3-9C1C-6B40-B61B-2AEC1BB6DF01}"/>
              </a:ext>
            </a:extLst>
          </p:cNvPr>
          <p:cNvSpPr/>
          <p:nvPr/>
        </p:nvSpPr>
        <p:spPr>
          <a:xfrm>
            <a:off x="4062768" y="0"/>
            <a:ext cx="4066464" cy="6858000"/>
          </a:xfrm>
          <a:custGeom>
            <a:avLst/>
            <a:gdLst/>
            <a:ahLst/>
            <a:cxnLst/>
            <a:rect l="l" t="t" r="r" b="b"/>
            <a:pathLst>
              <a:path w="6031230" h="11057255">
                <a:moveTo>
                  <a:pt x="6031219" y="0"/>
                </a:moveTo>
                <a:lnTo>
                  <a:pt x="0" y="0"/>
                </a:lnTo>
                <a:lnTo>
                  <a:pt x="0" y="11057254"/>
                </a:lnTo>
                <a:lnTo>
                  <a:pt x="6031219" y="11057254"/>
                </a:lnTo>
                <a:lnTo>
                  <a:pt x="6031219" y="0"/>
                </a:lnTo>
                <a:close/>
              </a:path>
            </a:pathLst>
          </a:custGeom>
          <a:solidFill>
            <a:srgbClr val="B40103"/>
          </a:solidFill>
        </p:spPr>
        <p:txBody>
          <a:bodyPr wrap="square" lIns="0" tIns="0" rIns="0" bIns="0" rtlCol="0"/>
          <a:lstStyle/>
          <a:p>
            <a:endParaRPr sz="900"/>
          </a:p>
        </p:txBody>
      </p:sp>
      <p:sp>
        <p:nvSpPr>
          <p:cNvPr id="17" name="object 5">
            <a:extLst>
              <a:ext uri="{FF2B5EF4-FFF2-40B4-BE49-F238E27FC236}">
                <a16:creationId xmlns:a16="http://schemas.microsoft.com/office/drawing/2014/main" id="{5F3B19B7-00F5-4A40-A8AA-2456D9CDFE0D}"/>
              </a:ext>
            </a:extLst>
          </p:cNvPr>
          <p:cNvSpPr/>
          <p:nvPr/>
        </p:nvSpPr>
        <p:spPr>
          <a:xfrm>
            <a:off x="8129232" y="0"/>
            <a:ext cx="4062769" cy="6858000"/>
          </a:xfrm>
          <a:custGeom>
            <a:avLst/>
            <a:gdLst/>
            <a:ahLst/>
            <a:cxnLst/>
            <a:rect l="l" t="t" r="r" b="b"/>
            <a:pathLst>
              <a:path w="7008494" h="11057255">
                <a:moveTo>
                  <a:pt x="7007957" y="0"/>
                </a:moveTo>
                <a:lnTo>
                  <a:pt x="0" y="0"/>
                </a:lnTo>
                <a:lnTo>
                  <a:pt x="0" y="11057254"/>
                </a:lnTo>
                <a:lnTo>
                  <a:pt x="7007957" y="11057254"/>
                </a:lnTo>
                <a:lnTo>
                  <a:pt x="7007957" y="0"/>
                </a:lnTo>
                <a:close/>
              </a:path>
            </a:pathLst>
          </a:custGeom>
          <a:solidFill>
            <a:srgbClr val="C60103"/>
          </a:solidFill>
        </p:spPr>
        <p:txBody>
          <a:bodyPr wrap="square" lIns="0" tIns="0" rIns="0" bIns="0" rtlCol="0"/>
          <a:lstStyle/>
          <a:p>
            <a:endParaRPr sz="900"/>
          </a:p>
        </p:txBody>
      </p:sp>
      <p:sp>
        <p:nvSpPr>
          <p:cNvPr id="19" name="object 3">
            <a:extLst>
              <a:ext uri="{FF2B5EF4-FFF2-40B4-BE49-F238E27FC236}">
                <a16:creationId xmlns:a16="http://schemas.microsoft.com/office/drawing/2014/main" id="{36B88A47-1A90-4C33-B5BB-E8F8A2BCFFA9}"/>
              </a:ext>
            </a:extLst>
          </p:cNvPr>
          <p:cNvSpPr/>
          <p:nvPr userDrawn="1"/>
        </p:nvSpPr>
        <p:spPr>
          <a:xfrm>
            <a:off x="-5289" y="0"/>
            <a:ext cx="4068057" cy="6858000"/>
          </a:xfrm>
          <a:custGeom>
            <a:avLst/>
            <a:gdLst/>
            <a:ahLst/>
            <a:cxnLst/>
            <a:rect l="l" t="t" r="r" b="b"/>
            <a:pathLst>
              <a:path w="7036434" h="11057255">
                <a:moveTo>
                  <a:pt x="7036434" y="0"/>
                </a:moveTo>
                <a:lnTo>
                  <a:pt x="0" y="0"/>
                </a:lnTo>
                <a:lnTo>
                  <a:pt x="0" y="11057254"/>
                </a:lnTo>
                <a:lnTo>
                  <a:pt x="7036434" y="11057254"/>
                </a:lnTo>
                <a:lnTo>
                  <a:pt x="7036434" y="0"/>
                </a:lnTo>
                <a:close/>
              </a:path>
            </a:pathLst>
          </a:custGeom>
          <a:solidFill>
            <a:srgbClr val="9A0102"/>
          </a:solidFill>
        </p:spPr>
        <p:txBody>
          <a:bodyPr wrap="square" lIns="0" tIns="0" rIns="0" bIns="0" rtlCol="0"/>
          <a:lstStyle/>
          <a:p>
            <a:endParaRPr sz="337" dirty="0"/>
          </a:p>
        </p:txBody>
      </p:sp>
      <p:sp>
        <p:nvSpPr>
          <p:cNvPr id="20" name="object 4">
            <a:extLst>
              <a:ext uri="{FF2B5EF4-FFF2-40B4-BE49-F238E27FC236}">
                <a16:creationId xmlns:a16="http://schemas.microsoft.com/office/drawing/2014/main" id="{15652C45-9695-432A-A100-87D42613D04C}"/>
              </a:ext>
            </a:extLst>
          </p:cNvPr>
          <p:cNvSpPr/>
          <p:nvPr userDrawn="1"/>
        </p:nvSpPr>
        <p:spPr>
          <a:xfrm>
            <a:off x="4062768" y="0"/>
            <a:ext cx="4066464" cy="6858000"/>
          </a:xfrm>
          <a:custGeom>
            <a:avLst/>
            <a:gdLst/>
            <a:ahLst/>
            <a:cxnLst/>
            <a:rect l="l" t="t" r="r" b="b"/>
            <a:pathLst>
              <a:path w="6031230" h="11057255">
                <a:moveTo>
                  <a:pt x="6031219" y="0"/>
                </a:moveTo>
                <a:lnTo>
                  <a:pt x="0" y="0"/>
                </a:lnTo>
                <a:lnTo>
                  <a:pt x="0" y="11057254"/>
                </a:lnTo>
                <a:lnTo>
                  <a:pt x="6031219" y="11057254"/>
                </a:lnTo>
                <a:lnTo>
                  <a:pt x="6031219" y="0"/>
                </a:lnTo>
                <a:close/>
              </a:path>
            </a:pathLst>
          </a:custGeom>
          <a:solidFill>
            <a:srgbClr val="B40103"/>
          </a:solidFill>
        </p:spPr>
        <p:txBody>
          <a:bodyPr wrap="square" lIns="0" tIns="0" rIns="0" bIns="0" rtlCol="0"/>
          <a:lstStyle/>
          <a:p>
            <a:endParaRPr sz="337"/>
          </a:p>
        </p:txBody>
      </p:sp>
      <p:sp>
        <p:nvSpPr>
          <p:cNvPr id="22" name="object 5">
            <a:extLst>
              <a:ext uri="{FF2B5EF4-FFF2-40B4-BE49-F238E27FC236}">
                <a16:creationId xmlns:a16="http://schemas.microsoft.com/office/drawing/2014/main" id="{3864B008-0AE2-49F7-B572-A793936F44D8}"/>
              </a:ext>
            </a:extLst>
          </p:cNvPr>
          <p:cNvSpPr/>
          <p:nvPr userDrawn="1"/>
        </p:nvSpPr>
        <p:spPr>
          <a:xfrm>
            <a:off x="8129232" y="0"/>
            <a:ext cx="4062769" cy="6858000"/>
          </a:xfrm>
          <a:custGeom>
            <a:avLst/>
            <a:gdLst/>
            <a:ahLst/>
            <a:cxnLst/>
            <a:rect l="l" t="t" r="r" b="b"/>
            <a:pathLst>
              <a:path w="7008494" h="11057255">
                <a:moveTo>
                  <a:pt x="7007957" y="0"/>
                </a:moveTo>
                <a:lnTo>
                  <a:pt x="0" y="0"/>
                </a:lnTo>
                <a:lnTo>
                  <a:pt x="0" y="11057254"/>
                </a:lnTo>
                <a:lnTo>
                  <a:pt x="7007957" y="11057254"/>
                </a:lnTo>
                <a:lnTo>
                  <a:pt x="7007957" y="0"/>
                </a:lnTo>
                <a:close/>
              </a:path>
            </a:pathLst>
          </a:custGeom>
          <a:solidFill>
            <a:srgbClr val="C60103"/>
          </a:solidFill>
        </p:spPr>
        <p:txBody>
          <a:bodyPr wrap="square" lIns="0" tIns="0" rIns="0" bIns="0" rtlCol="0"/>
          <a:lstStyle/>
          <a:p>
            <a:endParaRPr sz="337"/>
          </a:p>
        </p:txBody>
      </p:sp>
      <p:sp>
        <p:nvSpPr>
          <p:cNvPr id="24" name="object 4">
            <a:extLst>
              <a:ext uri="{FF2B5EF4-FFF2-40B4-BE49-F238E27FC236}">
                <a16:creationId xmlns:a16="http://schemas.microsoft.com/office/drawing/2014/main" id="{59C1CFE4-D091-1240-9F9C-DD9A49E65DF4}"/>
              </a:ext>
            </a:extLst>
          </p:cNvPr>
          <p:cNvSpPr/>
          <p:nvPr userDrawn="1"/>
        </p:nvSpPr>
        <p:spPr>
          <a:xfrm>
            <a:off x="-5290" y="0"/>
            <a:ext cx="12197289" cy="1129576"/>
          </a:xfrm>
          <a:custGeom>
            <a:avLst/>
            <a:gdLst/>
            <a:ahLst/>
            <a:cxnLst/>
            <a:rect l="l" t="t" r="r" b="b"/>
            <a:pathLst>
              <a:path w="6031230" h="11057255">
                <a:moveTo>
                  <a:pt x="6031219" y="0"/>
                </a:moveTo>
                <a:lnTo>
                  <a:pt x="0" y="0"/>
                </a:lnTo>
                <a:lnTo>
                  <a:pt x="0" y="11057254"/>
                </a:lnTo>
                <a:lnTo>
                  <a:pt x="6031219" y="11057254"/>
                </a:lnTo>
                <a:lnTo>
                  <a:pt x="6031219" y="0"/>
                </a:lnTo>
                <a:close/>
              </a:path>
            </a:pathLst>
          </a:custGeom>
          <a:solidFill>
            <a:srgbClr val="C00000"/>
          </a:solidFill>
        </p:spPr>
        <p:txBody>
          <a:bodyPr wrap="square" lIns="0" tIns="0" rIns="0" bIns="0" rtlCol="0"/>
          <a:lstStyle/>
          <a:p>
            <a:endParaRPr sz="900"/>
          </a:p>
        </p:txBody>
      </p:sp>
      <p:sp>
        <p:nvSpPr>
          <p:cNvPr id="10" name="Text Placeholder 4">
            <a:extLst>
              <a:ext uri="{FF2B5EF4-FFF2-40B4-BE49-F238E27FC236}">
                <a16:creationId xmlns:a16="http://schemas.microsoft.com/office/drawing/2014/main" id="{22582A4A-8131-8B42-838D-83CB74B735B5}"/>
              </a:ext>
            </a:extLst>
          </p:cNvPr>
          <p:cNvSpPr>
            <a:spLocks noGrp="1"/>
          </p:cNvSpPr>
          <p:nvPr>
            <p:ph type="body" sz="quarter" idx="77" hasCustomPrompt="1"/>
          </p:nvPr>
        </p:nvSpPr>
        <p:spPr>
          <a:xfrm>
            <a:off x="432000" y="759600"/>
            <a:ext cx="9471699" cy="159275"/>
          </a:xfrm>
          <a:prstGeom prst="rect">
            <a:avLst/>
          </a:prstGeom>
        </p:spPr>
        <p:txBody>
          <a:bodyPr wrap="square" lIns="0" tIns="0" rIns="0" bIns="0">
            <a:spAutoFit/>
          </a:bodyPr>
          <a:lstStyle>
            <a:lvl1pPr marL="0" marR="0" indent="0" algn="l" defTabSz="914344" rtl="0" eaLnBrk="1" fontAlgn="auto" latinLnBrk="0" hangingPunct="1">
              <a:lnSpc>
                <a:spcPct val="120000"/>
              </a:lnSpc>
              <a:spcBef>
                <a:spcPts val="0"/>
              </a:spcBef>
              <a:spcAft>
                <a:spcPts val="0"/>
              </a:spcAft>
              <a:buClrTx/>
              <a:buSzTx/>
              <a:buFontTx/>
              <a:buNone/>
              <a:tabLst/>
              <a:defRPr sz="933" cap="all" spc="75" baseline="0">
                <a:solidFill>
                  <a:schemeClr val="bg1"/>
                </a:solidFill>
                <a:latin typeface="+mj-lt"/>
              </a:defRPr>
            </a:lvl1pPr>
          </a:lstStyle>
          <a:p>
            <a:r>
              <a:rPr lang="en-US" dirty="0"/>
              <a:t>Electric Mobility</a:t>
            </a:r>
          </a:p>
        </p:txBody>
      </p:sp>
      <p:sp>
        <p:nvSpPr>
          <p:cNvPr id="12" name="Text Placeholder 4">
            <a:extLst>
              <a:ext uri="{FF2B5EF4-FFF2-40B4-BE49-F238E27FC236}">
                <a16:creationId xmlns:a16="http://schemas.microsoft.com/office/drawing/2014/main" id="{6BB5FF94-24B7-3745-8AE3-2DC16A65FD1E}"/>
              </a:ext>
            </a:extLst>
          </p:cNvPr>
          <p:cNvSpPr>
            <a:spLocks noGrp="1"/>
          </p:cNvSpPr>
          <p:nvPr>
            <p:ph type="body" sz="quarter" idx="78" hasCustomPrompt="1"/>
          </p:nvPr>
        </p:nvSpPr>
        <p:spPr>
          <a:xfrm>
            <a:off x="432000" y="226675"/>
            <a:ext cx="9471699" cy="498598"/>
          </a:xfrm>
          <a:prstGeom prst="rect">
            <a:avLst/>
          </a:prstGeom>
        </p:spPr>
        <p:txBody>
          <a:bodyPr vert="horz" wrap="square" lIns="0" tIns="0" rIns="0" bIns="0" rtlCol="0">
            <a:spAutoFit/>
          </a:bodyPr>
          <a:lstStyle>
            <a:lvl1pPr marL="0" indent="0">
              <a:buNone/>
              <a:defRPr lang="en-US" sz="3600" spc="-200" baseline="0" dirty="0">
                <a:solidFill>
                  <a:srgbClr val="FFFFFF"/>
                </a:solidFill>
              </a:defRPr>
            </a:lvl1pPr>
          </a:lstStyle>
          <a:p>
            <a:pPr marL="89998" lvl="0" indent="-89998">
              <a:spcBef>
                <a:spcPts val="0"/>
              </a:spcBef>
            </a:pPr>
            <a:r>
              <a:rPr lang="en-US" dirty="0"/>
              <a:t>Focus Area &amp; Capabilities</a:t>
            </a:r>
          </a:p>
        </p:txBody>
      </p:sp>
      <p:sp>
        <p:nvSpPr>
          <p:cNvPr id="14" name="Date Placeholder 2">
            <a:extLst>
              <a:ext uri="{FF2B5EF4-FFF2-40B4-BE49-F238E27FC236}">
                <a16:creationId xmlns:a16="http://schemas.microsoft.com/office/drawing/2014/main" id="{38A2C15A-BB19-E94D-BC34-890D5C3B1B75}"/>
              </a:ext>
            </a:extLst>
          </p:cNvPr>
          <p:cNvSpPr>
            <a:spLocks noGrp="1"/>
          </p:cNvSpPr>
          <p:nvPr>
            <p:ph type="dt" sz="half" idx="79"/>
          </p:nvPr>
        </p:nvSpPr>
        <p:spPr>
          <a:xfrm>
            <a:off x="432001" y="6629437"/>
            <a:ext cx="659092" cy="123273"/>
          </a:xfrm>
        </p:spPr>
        <p:txBody>
          <a:bodyPr/>
          <a:lstStyle>
            <a:lvl1pPr>
              <a:defRPr>
                <a:solidFill>
                  <a:schemeClr val="bg1">
                    <a:alpha val="50000"/>
                  </a:schemeClr>
                </a:solidFill>
              </a:defRPr>
            </a:lvl1pPr>
          </a:lstStyle>
          <a:p>
            <a:fld id="{BCA6E617-6D2B-424D-B562-81F8200E88FF}" type="datetime1">
              <a:rPr lang="ro-RO" smtClean="0"/>
              <a:t>01.02.2024</a:t>
            </a:fld>
            <a:endParaRPr lang="en-US" dirty="0"/>
          </a:p>
        </p:txBody>
      </p:sp>
      <p:sp>
        <p:nvSpPr>
          <p:cNvPr id="27" name="Table Placeholder 5">
            <a:extLst>
              <a:ext uri="{FF2B5EF4-FFF2-40B4-BE49-F238E27FC236}">
                <a16:creationId xmlns:a16="http://schemas.microsoft.com/office/drawing/2014/main" id="{6085AEA9-2B08-DC4B-8107-CB0DD7BF5424}"/>
              </a:ext>
            </a:extLst>
          </p:cNvPr>
          <p:cNvSpPr>
            <a:spLocks noGrp="1"/>
          </p:cNvSpPr>
          <p:nvPr>
            <p:ph type="tbl" sz="quarter" idx="82"/>
          </p:nvPr>
        </p:nvSpPr>
        <p:spPr>
          <a:xfrm>
            <a:off x="4514598" y="1463769"/>
            <a:ext cx="3162805" cy="4264648"/>
          </a:xfrm>
          <a:prstGeom prst="rect">
            <a:avLst/>
          </a:prstGeom>
        </p:spPr>
        <p:txBody>
          <a:bodyPr/>
          <a:lstStyle>
            <a:lvl1pPr marL="0" indent="0">
              <a:buNone/>
              <a:defRPr>
                <a:solidFill>
                  <a:schemeClr val="bg1"/>
                </a:solidFill>
              </a:defRPr>
            </a:lvl1pPr>
          </a:lstStyle>
          <a:p>
            <a:r>
              <a:rPr lang="en-US"/>
              <a:t>Click icon to add table</a:t>
            </a:r>
            <a:endParaRPr lang="en-RO" dirty="0"/>
          </a:p>
        </p:txBody>
      </p:sp>
      <p:sp>
        <p:nvSpPr>
          <p:cNvPr id="28" name="Table Placeholder 5">
            <a:extLst>
              <a:ext uri="{FF2B5EF4-FFF2-40B4-BE49-F238E27FC236}">
                <a16:creationId xmlns:a16="http://schemas.microsoft.com/office/drawing/2014/main" id="{A6B31474-639D-FB4A-A034-CBD50C4A248B}"/>
              </a:ext>
            </a:extLst>
          </p:cNvPr>
          <p:cNvSpPr>
            <a:spLocks noGrp="1"/>
          </p:cNvSpPr>
          <p:nvPr>
            <p:ph type="tbl" sz="quarter" idx="83"/>
          </p:nvPr>
        </p:nvSpPr>
        <p:spPr>
          <a:xfrm>
            <a:off x="432000" y="1463769"/>
            <a:ext cx="3162805" cy="4264648"/>
          </a:xfrm>
          <a:prstGeom prst="rect">
            <a:avLst/>
          </a:prstGeom>
        </p:spPr>
        <p:txBody>
          <a:bodyPr/>
          <a:lstStyle>
            <a:lvl1pPr marL="0" indent="0">
              <a:buNone/>
              <a:defRPr>
                <a:solidFill>
                  <a:schemeClr val="bg1"/>
                </a:solidFill>
              </a:defRPr>
            </a:lvl1pPr>
          </a:lstStyle>
          <a:p>
            <a:r>
              <a:rPr lang="en-US"/>
              <a:t>Click icon to add table</a:t>
            </a:r>
            <a:endParaRPr lang="en-RO" dirty="0"/>
          </a:p>
        </p:txBody>
      </p:sp>
      <p:sp>
        <p:nvSpPr>
          <p:cNvPr id="29" name="Table Placeholder 5">
            <a:extLst>
              <a:ext uri="{FF2B5EF4-FFF2-40B4-BE49-F238E27FC236}">
                <a16:creationId xmlns:a16="http://schemas.microsoft.com/office/drawing/2014/main" id="{0A439387-ACBE-6347-84E7-4DFD7489F81B}"/>
              </a:ext>
            </a:extLst>
          </p:cNvPr>
          <p:cNvSpPr>
            <a:spLocks noGrp="1"/>
          </p:cNvSpPr>
          <p:nvPr>
            <p:ph type="tbl" sz="quarter" idx="84"/>
          </p:nvPr>
        </p:nvSpPr>
        <p:spPr>
          <a:xfrm>
            <a:off x="8597395" y="1463769"/>
            <a:ext cx="3162805" cy="4264648"/>
          </a:xfrm>
          <a:prstGeom prst="rect">
            <a:avLst/>
          </a:prstGeom>
        </p:spPr>
        <p:txBody>
          <a:bodyPr/>
          <a:lstStyle>
            <a:lvl1pPr marL="0" indent="0">
              <a:buNone/>
              <a:defRPr>
                <a:solidFill>
                  <a:schemeClr val="bg1"/>
                </a:solidFill>
              </a:defRPr>
            </a:lvl1pPr>
          </a:lstStyle>
          <a:p>
            <a:r>
              <a:rPr lang="en-US"/>
              <a:t>Click icon to add table</a:t>
            </a:r>
            <a:endParaRPr lang="en-RO" dirty="0"/>
          </a:p>
        </p:txBody>
      </p:sp>
      <p:sp>
        <p:nvSpPr>
          <p:cNvPr id="25" name="Footer Placeholder 3">
            <a:extLst>
              <a:ext uri="{FF2B5EF4-FFF2-40B4-BE49-F238E27FC236}">
                <a16:creationId xmlns:a16="http://schemas.microsoft.com/office/drawing/2014/main" id="{E2260129-F611-B44E-8425-B6EAA2E6DB86}"/>
              </a:ext>
            </a:extLst>
          </p:cNvPr>
          <p:cNvSpPr>
            <a:spLocks noGrp="1"/>
          </p:cNvSpPr>
          <p:nvPr>
            <p:ph type="ftr" sz="quarter" idx="80"/>
          </p:nvPr>
        </p:nvSpPr>
        <p:spPr>
          <a:xfrm>
            <a:off x="3232075" y="6629437"/>
            <a:ext cx="5727851" cy="123273"/>
          </a:xfrm>
        </p:spPr>
        <p:txBody>
          <a:bodyPr/>
          <a:lstStyle>
            <a:lvl1pPr>
              <a:defRPr>
                <a:solidFill>
                  <a:schemeClr val="bg1">
                    <a:alpha val="50000"/>
                  </a:schemeClr>
                </a:solidFill>
              </a:defRPr>
            </a:lvl1pPr>
          </a:lstStyle>
          <a:p>
            <a:pPr marL="6351" algn="ctr">
              <a:spcBef>
                <a:spcPts val="68"/>
              </a:spcBef>
            </a:pPr>
            <a:r>
              <a:rPr lang="en-US" spc="8"/>
              <a:t>P3 group company presentation</a:t>
            </a:r>
            <a:endParaRPr lang="en-US" spc="-8" dirty="0"/>
          </a:p>
        </p:txBody>
      </p:sp>
      <p:pic>
        <p:nvPicPr>
          <p:cNvPr id="30" name="Graphic 29">
            <a:extLst>
              <a:ext uri="{FF2B5EF4-FFF2-40B4-BE49-F238E27FC236}">
                <a16:creationId xmlns:a16="http://schemas.microsoft.com/office/drawing/2014/main" id="{6764A4FF-D0BE-2749-8B36-F63FC8A39959}"/>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1343877" y="270000"/>
            <a:ext cx="416323" cy="403680"/>
          </a:xfrm>
          <a:prstGeom prst="rect">
            <a:avLst/>
          </a:prstGeom>
        </p:spPr>
      </p:pic>
      <p:sp>
        <p:nvSpPr>
          <p:cNvPr id="31" name="Slide Number Placeholder 4">
            <a:extLst>
              <a:ext uri="{FF2B5EF4-FFF2-40B4-BE49-F238E27FC236}">
                <a16:creationId xmlns:a16="http://schemas.microsoft.com/office/drawing/2014/main" id="{3CC254D6-C94A-3048-828A-6A34BA73D012}"/>
              </a:ext>
            </a:extLst>
          </p:cNvPr>
          <p:cNvSpPr>
            <a:spLocks noGrp="1"/>
          </p:cNvSpPr>
          <p:nvPr>
            <p:ph type="sldNum" sz="quarter" idx="81"/>
          </p:nvPr>
        </p:nvSpPr>
        <p:spPr>
          <a:xfrm>
            <a:off x="11310171" y="6629437"/>
            <a:ext cx="450029" cy="123273"/>
          </a:xfrm>
        </p:spPr>
        <p:txBody>
          <a:bodyPr/>
          <a:lstStyle>
            <a:lvl1pPr>
              <a:defRPr>
                <a:solidFill>
                  <a:schemeClr val="bg1">
                    <a:alpha val="50000"/>
                  </a:schemeClr>
                </a:solidFill>
              </a:defRPr>
            </a:lvl1pPr>
          </a:lstStyle>
          <a:p>
            <a:pPr algn="r"/>
            <a:fld id="{B6F15528-21DE-4FAA-801E-634DDDAF4B2B}" type="slidenum">
              <a:rPr lang="en-RO" smtClean="0"/>
              <a:pPr algn="r"/>
              <a:t>‹#›</a:t>
            </a:fld>
            <a:endParaRPr lang="en-RO" dirty="0"/>
          </a:p>
        </p:txBody>
      </p:sp>
    </p:spTree>
    <p:extLst>
      <p:ext uri="{BB962C8B-B14F-4D97-AF65-F5344CB8AC3E}">
        <p14:creationId xmlns:p14="http://schemas.microsoft.com/office/powerpoint/2010/main" val="269581153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White background - 3 columns">
    <p:bg>
      <p:bgPr>
        <a:solidFill>
          <a:schemeClr val="bg1"/>
        </a:solidFill>
        <a:effectLst/>
      </p:bgPr>
    </p:bg>
    <p:spTree>
      <p:nvGrpSpPr>
        <p:cNvPr id="1" name=""/>
        <p:cNvGrpSpPr/>
        <p:nvPr/>
      </p:nvGrpSpPr>
      <p:grpSpPr>
        <a:xfrm>
          <a:off x="0" y="0"/>
          <a:ext cx="0" cy="0"/>
          <a:chOff x="0" y="0"/>
          <a:chExt cx="0" cy="0"/>
        </a:xfrm>
      </p:grpSpPr>
      <p:sp>
        <p:nvSpPr>
          <p:cNvPr id="12" name="Text Placeholder 4">
            <a:extLst>
              <a:ext uri="{FF2B5EF4-FFF2-40B4-BE49-F238E27FC236}">
                <a16:creationId xmlns:a16="http://schemas.microsoft.com/office/drawing/2014/main" id="{6BB5FF94-24B7-3745-8AE3-2DC16A65FD1E}"/>
              </a:ext>
            </a:extLst>
          </p:cNvPr>
          <p:cNvSpPr>
            <a:spLocks noGrp="1"/>
          </p:cNvSpPr>
          <p:nvPr>
            <p:ph type="body" sz="quarter" idx="78" hasCustomPrompt="1"/>
          </p:nvPr>
        </p:nvSpPr>
        <p:spPr>
          <a:xfrm>
            <a:off x="432000" y="226675"/>
            <a:ext cx="9471699" cy="498598"/>
          </a:xfrm>
          <a:prstGeom prst="rect">
            <a:avLst/>
          </a:prstGeom>
        </p:spPr>
        <p:txBody>
          <a:bodyPr vert="horz" wrap="square" lIns="0" tIns="0" rIns="0" bIns="0" rtlCol="0">
            <a:spAutoFit/>
          </a:bodyPr>
          <a:lstStyle>
            <a:lvl1pPr marL="0" indent="0">
              <a:buNone/>
              <a:defRPr lang="en-US" sz="3600" spc="-200" baseline="0" dirty="0">
                <a:solidFill>
                  <a:schemeClr val="accent1"/>
                </a:solidFill>
              </a:defRPr>
            </a:lvl1pPr>
          </a:lstStyle>
          <a:p>
            <a:pPr marL="89998" lvl="0" indent="-89998">
              <a:spcBef>
                <a:spcPts val="0"/>
              </a:spcBef>
            </a:pPr>
            <a:r>
              <a:rPr lang="en-US" dirty="0"/>
              <a:t>Focus Area &amp; Capabilities</a:t>
            </a:r>
          </a:p>
        </p:txBody>
      </p:sp>
      <p:sp>
        <p:nvSpPr>
          <p:cNvPr id="6" name="Table Placeholder 5">
            <a:extLst>
              <a:ext uri="{FF2B5EF4-FFF2-40B4-BE49-F238E27FC236}">
                <a16:creationId xmlns:a16="http://schemas.microsoft.com/office/drawing/2014/main" id="{38B4945C-2A41-EF4D-B1AD-AA76584AF5FC}"/>
              </a:ext>
            </a:extLst>
          </p:cNvPr>
          <p:cNvSpPr>
            <a:spLocks noGrp="1"/>
          </p:cNvSpPr>
          <p:nvPr>
            <p:ph type="tbl" sz="quarter" idx="82"/>
          </p:nvPr>
        </p:nvSpPr>
        <p:spPr>
          <a:xfrm>
            <a:off x="4514598" y="1463769"/>
            <a:ext cx="3162805" cy="4264648"/>
          </a:xfrm>
          <a:prstGeom prst="rect">
            <a:avLst/>
          </a:prstGeom>
        </p:spPr>
        <p:txBody>
          <a:bodyPr/>
          <a:lstStyle>
            <a:lvl1pPr marL="0" indent="0">
              <a:buNone/>
              <a:defRPr>
                <a:solidFill>
                  <a:srgbClr val="000000"/>
                </a:solidFill>
              </a:defRPr>
            </a:lvl1pPr>
          </a:lstStyle>
          <a:p>
            <a:r>
              <a:rPr lang="en-US"/>
              <a:t>Click icon to add table</a:t>
            </a:r>
            <a:endParaRPr lang="en-RO" dirty="0"/>
          </a:p>
        </p:txBody>
      </p:sp>
      <p:sp>
        <p:nvSpPr>
          <p:cNvPr id="19" name="Table Placeholder 5">
            <a:extLst>
              <a:ext uri="{FF2B5EF4-FFF2-40B4-BE49-F238E27FC236}">
                <a16:creationId xmlns:a16="http://schemas.microsoft.com/office/drawing/2014/main" id="{3ED2DD28-397A-B840-BF6E-A903F63601AF}"/>
              </a:ext>
            </a:extLst>
          </p:cNvPr>
          <p:cNvSpPr>
            <a:spLocks noGrp="1"/>
          </p:cNvSpPr>
          <p:nvPr>
            <p:ph type="tbl" sz="quarter" idx="83"/>
          </p:nvPr>
        </p:nvSpPr>
        <p:spPr>
          <a:xfrm>
            <a:off x="432000" y="1463769"/>
            <a:ext cx="3162805" cy="4264648"/>
          </a:xfrm>
          <a:prstGeom prst="rect">
            <a:avLst/>
          </a:prstGeom>
        </p:spPr>
        <p:txBody>
          <a:bodyPr/>
          <a:lstStyle>
            <a:lvl1pPr marL="0" indent="0">
              <a:buNone/>
              <a:defRPr>
                <a:solidFill>
                  <a:srgbClr val="000000"/>
                </a:solidFill>
              </a:defRPr>
            </a:lvl1pPr>
          </a:lstStyle>
          <a:p>
            <a:r>
              <a:rPr lang="en-US"/>
              <a:t>Click icon to add table</a:t>
            </a:r>
            <a:endParaRPr lang="en-RO" dirty="0"/>
          </a:p>
        </p:txBody>
      </p:sp>
      <p:sp>
        <p:nvSpPr>
          <p:cNvPr id="20" name="Table Placeholder 5">
            <a:extLst>
              <a:ext uri="{FF2B5EF4-FFF2-40B4-BE49-F238E27FC236}">
                <a16:creationId xmlns:a16="http://schemas.microsoft.com/office/drawing/2014/main" id="{C80DB332-A88C-9142-85CA-F1FE8061E6BB}"/>
              </a:ext>
            </a:extLst>
          </p:cNvPr>
          <p:cNvSpPr>
            <a:spLocks noGrp="1"/>
          </p:cNvSpPr>
          <p:nvPr>
            <p:ph type="tbl" sz="quarter" idx="84"/>
          </p:nvPr>
        </p:nvSpPr>
        <p:spPr>
          <a:xfrm>
            <a:off x="8597395" y="1463769"/>
            <a:ext cx="3162805" cy="4264648"/>
          </a:xfrm>
          <a:prstGeom prst="rect">
            <a:avLst/>
          </a:prstGeom>
        </p:spPr>
        <p:txBody>
          <a:bodyPr/>
          <a:lstStyle>
            <a:lvl1pPr marL="0" indent="0">
              <a:buNone/>
              <a:defRPr>
                <a:solidFill>
                  <a:srgbClr val="000000"/>
                </a:solidFill>
              </a:defRPr>
            </a:lvl1pPr>
          </a:lstStyle>
          <a:p>
            <a:r>
              <a:rPr lang="en-US"/>
              <a:t>Click icon to add table</a:t>
            </a:r>
            <a:endParaRPr lang="en-RO" dirty="0"/>
          </a:p>
        </p:txBody>
      </p:sp>
      <p:pic>
        <p:nvPicPr>
          <p:cNvPr id="22" name="Graphic 21">
            <a:extLst>
              <a:ext uri="{FF2B5EF4-FFF2-40B4-BE49-F238E27FC236}">
                <a16:creationId xmlns:a16="http://schemas.microsoft.com/office/drawing/2014/main" id="{94D41BDE-DF34-064D-B4A5-868860D166D4}"/>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1325648" y="270000"/>
            <a:ext cx="416323" cy="403680"/>
          </a:xfrm>
          <a:prstGeom prst="rect">
            <a:avLst/>
          </a:prstGeom>
        </p:spPr>
      </p:pic>
      <p:cxnSp>
        <p:nvCxnSpPr>
          <p:cNvPr id="3" name="Straight Connector 2">
            <a:extLst>
              <a:ext uri="{FF2B5EF4-FFF2-40B4-BE49-F238E27FC236}">
                <a16:creationId xmlns:a16="http://schemas.microsoft.com/office/drawing/2014/main" id="{BF9E6D73-B7EA-2E45-AA5C-B22B66B7A65A}"/>
              </a:ext>
            </a:extLst>
          </p:cNvPr>
          <p:cNvCxnSpPr/>
          <p:nvPr userDrawn="1"/>
        </p:nvCxnSpPr>
        <p:spPr>
          <a:xfrm>
            <a:off x="-5289" y="1129583"/>
            <a:ext cx="12197289" cy="0"/>
          </a:xfrm>
          <a:prstGeom prst="line">
            <a:avLst/>
          </a:prstGeom>
          <a:ln w="3175">
            <a:solidFill>
              <a:schemeClr val="accent3">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0C517FF-3036-C742-90C6-BEBBE22B6264}"/>
              </a:ext>
            </a:extLst>
          </p:cNvPr>
          <p:cNvCxnSpPr>
            <a:cxnSpLocks/>
          </p:cNvCxnSpPr>
          <p:nvPr userDrawn="1"/>
        </p:nvCxnSpPr>
        <p:spPr>
          <a:xfrm>
            <a:off x="4062865" y="1129584"/>
            <a:ext cx="0" cy="5728417"/>
          </a:xfrm>
          <a:prstGeom prst="line">
            <a:avLst/>
          </a:prstGeom>
          <a:ln w="3175">
            <a:solidFill>
              <a:schemeClr val="accent3">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7E548B86-57DB-934A-8104-631C08972370}"/>
              </a:ext>
            </a:extLst>
          </p:cNvPr>
          <p:cNvCxnSpPr>
            <a:cxnSpLocks/>
          </p:cNvCxnSpPr>
          <p:nvPr userDrawn="1"/>
        </p:nvCxnSpPr>
        <p:spPr>
          <a:xfrm>
            <a:off x="8128928" y="1129584"/>
            <a:ext cx="0" cy="5728417"/>
          </a:xfrm>
          <a:prstGeom prst="line">
            <a:avLst/>
          </a:prstGeom>
          <a:ln w="3175">
            <a:solidFill>
              <a:schemeClr val="accent3">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CA93F0C3-773E-A342-9BD0-618CE6DCC18C}"/>
              </a:ext>
            </a:extLst>
          </p:cNvPr>
          <p:cNvSpPr>
            <a:spLocks noGrp="1"/>
          </p:cNvSpPr>
          <p:nvPr>
            <p:ph type="body" sz="quarter" idx="77" hasCustomPrompt="1"/>
          </p:nvPr>
        </p:nvSpPr>
        <p:spPr>
          <a:xfrm>
            <a:off x="432001" y="760083"/>
            <a:ext cx="9291687" cy="159275"/>
          </a:xfrm>
          <a:prstGeom prst="rect">
            <a:avLst/>
          </a:prstGeom>
        </p:spPr>
        <p:txBody>
          <a:bodyPr wrap="square" lIns="0" tIns="0" rIns="0" bIns="0">
            <a:spAutoFit/>
          </a:bodyPr>
          <a:lstStyle>
            <a:lvl1pPr marL="0" marR="0" indent="0" algn="l" defTabSz="914344" rtl="0" eaLnBrk="1" fontAlgn="auto" latinLnBrk="0" hangingPunct="1">
              <a:lnSpc>
                <a:spcPct val="120000"/>
              </a:lnSpc>
              <a:spcBef>
                <a:spcPts val="0"/>
              </a:spcBef>
              <a:spcAft>
                <a:spcPts val="0"/>
              </a:spcAft>
              <a:buClrTx/>
              <a:buSzTx/>
              <a:buFontTx/>
              <a:buNone/>
              <a:tabLst/>
              <a:defRPr sz="933" cap="all" spc="75" baseline="0">
                <a:solidFill>
                  <a:schemeClr val="accent3"/>
                </a:solidFill>
                <a:latin typeface="+mj-lt"/>
              </a:defRPr>
            </a:lvl1pPr>
          </a:lstStyle>
          <a:p>
            <a:r>
              <a:rPr lang="en-US" dirty="0"/>
              <a:t>Subtitle</a:t>
            </a:r>
          </a:p>
        </p:txBody>
      </p:sp>
      <p:sp>
        <p:nvSpPr>
          <p:cNvPr id="31" name="Date Placeholder 2">
            <a:extLst>
              <a:ext uri="{FF2B5EF4-FFF2-40B4-BE49-F238E27FC236}">
                <a16:creationId xmlns:a16="http://schemas.microsoft.com/office/drawing/2014/main" id="{F8ACEDF9-B529-374B-8899-BBA44648E6B2}"/>
              </a:ext>
            </a:extLst>
          </p:cNvPr>
          <p:cNvSpPr>
            <a:spLocks noGrp="1"/>
          </p:cNvSpPr>
          <p:nvPr>
            <p:ph type="dt" sz="half" idx="10"/>
          </p:nvPr>
        </p:nvSpPr>
        <p:spPr>
          <a:xfrm>
            <a:off x="432001" y="6629437"/>
            <a:ext cx="659092" cy="123273"/>
          </a:xfrm>
        </p:spPr>
        <p:txBody>
          <a:bodyPr/>
          <a:lstStyle/>
          <a:p>
            <a:fld id="{78F2B00E-3075-4201-8546-A895C7068D49}" type="datetime1">
              <a:rPr lang="ro-RO" smtClean="0"/>
              <a:t>01.02.2024</a:t>
            </a:fld>
            <a:endParaRPr lang="en-US" dirty="0"/>
          </a:p>
        </p:txBody>
      </p:sp>
      <p:sp>
        <p:nvSpPr>
          <p:cNvPr id="15" name="Footer Placeholder 2">
            <a:extLst>
              <a:ext uri="{FF2B5EF4-FFF2-40B4-BE49-F238E27FC236}">
                <a16:creationId xmlns:a16="http://schemas.microsoft.com/office/drawing/2014/main" id="{F52F6981-2B81-7D46-A739-ACDD8148F5D2}"/>
              </a:ext>
            </a:extLst>
          </p:cNvPr>
          <p:cNvSpPr>
            <a:spLocks noGrp="1"/>
          </p:cNvSpPr>
          <p:nvPr>
            <p:ph type="ftr" sz="quarter" idx="3"/>
          </p:nvPr>
        </p:nvSpPr>
        <p:spPr>
          <a:xfrm>
            <a:off x="3232075" y="6629437"/>
            <a:ext cx="5727851" cy="123273"/>
          </a:xfrm>
          <a:prstGeom prst="rect">
            <a:avLst/>
          </a:prstGeom>
        </p:spPr>
        <p:txBody>
          <a:bodyPr lIns="0" tIns="0" rIns="0" bIns="0"/>
          <a:lstStyle>
            <a:lvl1pPr>
              <a:defRPr sz="700">
                <a:solidFill>
                  <a:srgbClr val="B1B1B1"/>
                </a:solidFill>
              </a:defRPr>
            </a:lvl1pPr>
          </a:lstStyle>
          <a:p>
            <a:pPr marL="6351" algn="ctr">
              <a:spcBef>
                <a:spcPts val="68"/>
              </a:spcBef>
            </a:pPr>
            <a:r>
              <a:rPr lang="en-US" spc="8"/>
              <a:t>P3 group company presentation</a:t>
            </a:r>
            <a:endParaRPr lang="en-US" spc="-8" dirty="0"/>
          </a:p>
        </p:txBody>
      </p:sp>
      <p:pic>
        <p:nvPicPr>
          <p:cNvPr id="16" name="Graphic 15">
            <a:extLst>
              <a:ext uri="{FF2B5EF4-FFF2-40B4-BE49-F238E27FC236}">
                <a16:creationId xmlns:a16="http://schemas.microsoft.com/office/drawing/2014/main" id="{65718A37-B86E-BF4E-96E3-65CE62B06BA1}"/>
              </a:ext>
            </a:extLst>
          </p:cNvPr>
          <p:cNvPicPr>
            <a:picLocks noChangeAspect="1"/>
          </p:cNvPicPr>
          <p:nvPr userDrawn="1"/>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343877" y="270000"/>
            <a:ext cx="416323" cy="403680"/>
          </a:xfrm>
          <a:prstGeom prst="rect">
            <a:avLst/>
          </a:prstGeom>
        </p:spPr>
      </p:pic>
      <p:sp>
        <p:nvSpPr>
          <p:cNvPr id="17" name="Slide Number Placeholder 3">
            <a:extLst>
              <a:ext uri="{FF2B5EF4-FFF2-40B4-BE49-F238E27FC236}">
                <a16:creationId xmlns:a16="http://schemas.microsoft.com/office/drawing/2014/main" id="{56EF745D-AD6F-6844-A196-DAF15A926ACD}"/>
              </a:ext>
            </a:extLst>
          </p:cNvPr>
          <p:cNvSpPr>
            <a:spLocks noGrp="1"/>
          </p:cNvSpPr>
          <p:nvPr>
            <p:ph type="sldNum" sz="quarter" idx="4"/>
          </p:nvPr>
        </p:nvSpPr>
        <p:spPr>
          <a:xfrm>
            <a:off x="11310171" y="6629437"/>
            <a:ext cx="450029" cy="123273"/>
          </a:xfrm>
          <a:prstGeom prst="rect">
            <a:avLst/>
          </a:prstGeom>
        </p:spPr>
        <p:txBody>
          <a:bodyPr lIns="0" tIns="0" rIns="0" bIns="0"/>
          <a:lstStyle>
            <a:lvl1pPr>
              <a:defRPr sz="700">
                <a:solidFill>
                  <a:srgbClr val="B1B1B1"/>
                </a:solidFill>
              </a:defRPr>
            </a:lvl1pPr>
          </a:lstStyle>
          <a:p>
            <a:pPr algn="r"/>
            <a:fld id="{B6F15528-21DE-4FAA-801E-634DDDAF4B2B}" type="slidenum">
              <a:rPr lang="en-RO" smtClean="0"/>
              <a:pPr algn="r"/>
              <a:t>‹#›</a:t>
            </a:fld>
            <a:endParaRPr lang="en-RO" dirty="0"/>
          </a:p>
        </p:txBody>
      </p:sp>
    </p:spTree>
    <p:extLst>
      <p:ext uri="{BB962C8B-B14F-4D97-AF65-F5344CB8AC3E}">
        <p14:creationId xmlns:p14="http://schemas.microsoft.com/office/powerpoint/2010/main" val="63523651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Expertises">
    <p:spTree>
      <p:nvGrpSpPr>
        <p:cNvPr id="1" name=""/>
        <p:cNvGrpSpPr/>
        <p:nvPr/>
      </p:nvGrpSpPr>
      <p:grpSpPr>
        <a:xfrm>
          <a:off x="0" y="0"/>
          <a:ext cx="0" cy="0"/>
          <a:chOff x="0" y="0"/>
          <a:chExt cx="0" cy="0"/>
        </a:xfrm>
      </p:grpSpPr>
      <p:sp>
        <p:nvSpPr>
          <p:cNvPr id="24" name="Picture Placeholder 2"/>
          <p:cNvSpPr>
            <a:spLocks noGrp="1"/>
          </p:cNvSpPr>
          <p:nvPr>
            <p:ph type="pic" sz="quarter" idx="44"/>
          </p:nvPr>
        </p:nvSpPr>
        <p:spPr>
          <a:xfrm>
            <a:off x="7581912" y="0"/>
            <a:ext cx="4610089" cy="6858000"/>
          </a:xfrm>
          <a:prstGeom prst="rect">
            <a:avLst/>
          </a:prstGeom>
          <a:pattFill prst="lgCheck">
            <a:fgClr>
              <a:schemeClr val="bg1"/>
            </a:fgClr>
            <a:bgClr>
              <a:schemeClr val="bg1">
                <a:lumMod val="85000"/>
              </a:schemeClr>
            </a:bgClr>
          </a:pattFill>
        </p:spPr>
        <p:txBody>
          <a:bodyPr anchor="ctr"/>
          <a:lstStyle>
            <a:lvl1pPr marL="0" indent="0" algn="ctr">
              <a:buNone/>
              <a:defRPr sz="1800"/>
            </a:lvl1pPr>
          </a:lstStyle>
          <a:p>
            <a:r>
              <a:rPr lang="en-US"/>
              <a:t>Click icon to add picture</a:t>
            </a:r>
            <a:endParaRPr lang="en-US" dirty="0"/>
          </a:p>
        </p:txBody>
      </p:sp>
      <p:sp>
        <p:nvSpPr>
          <p:cNvPr id="32" name="Text Placeholder 4"/>
          <p:cNvSpPr>
            <a:spLocks noGrp="1"/>
          </p:cNvSpPr>
          <p:nvPr>
            <p:ph type="body" sz="quarter" idx="13" hasCustomPrompt="1"/>
          </p:nvPr>
        </p:nvSpPr>
        <p:spPr>
          <a:xfrm>
            <a:off x="432001" y="1464377"/>
            <a:ext cx="1800343" cy="353943"/>
          </a:xfrm>
          <a:prstGeom prst="rect">
            <a:avLst/>
          </a:prstGeom>
        </p:spPr>
        <p:txBody>
          <a:bodyPr wrap="square" lIns="0" tIns="0" rIns="0" bIns="0" anchor="t">
            <a:spAutoFit/>
          </a:bodyPr>
          <a:lstStyle>
            <a:lvl1pPr marL="0" indent="0" algn="l">
              <a:lnSpc>
                <a:spcPct val="120000"/>
              </a:lnSpc>
              <a:spcBef>
                <a:spcPts val="0"/>
              </a:spcBef>
              <a:buFontTx/>
              <a:buNone/>
              <a:defRPr sz="2000">
                <a:solidFill>
                  <a:schemeClr val="accent1"/>
                </a:solidFill>
                <a:latin typeface="+mn-lt"/>
              </a:defRPr>
            </a:lvl1pPr>
          </a:lstStyle>
          <a:p>
            <a:pPr lvl="0"/>
            <a:r>
              <a:rPr lang="en-US" dirty="0"/>
              <a:t>Mobilize</a:t>
            </a:r>
          </a:p>
        </p:txBody>
      </p:sp>
      <p:sp>
        <p:nvSpPr>
          <p:cNvPr id="33" name="Text Placeholder 4"/>
          <p:cNvSpPr>
            <a:spLocks noGrp="1"/>
          </p:cNvSpPr>
          <p:nvPr>
            <p:ph type="body" sz="quarter" idx="45" hasCustomPrompt="1"/>
          </p:nvPr>
        </p:nvSpPr>
        <p:spPr>
          <a:xfrm>
            <a:off x="2880126" y="1464377"/>
            <a:ext cx="1800343" cy="353943"/>
          </a:xfrm>
          <a:prstGeom prst="rect">
            <a:avLst/>
          </a:prstGeom>
        </p:spPr>
        <p:txBody>
          <a:bodyPr wrap="square" lIns="0" tIns="0" rIns="0" bIns="0" anchor="t">
            <a:spAutoFit/>
          </a:bodyPr>
          <a:lstStyle>
            <a:lvl1pPr marL="0" indent="0" algn="l">
              <a:lnSpc>
                <a:spcPct val="120000"/>
              </a:lnSpc>
              <a:spcBef>
                <a:spcPts val="0"/>
              </a:spcBef>
              <a:buFontTx/>
              <a:buNone/>
              <a:defRPr sz="2000">
                <a:solidFill>
                  <a:schemeClr val="accent1"/>
                </a:solidFill>
                <a:latin typeface="+mn-lt"/>
              </a:defRPr>
            </a:lvl1pPr>
          </a:lstStyle>
          <a:p>
            <a:pPr lvl="0"/>
            <a:r>
              <a:rPr lang="en-US" dirty="0"/>
              <a:t>Digitalize</a:t>
            </a:r>
          </a:p>
        </p:txBody>
      </p:sp>
      <p:sp>
        <p:nvSpPr>
          <p:cNvPr id="34" name="Text Placeholder 4"/>
          <p:cNvSpPr>
            <a:spLocks noGrp="1"/>
          </p:cNvSpPr>
          <p:nvPr>
            <p:ph type="body" sz="quarter" idx="46" hasCustomPrompt="1"/>
          </p:nvPr>
        </p:nvSpPr>
        <p:spPr>
          <a:xfrm>
            <a:off x="5310223" y="1464377"/>
            <a:ext cx="1800343" cy="353943"/>
          </a:xfrm>
          <a:prstGeom prst="rect">
            <a:avLst/>
          </a:prstGeom>
        </p:spPr>
        <p:txBody>
          <a:bodyPr wrap="square" lIns="0" tIns="0" rIns="0" bIns="0" anchor="t">
            <a:spAutoFit/>
          </a:bodyPr>
          <a:lstStyle>
            <a:lvl1pPr marL="0" indent="0" algn="l">
              <a:lnSpc>
                <a:spcPct val="120000"/>
              </a:lnSpc>
              <a:spcBef>
                <a:spcPts val="0"/>
              </a:spcBef>
              <a:buFontTx/>
              <a:buNone/>
              <a:defRPr sz="2000">
                <a:solidFill>
                  <a:schemeClr val="accent1"/>
                </a:solidFill>
                <a:latin typeface="+mn-lt"/>
              </a:defRPr>
            </a:lvl1pPr>
          </a:lstStyle>
          <a:p>
            <a:pPr lvl="0"/>
            <a:r>
              <a:rPr lang="en-US" dirty="0"/>
              <a:t>Energize</a:t>
            </a:r>
          </a:p>
        </p:txBody>
      </p:sp>
      <p:sp>
        <p:nvSpPr>
          <p:cNvPr id="35" name="Text Placeholder 4"/>
          <p:cNvSpPr>
            <a:spLocks noGrp="1"/>
          </p:cNvSpPr>
          <p:nvPr>
            <p:ph type="body" sz="quarter" idx="47" hasCustomPrompt="1"/>
          </p:nvPr>
        </p:nvSpPr>
        <p:spPr>
          <a:xfrm>
            <a:off x="432001" y="3783973"/>
            <a:ext cx="1800343" cy="353943"/>
          </a:xfrm>
          <a:prstGeom prst="rect">
            <a:avLst/>
          </a:prstGeom>
        </p:spPr>
        <p:txBody>
          <a:bodyPr wrap="square" lIns="0" tIns="0" rIns="0" bIns="0" anchor="t">
            <a:spAutoFit/>
          </a:bodyPr>
          <a:lstStyle>
            <a:lvl1pPr marL="0" indent="0" algn="l">
              <a:lnSpc>
                <a:spcPct val="120000"/>
              </a:lnSpc>
              <a:spcBef>
                <a:spcPts val="0"/>
              </a:spcBef>
              <a:buFontTx/>
              <a:buNone/>
              <a:defRPr sz="2000">
                <a:solidFill>
                  <a:schemeClr val="accent1"/>
                </a:solidFill>
                <a:latin typeface="+mn-lt"/>
              </a:defRPr>
            </a:lvl1pPr>
          </a:lstStyle>
          <a:p>
            <a:pPr lvl="0"/>
            <a:r>
              <a:rPr lang="en-US" dirty="0"/>
              <a:t>Industrialize</a:t>
            </a:r>
          </a:p>
        </p:txBody>
      </p:sp>
      <p:sp>
        <p:nvSpPr>
          <p:cNvPr id="36" name="Text Placeholder 4"/>
          <p:cNvSpPr>
            <a:spLocks noGrp="1"/>
          </p:cNvSpPr>
          <p:nvPr>
            <p:ph type="body" sz="quarter" idx="48" hasCustomPrompt="1"/>
          </p:nvPr>
        </p:nvSpPr>
        <p:spPr>
          <a:xfrm>
            <a:off x="2880126" y="3783973"/>
            <a:ext cx="1800343" cy="353943"/>
          </a:xfrm>
          <a:prstGeom prst="rect">
            <a:avLst/>
          </a:prstGeom>
        </p:spPr>
        <p:txBody>
          <a:bodyPr wrap="square" lIns="0" tIns="0" rIns="0" bIns="0" anchor="t">
            <a:spAutoFit/>
          </a:bodyPr>
          <a:lstStyle>
            <a:lvl1pPr marL="0" indent="0" algn="l">
              <a:lnSpc>
                <a:spcPct val="120000"/>
              </a:lnSpc>
              <a:spcBef>
                <a:spcPts val="0"/>
              </a:spcBef>
              <a:buFontTx/>
              <a:buNone/>
              <a:defRPr sz="2000">
                <a:solidFill>
                  <a:schemeClr val="accent1"/>
                </a:solidFill>
                <a:latin typeface="+mn-lt"/>
              </a:defRPr>
            </a:lvl1pPr>
          </a:lstStyle>
          <a:p>
            <a:pPr lvl="0"/>
            <a:r>
              <a:rPr lang="en-US" dirty="0"/>
              <a:t>Optimize</a:t>
            </a:r>
          </a:p>
        </p:txBody>
      </p:sp>
      <p:sp>
        <p:nvSpPr>
          <p:cNvPr id="37" name="Text Placeholder 4"/>
          <p:cNvSpPr>
            <a:spLocks noGrp="1"/>
          </p:cNvSpPr>
          <p:nvPr>
            <p:ph type="body" sz="quarter" idx="72" hasCustomPrompt="1"/>
          </p:nvPr>
        </p:nvSpPr>
        <p:spPr>
          <a:xfrm>
            <a:off x="5310223" y="3783973"/>
            <a:ext cx="1800343" cy="353943"/>
          </a:xfrm>
          <a:prstGeom prst="rect">
            <a:avLst/>
          </a:prstGeom>
        </p:spPr>
        <p:txBody>
          <a:bodyPr wrap="square" lIns="0" tIns="0" rIns="0" bIns="0" anchor="t">
            <a:spAutoFit/>
          </a:bodyPr>
          <a:lstStyle>
            <a:lvl1pPr marL="0" indent="0" algn="l">
              <a:lnSpc>
                <a:spcPct val="120000"/>
              </a:lnSpc>
              <a:spcBef>
                <a:spcPts val="0"/>
              </a:spcBef>
              <a:buFontTx/>
              <a:buNone/>
              <a:defRPr sz="2000">
                <a:solidFill>
                  <a:schemeClr val="accent1"/>
                </a:solidFill>
                <a:latin typeface="+mn-lt"/>
              </a:defRPr>
            </a:lvl1pPr>
          </a:lstStyle>
          <a:p>
            <a:pPr lvl="0"/>
            <a:r>
              <a:rPr lang="en-US" dirty="0"/>
              <a:t>Performance</a:t>
            </a:r>
          </a:p>
        </p:txBody>
      </p:sp>
      <p:sp>
        <p:nvSpPr>
          <p:cNvPr id="38" name="Text Placeholder 4"/>
          <p:cNvSpPr>
            <a:spLocks noGrp="1"/>
          </p:cNvSpPr>
          <p:nvPr>
            <p:ph type="body" sz="quarter" idx="12" hasCustomPrompt="1"/>
          </p:nvPr>
        </p:nvSpPr>
        <p:spPr>
          <a:xfrm>
            <a:off x="432001" y="2078258"/>
            <a:ext cx="1800343" cy="923329"/>
          </a:xfrm>
          <a:prstGeom prst="rect">
            <a:avLst/>
          </a:prstGeom>
        </p:spPr>
        <p:txBody>
          <a:bodyPr wrap="square" lIns="0" tIns="0" rIns="0" bIns="0">
            <a:spAutoFit/>
          </a:bodyPr>
          <a:lstStyle>
            <a:lvl1pPr marL="0" indent="0">
              <a:lnSpc>
                <a:spcPct val="100000"/>
              </a:lnSpc>
              <a:spcBef>
                <a:spcPts val="0"/>
              </a:spcBef>
              <a:spcAft>
                <a:spcPts val="900"/>
              </a:spcAft>
              <a:buFontTx/>
              <a:buNone/>
              <a:defRPr sz="1200">
                <a:solidFill>
                  <a:schemeClr val="accent3">
                    <a:lumMod val="50000"/>
                  </a:schemeClr>
                </a:solidFill>
                <a:latin typeface="+mn-lt"/>
              </a:defRPr>
            </a:lvl1pPr>
          </a:lstStyle>
          <a:p>
            <a:pPr lvl="0"/>
            <a:r>
              <a:rPr lang="en-US" dirty="0"/>
              <a:t>Electric Mobility</a:t>
            </a:r>
            <a:br>
              <a:rPr lang="en-US" dirty="0"/>
            </a:br>
            <a:r>
              <a:rPr lang="en-US" dirty="0"/>
              <a:t>Electric Powertrain</a:t>
            </a:r>
            <a:br>
              <a:rPr lang="en-US" dirty="0"/>
            </a:br>
            <a:r>
              <a:rPr lang="en-US" dirty="0"/>
              <a:t>Mobility Innovations</a:t>
            </a:r>
            <a:br>
              <a:rPr lang="en-US" dirty="0"/>
            </a:br>
            <a:r>
              <a:rPr lang="en-US" dirty="0"/>
              <a:t>Android Automotive</a:t>
            </a:r>
            <a:br>
              <a:rPr lang="en-US" dirty="0"/>
            </a:br>
            <a:r>
              <a:rPr lang="en-US" dirty="0"/>
              <a:t>Autonomous Driving</a:t>
            </a:r>
          </a:p>
        </p:txBody>
      </p:sp>
      <p:sp>
        <p:nvSpPr>
          <p:cNvPr id="39" name="Text Placeholder 4"/>
          <p:cNvSpPr>
            <a:spLocks noGrp="1"/>
          </p:cNvSpPr>
          <p:nvPr>
            <p:ph type="body" sz="quarter" idx="73" hasCustomPrompt="1"/>
          </p:nvPr>
        </p:nvSpPr>
        <p:spPr>
          <a:xfrm>
            <a:off x="2880126" y="2078258"/>
            <a:ext cx="1800343" cy="923329"/>
          </a:xfrm>
          <a:prstGeom prst="rect">
            <a:avLst/>
          </a:prstGeom>
        </p:spPr>
        <p:txBody>
          <a:bodyPr wrap="square" lIns="0" tIns="0" rIns="0" bIns="0">
            <a:spAutoFit/>
          </a:bodyPr>
          <a:lstStyle>
            <a:lvl1pPr marL="0" indent="0">
              <a:lnSpc>
                <a:spcPct val="100000"/>
              </a:lnSpc>
              <a:spcBef>
                <a:spcPts val="0"/>
              </a:spcBef>
              <a:spcAft>
                <a:spcPts val="900"/>
              </a:spcAft>
              <a:buFontTx/>
              <a:buNone/>
              <a:defRPr sz="1200">
                <a:solidFill>
                  <a:schemeClr val="accent3">
                    <a:lumMod val="50000"/>
                  </a:schemeClr>
                </a:solidFill>
                <a:latin typeface="+mn-lt"/>
              </a:defRPr>
            </a:lvl1pPr>
          </a:lstStyle>
          <a:p>
            <a:pPr lvl="0"/>
            <a:r>
              <a:rPr lang="en-US" dirty="0"/>
              <a:t>Digital Services</a:t>
            </a:r>
            <a:br>
              <a:rPr lang="en-US" dirty="0"/>
            </a:br>
            <a:r>
              <a:rPr lang="en-US" dirty="0"/>
              <a:t>Cyber Security</a:t>
            </a:r>
            <a:br>
              <a:rPr lang="en-US" dirty="0"/>
            </a:br>
            <a:r>
              <a:rPr lang="en-US" dirty="0"/>
              <a:t>Data Analytics &amp; AI</a:t>
            </a:r>
            <a:br>
              <a:rPr lang="en-US" dirty="0"/>
            </a:br>
            <a:r>
              <a:rPr lang="en-US" dirty="0" err="1"/>
              <a:t>NeXonic</a:t>
            </a:r>
            <a:r>
              <a:rPr lang="en-US" dirty="0"/>
              <a:t>®</a:t>
            </a:r>
            <a:br>
              <a:rPr lang="en-US" dirty="0"/>
            </a:br>
            <a:r>
              <a:rPr lang="en-US" dirty="0"/>
              <a:t>User Experience</a:t>
            </a:r>
          </a:p>
        </p:txBody>
      </p:sp>
      <p:sp>
        <p:nvSpPr>
          <p:cNvPr id="40" name="Text Placeholder 4"/>
          <p:cNvSpPr>
            <a:spLocks noGrp="1"/>
          </p:cNvSpPr>
          <p:nvPr>
            <p:ph type="body" sz="quarter" idx="74" hasCustomPrompt="1"/>
          </p:nvPr>
        </p:nvSpPr>
        <p:spPr>
          <a:xfrm>
            <a:off x="2880126" y="4398317"/>
            <a:ext cx="1800343" cy="1107996"/>
          </a:xfrm>
          <a:prstGeom prst="rect">
            <a:avLst/>
          </a:prstGeom>
        </p:spPr>
        <p:txBody>
          <a:bodyPr wrap="square" lIns="0" tIns="0" rIns="0" bIns="0">
            <a:spAutoFit/>
          </a:bodyPr>
          <a:lstStyle>
            <a:lvl1pPr marL="0" indent="0">
              <a:lnSpc>
                <a:spcPct val="100000"/>
              </a:lnSpc>
              <a:spcBef>
                <a:spcPts val="0"/>
              </a:spcBef>
              <a:spcAft>
                <a:spcPts val="900"/>
              </a:spcAft>
              <a:buFontTx/>
              <a:buNone/>
              <a:defRPr sz="1200">
                <a:solidFill>
                  <a:schemeClr val="accent3">
                    <a:lumMod val="50000"/>
                  </a:schemeClr>
                </a:solidFill>
                <a:latin typeface="+mn-lt"/>
              </a:defRPr>
            </a:lvl1pPr>
          </a:lstStyle>
          <a:p>
            <a:pPr lvl="0"/>
            <a:r>
              <a:rPr lang="en-US" dirty="0"/>
              <a:t>Agile Transformation</a:t>
            </a:r>
            <a:br>
              <a:rPr lang="en-US" dirty="0"/>
            </a:br>
            <a:r>
              <a:rPr lang="en-US" dirty="0"/>
              <a:t>Cost Management</a:t>
            </a:r>
            <a:br>
              <a:rPr lang="en-US" dirty="0"/>
            </a:br>
            <a:r>
              <a:rPr lang="en-US" dirty="0"/>
              <a:t>Organizational</a:t>
            </a:r>
            <a:br>
              <a:rPr lang="en-US" dirty="0"/>
            </a:br>
            <a:r>
              <a:rPr lang="en-US" dirty="0"/>
              <a:t>Development</a:t>
            </a:r>
            <a:br>
              <a:rPr lang="en-US" dirty="0"/>
            </a:br>
            <a:r>
              <a:rPr lang="en-US" dirty="0"/>
              <a:t>Quality Management</a:t>
            </a:r>
            <a:br>
              <a:rPr lang="en-US" dirty="0"/>
            </a:br>
            <a:r>
              <a:rPr lang="en-US" dirty="0"/>
              <a:t>Sustainability</a:t>
            </a:r>
          </a:p>
        </p:txBody>
      </p:sp>
      <p:sp>
        <p:nvSpPr>
          <p:cNvPr id="41" name="Text Placeholder 4"/>
          <p:cNvSpPr>
            <a:spLocks noGrp="1"/>
          </p:cNvSpPr>
          <p:nvPr>
            <p:ph type="body" sz="quarter" idx="75" hasCustomPrompt="1"/>
          </p:nvPr>
        </p:nvSpPr>
        <p:spPr>
          <a:xfrm>
            <a:off x="5310223" y="4398317"/>
            <a:ext cx="1800343" cy="1107996"/>
          </a:xfrm>
          <a:prstGeom prst="rect">
            <a:avLst/>
          </a:prstGeom>
        </p:spPr>
        <p:txBody>
          <a:bodyPr wrap="square" lIns="0" tIns="0" rIns="0" bIns="0">
            <a:spAutoFit/>
          </a:bodyPr>
          <a:lstStyle>
            <a:lvl1pPr marL="0" indent="0">
              <a:lnSpc>
                <a:spcPct val="100000"/>
              </a:lnSpc>
              <a:spcBef>
                <a:spcPts val="0"/>
              </a:spcBef>
              <a:spcAft>
                <a:spcPts val="900"/>
              </a:spcAft>
              <a:buFontTx/>
              <a:buNone/>
              <a:defRPr sz="1200">
                <a:solidFill>
                  <a:schemeClr val="accent3">
                    <a:lumMod val="50000"/>
                  </a:schemeClr>
                </a:solidFill>
                <a:latin typeface="+mn-lt"/>
              </a:defRPr>
            </a:lvl1pPr>
          </a:lstStyle>
          <a:p>
            <a:pPr lvl="0"/>
            <a:r>
              <a:rPr lang="en-US" dirty="0"/>
              <a:t>Change Management</a:t>
            </a:r>
            <a:br>
              <a:rPr lang="en-US" dirty="0"/>
            </a:br>
            <a:r>
              <a:rPr lang="en-US" dirty="0"/>
              <a:t>Communication</a:t>
            </a:r>
            <a:br>
              <a:rPr lang="en-US" dirty="0"/>
            </a:br>
            <a:r>
              <a:rPr lang="en-US" dirty="0"/>
              <a:t>Management</a:t>
            </a:r>
            <a:br>
              <a:rPr lang="en-US" dirty="0"/>
            </a:br>
            <a:r>
              <a:rPr lang="en-US" dirty="0"/>
              <a:t>Leadership</a:t>
            </a:r>
            <a:br>
              <a:rPr lang="en-US" dirty="0"/>
            </a:br>
            <a:r>
              <a:rPr lang="en-US" dirty="0"/>
              <a:t>Learning Experience</a:t>
            </a:r>
            <a:br>
              <a:rPr lang="en-US" dirty="0"/>
            </a:br>
            <a:r>
              <a:rPr lang="en-US" dirty="0"/>
              <a:t>Rollout Management</a:t>
            </a:r>
          </a:p>
        </p:txBody>
      </p:sp>
      <p:sp>
        <p:nvSpPr>
          <p:cNvPr id="42" name="Text Placeholder 4"/>
          <p:cNvSpPr>
            <a:spLocks noGrp="1"/>
          </p:cNvSpPr>
          <p:nvPr>
            <p:ph type="body" sz="quarter" idx="76" hasCustomPrompt="1"/>
          </p:nvPr>
        </p:nvSpPr>
        <p:spPr>
          <a:xfrm>
            <a:off x="5310223" y="2078258"/>
            <a:ext cx="1800343" cy="369332"/>
          </a:xfrm>
          <a:prstGeom prst="rect">
            <a:avLst/>
          </a:prstGeom>
        </p:spPr>
        <p:txBody>
          <a:bodyPr wrap="square" lIns="0" tIns="0" rIns="0" bIns="0">
            <a:spAutoFit/>
          </a:bodyPr>
          <a:lstStyle>
            <a:lvl1pPr marL="0" indent="0">
              <a:lnSpc>
                <a:spcPct val="100000"/>
              </a:lnSpc>
              <a:spcBef>
                <a:spcPts val="0"/>
              </a:spcBef>
              <a:spcAft>
                <a:spcPts val="900"/>
              </a:spcAft>
              <a:buFontTx/>
              <a:buNone/>
              <a:defRPr sz="1200">
                <a:solidFill>
                  <a:schemeClr val="accent3">
                    <a:lumMod val="50000"/>
                  </a:schemeClr>
                </a:solidFill>
                <a:latin typeface="+mn-lt"/>
              </a:defRPr>
            </a:lvl1pPr>
          </a:lstStyle>
          <a:p>
            <a:pPr lvl="0"/>
            <a:r>
              <a:rPr lang="en-US" dirty="0"/>
              <a:t>Charging Infrastructure</a:t>
            </a:r>
            <a:br>
              <a:rPr lang="en-US" dirty="0"/>
            </a:br>
            <a:r>
              <a:rPr lang="en-US" dirty="0"/>
              <a:t>Battery Technology</a:t>
            </a:r>
          </a:p>
        </p:txBody>
      </p:sp>
      <p:sp>
        <p:nvSpPr>
          <p:cNvPr id="43" name="Text Placeholder 4"/>
          <p:cNvSpPr>
            <a:spLocks noGrp="1"/>
          </p:cNvSpPr>
          <p:nvPr>
            <p:ph type="body" sz="quarter" idx="77" hasCustomPrompt="1"/>
          </p:nvPr>
        </p:nvSpPr>
        <p:spPr>
          <a:xfrm>
            <a:off x="432001" y="4398317"/>
            <a:ext cx="1800343" cy="184666"/>
          </a:xfrm>
          <a:prstGeom prst="rect">
            <a:avLst/>
          </a:prstGeom>
        </p:spPr>
        <p:txBody>
          <a:bodyPr wrap="square" lIns="0" tIns="0" rIns="0" bIns="0">
            <a:spAutoFit/>
          </a:bodyPr>
          <a:lstStyle>
            <a:lvl1pPr marL="0" indent="0">
              <a:lnSpc>
                <a:spcPct val="100000"/>
              </a:lnSpc>
              <a:spcBef>
                <a:spcPts val="0"/>
              </a:spcBef>
              <a:spcAft>
                <a:spcPts val="900"/>
              </a:spcAft>
              <a:buFontTx/>
              <a:buNone/>
              <a:defRPr sz="1200">
                <a:solidFill>
                  <a:schemeClr val="accent3">
                    <a:lumMod val="50000"/>
                  </a:schemeClr>
                </a:solidFill>
                <a:latin typeface="+mn-lt"/>
              </a:defRPr>
            </a:lvl1pPr>
          </a:lstStyle>
          <a:p>
            <a:pPr lvl="0"/>
            <a:r>
              <a:rPr lang="en-US" dirty="0"/>
              <a:t>Operations &amp; Supply Chain</a:t>
            </a:r>
          </a:p>
        </p:txBody>
      </p:sp>
      <p:sp>
        <p:nvSpPr>
          <p:cNvPr id="22" name="Text Placeholder 4">
            <a:extLst>
              <a:ext uri="{FF2B5EF4-FFF2-40B4-BE49-F238E27FC236}">
                <a16:creationId xmlns:a16="http://schemas.microsoft.com/office/drawing/2014/main" id="{07513F9C-EE39-7542-811C-9CEEEC0F51E8}"/>
              </a:ext>
            </a:extLst>
          </p:cNvPr>
          <p:cNvSpPr>
            <a:spLocks noGrp="1"/>
          </p:cNvSpPr>
          <p:nvPr>
            <p:ph type="body" sz="quarter" idx="82" hasCustomPrompt="1"/>
          </p:nvPr>
        </p:nvSpPr>
        <p:spPr>
          <a:xfrm>
            <a:off x="432000" y="759771"/>
            <a:ext cx="9471699" cy="159275"/>
          </a:xfrm>
          <a:prstGeom prst="rect">
            <a:avLst/>
          </a:prstGeom>
        </p:spPr>
        <p:txBody>
          <a:bodyPr wrap="square" lIns="0" tIns="0" rIns="0" bIns="0">
            <a:spAutoFit/>
          </a:bodyPr>
          <a:lstStyle>
            <a:lvl1pPr marL="0" indent="0">
              <a:lnSpc>
                <a:spcPct val="120000"/>
              </a:lnSpc>
              <a:spcBef>
                <a:spcPts val="0"/>
              </a:spcBef>
              <a:spcAft>
                <a:spcPts val="0"/>
              </a:spcAft>
              <a:buFontTx/>
              <a:buNone/>
              <a:defRPr sz="933" cap="all" spc="75" baseline="0">
                <a:solidFill>
                  <a:schemeClr val="accent3"/>
                </a:solidFill>
                <a:latin typeface="+mj-lt"/>
              </a:defRPr>
            </a:lvl1pPr>
          </a:lstStyle>
          <a:p>
            <a:r>
              <a:rPr lang="en-US" dirty="0" err="1"/>
              <a:t>Expertises</a:t>
            </a:r>
            <a:endParaRPr lang="en-US" dirty="0"/>
          </a:p>
        </p:txBody>
      </p:sp>
      <p:sp>
        <p:nvSpPr>
          <p:cNvPr id="25" name="Text Placeholder 4">
            <a:extLst>
              <a:ext uri="{FF2B5EF4-FFF2-40B4-BE49-F238E27FC236}">
                <a16:creationId xmlns:a16="http://schemas.microsoft.com/office/drawing/2014/main" id="{A8D2FA19-1537-3045-B484-D21CEBD3BEA2}"/>
              </a:ext>
            </a:extLst>
          </p:cNvPr>
          <p:cNvSpPr>
            <a:spLocks noGrp="1"/>
          </p:cNvSpPr>
          <p:nvPr>
            <p:ph type="body" sz="quarter" idx="78" hasCustomPrompt="1"/>
          </p:nvPr>
        </p:nvSpPr>
        <p:spPr>
          <a:xfrm>
            <a:off x="432000" y="226675"/>
            <a:ext cx="9471699" cy="498598"/>
          </a:xfrm>
          <a:prstGeom prst="rect">
            <a:avLst/>
          </a:prstGeom>
        </p:spPr>
        <p:txBody>
          <a:bodyPr vert="horz" wrap="square" lIns="0" tIns="0" rIns="0" bIns="0" rtlCol="0">
            <a:spAutoFit/>
          </a:bodyPr>
          <a:lstStyle>
            <a:lvl1pPr marL="0" indent="0">
              <a:buNone/>
              <a:defRPr lang="en-US" sz="3600" spc="-200" baseline="0" dirty="0">
                <a:solidFill>
                  <a:schemeClr val="accent1"/>
                </a:solidFill>
              </a:defRPr>
            </a:lvl1pPr>
          </a:lstStyle>
          <a:p>
            <a:pPr marL="89998" lvl="0" indent="-89998">
              <a:spcBef>
                <a:spcPts val="0"/>
              </a:spcBef>
            </a:pPr>
            <a:r>
              <a:rPr lang="en-US" dirty="0"/>
              <a:t>At a glance</a:t>
            </a:r>
          </a:p>
        </p:txBody>
      </p:sp>
      <p:sp>
        <p:nvSpPr>
          <p:cNvPr id="26" name="Rectangle 25">
            <a:extLst>
              <a:ext uri="{FF2B5EF4-FFF2-40B4-BE49-F238E27FC236}">
                <a16:creationId xmlns:a16="http://schemas.microsoft.com/office/drawing/2014/main" id="{B994109E-66EA-7E41-B51B-15ECDBB55D98}"/>
              </a:ext>
            </a:extLst>
          </p:cNvPr>
          <p:cNvSpPr/>
          <p:nvPr/>
        </p:nvSpPr>
        <p:spPr>
          <a:xfrm flipV="1">
            <a:off x="450029" y="1939955"/>
            <a:ext cx="6660536" cy="540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7"/>
          </a:p>
        </p:txBody>
      </p:sp>
      <p:sp>
        <p:nvSpPr>
          <p:cNvPr id="50" name="Rectangle 49">
            <a:extLst>
              <a:ext uri="{FF2B5EF4-FFF2-40B4-BE49-F238E27FC236}">
                <a16:creationId xmlns:a16="http://schemas.microsoft.com/office/drawing/2014/main" id="{D4A885A9-7D63-AC45-A079-165F9D9B9516}"/>
              </a:ext>
            </a:extLst>
          </p:cNvPr>
          <p:cNvSpPr/>
          <p:nvPr/>
        </p:nvSpPr>
        <p:spPr>
          <a:xfrm flipV="1">
            <a:off x="450029" y="4265415"/>
            <a:ext cx="6660536" cy="54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7"/>
          </a:p>
        </p:txBody>
      </p:sp>
      <p:sp>
        <p:nvSpPr>
          <p:cNvPr id="23" name="Date Placeholder 2">
            <a:extLst>
              <a:ext uri="{FF2B5EF4-FFF2-40B4-BE49-F238E27FC236}">
                <a16:creationId xmlns:a16="http://schemas.microsoft.com/office/drawing/2014/main" id="{A6DFC49E-B8E0-C148-B32E-FED0EED8A159}"/>
              </a:ext>
            </a:extLst>
          </p:cNvPr>
          <p:cNvSpPr>
            <a:spLocks noGrp="1"/>
          </p:cNvSpPr>
          <p:nvPr>
            <p:ph type="dt" sz="half" idx="10"/>
          </p:nvPr>
        </p:nvSpPr>
        <p:spPr>
          <a:xfrm>
            <a:off x="432001" y="6629437"/>
            <a:ext cx="659092" cy="123273"/>
          </a:xfrm>
        </p:spPr>
        <p:txBody>
          <a:bodyPr/>
          <a:lstStyle/>
          <a:p>
            <a:fld id="{544E14E6-7B8A-4FD7-9BD9-395A65174AD4}" type="datetime1">
              <a:rPr lang="ro-RO" smtClean="0"/>
              <a:t>01.02.2024</a:t>
            </a:fld>
            <a:endParaRPr lang="en-US" dirty="0"/>
          </a:p>
        </p:txBody>
      </p:sp>
      <p:sp>
        <p:nvSpPr>
          <p:cNvPr id="27" name="Rectangle 26">
            <a:extLst>
              <a:ext uri="{FF2B5EF4-FFF2-40B4-BE49-F238E27FC236}">
                <a16:creationId xmlns:a16="http://schemas.microsoft.com/office/drawing/2014/main" id="{B06056A5-F1C1-46A9-9B1E-C7228A1CC897}"/>
              </a:ext>
            </a:extLst>
          </p:cNvPr>
          <p:cNvSpPr/>
          <p:nvPr userDrawn="1"/>
        </p:nvSpPr>
        <p:spPr>
          <a:xfrm flipV="1">
            <a:off x="432000" y="1939955"/>
            <a:ext cx="6660536" cy="540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7"/>
          </a:p>
        </p:txBody>
      </p:sp>
      <p:sp>
        <p:nvSpPr>
          <p:cNvPr id="28" name="Rectangle 27">
            <a:extLst>
              <a:ext uri="{FF2B5EF4-FFF2-40B4-BE49-F238E27FC236}">
                <a16:creationId xmlns:a16="http://schemas.microsoft.com/office/drawing/2014/main" id="{71E2B43B-DFED-4D0E-BF60-9107D32B5F42}"/>
              </a:ext>
            </a:extLst>
          </p:cNvPr>
          <p:cNvSpPr/>
          <p:nvPr userDrawn="1"/>
        </p:nvSpPr>
        <p:spPr>
          <a:xfrm flipV="1">
            <a:off x="432000" y="4265415"/>
            <a:ext cx="6660536" cy="54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7"/>
          </a:p>
        </p:txBody>
      </p:sp>
      <p:sp>
        <p:nvSpPr>
          <p:cNvPr id="29" name="Footer Placeholder 2">
            <a:extLst>
              <a:ext uri="{FF2B5EF4-FFF2-40B4-BE49-F238E27FC236}">
                <a16:creationId xmlns:a16="http://schemas.microsoft.com/office/drawing/2014/main" id="{8591D196-2495-7D48-8812-C763F1756742}"/>
              </a:ext>
            </a:extLst>
          </p:cNvPr>
          <p:cNvSpPr>
            <a:spLocks noGrp="1"/>
          </p:cNvSpPr>
          <p:nvPr>
            <p:ph type="ftr" sz="quarter" idx="3"/>
          </p:nvPr>
        </p:nvSpPr>
        <p:spPr>
          <a:xfrm>
            <a:off x="3232075" y="6629437"/>
            <a:ext cx="5727851" cy="123273"/>
          </a:xfrm>
          <a:prstGeom prst="rect">
            <a:avLst/>
          </a:prstGeom>
        </p:spPr>
        <p:txBody>
          <a:bodyPr lIns="0" tIns="0" rIns="0" bIns="0"/>
          <a:lstStyle>
            <a:lvl1pPr>
              <a:defRPr sz="700">
                <a:solidFill>
                  <a:srgbClr val="B1B1B1"/>
                </a:solidFill>
              </a:defRPr>
            </a:lvl1pPr>
          </a:lstStyle>
          <a:p>
            <a:pPr marL="6351" algn="ctr">
              <a:spcBef>
                <a:spcPts val="68"/>
              </a:spcBef>
            </a:pPr>
            <a:r>
              <a:rPr lang="en-US" spc="8"/>
              <a:t>P3 group company presentation</a:t>
            </a:r>
            <a:endParaRPr lang="en-US" spc="-8" dirty="0"/>
          </a:p>
        </p:txBody>
      </p:sp>
      <p:sp>
        <p:nvSpPr>
          <p:cNvPr id="30" name="Slide Number Placeholder 3">
            <a:extLst>
              <a:ext uri="{FF2B5EF4-FFF2-40B4-BE49-F238E27FC236}">
                <a16:creationId xmlns:a16="http://schemas.microsoft.com/office/drawing/2014/main" id="{BA57F404-4155-B848-9FDB-9C9690DDEA26}"/>
              </a:ext>
            </a:extLst>
          </p:cNvPr>
          <p:cNvSpPr>
            <a:spLocks noGrp="1"/>
          </p:cNvSpPr>
          <p:nvPr>
            <p:ph type="sldNum" sz="quarter" idx="4"/>
          </p:nvPr>
        </p:nvSpPr>
        <p:spPr>
          <a:xfrm>
            <a:off x="11310171" y="6629437"/>
            <a:ext cx="450029" cy="123273"/>
          </a:xfrm>
          <a:prstGeom prst="rect">
            <a:avLst/>
          </a:prstGeom>
        </p:spPr>
        <p:txBody>
          <a:bodyPr lIns="0" tIns="0" rIns="0" bIns="0"/>
          <a:lstStyle>
            <a:lvl1pPr>
              <a:defRPr sz="700">
                <a:solidFill>
                  <a:srgbClr val="B1B1B1"/>
                </a:solidFill>
              </a:defRPr>
            </a:lvl1pPr>
          </a:lstStyle>
          <a:p>
            <a:pPr algn="r"/>
            <a:fld id="{B6F15528-21DE-4FAA-801E-634DDDAF4B2B}" type="slidenum">
              <a:rPr lang="en-RO" smtClean="0"/>
              <a:pPr algn="r"/>
              <a:t>‹#›</a:t>
            </a:fld>
            <a:endParaRPr lang="en-RO" dirty="0"/>
          </a:p>
        </p:txBody>
      </p:sp>
      <p:pic>
        <p:nvPicPr>
          <p:cNvPr id="31" name="Graphic 30">
            <a:extLst>
              <a:ext uri="{FF2B5EF4-FFF2-40B4-BE49-F238E27FC236}">
                <a16:creationId xmlns:a16="http://schemas.microsoft.com/office/drawing/2014/main" id="{4D1E6AF5-5B5A-2145-ABFC-7A372C158E8A}"/>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1342400" y="270000"/>
            <a:ext cx="416296" cy="403680"/>
          </a:xfrm>
          <a:prstGeom prst="rect">
            <a:avLst/>
          </a:prstGeom>
        </p:spPr>
      </p:pic>
    </p:spTree>
    <p:extLst>
      <p:ext uri="{BB962C8B-B14F-4D97-AF65-F5344CB8AC3E}">
        <p14:creationId xmlns:p14="http://schemas.microsoft.com/office/powerpoint/2010/main" val="330221879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2 columns blue">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B498CE03-C502-4673-ADF8-8C936978C2AF}"/>
              </a:ext>
            </a:extLst>
          </p:cNvPr>
          <p:cNvSpPr/>
          <p:nvPr userDrawn="1"/>
        </p:nvSpPr>
        <p:spPr>
          <a:xfrm>
            <a:off x="6096000" y="0"/>
            <a:ext cx="6096000"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7"/>
          </a:p>
        </p:txBody>
      </p:sp>
      <p:sp>
        <p:nvSpPr>
          <p:cNvPr id="19" name="Rectangle 18">
            <a:extLst>
              <a:ext uri="{FF2B5EF4-FFF2-40B4-BE49-F238E27FC236}">
                <a16:creationId xmlns:a16="http://schemas.microsoft.com/office/drawing/2014/main" id="{108D6D55-5BD1-478F-81BD-D1B115ED791D}"/>
              </a:ext>
            </a:extLst>
          </p:cNvPr>
          <p:cNvSpPr/>
          <p:nvPr userDrawn="1"/>
        </p:nvSpPr>
        <p:spPr>
          <a:xfrm>
            <a:off x="2" y="0"/>
            <a:ext cx="6095999"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7"/>
          </a:p>
        </p:txBody>
      </p:sp>
      <p:sp>
        <p:nvSpPr>
          <p:cNvPr id="13" name="Rectangle 12">
            <a:extLst>
              <a:ext uri="{FF2B5EF4-FFF2-40B4-BE49-F238E27FC236}">
                <a16:creationId xmlns:a16="http://schemas.microsoft.com/office/drawing/2014/main" id="{C1BE0C36-FE1D-6746-865B-307B0089794E}"/>
              </a:ext>
            </a:extLst>
          </p:cNvPr>
          <p:cNvSpPr/>
          <p:nvPr/>
        </p:nvSpPr>
        <p:spPr>
          <a:xfrm>
            <a:off x="6096000" y="0"/>
            <a:ext cx="6096000"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7"/>
          </a:p>
        </p:txBody>
      </p:sp>
      <p:sp>
        <p:nvSpPr>
          <p:cNvPr id="14" name="Rectangle 13">
            <a:extLst>
              <a:ext uri="{FF2B5EF4-FFF2-40B4-BE49-F238E27FC236}">
                <a16:creationId xmlns:a16="http://schemas.microsoft.com/office/drawing/2014/main" id="{37CAFF95-FADF-6648-BDD9-4C4BFE73DBE9}"/>
              </a:ext>
            </a:extLst>
          </p:cNvPr>
          <p:cNvSpPr/>
          <p:nvPr/>
        </p:nvSpPr>
        <p:spPr>
          <a:xfrm>
            <a:off x="2" y="0"/>
            <a:ext cx="6095999"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7"/>
          </a:p>
        </p:txBody>
      </p:sp>
      <p:sp>
        <p:nvSpPr>
          <p:cNvPr id="33" name="Text Placeholder 4"/>
          <p:cNvSpPr>
            <a:spLocks noGrp="1"/>
          </p:cNvSpPr>
          <p:nvPr>
            <p:ph type="body" sz="quarter" idx="14" hasCustomPrompt="1"/>
          </p:nvPr>
        </p:nvSpPr>
        <p:spPr>
          <a:xfrm>
            <a:off x="432000" y="1224275"/>
            <a:ext cx="5249731" cy="410455"/>
          </a:xfrm>
          <a:prstGeom prst="rect">
            <a:avLst/>
          </a:prstGeom>
        </p:spPr>
        <p:txBody>
          <a:bodyPr wrap="square" lIns="0" tIns="0" rIns="0" bIns="0">
            <a:spAutoFit/>
          </a:bodyPr>
          <a:lstStyle>
            <a:lvl1pPr marL="0" indent="0">
              <a:lnSpc>
                <a:spcPct val="80000"/>
              </a:lnSpc>
              <a:spcBef>
                <a:spcPts val="0"/>
              </a:spcBef>
              <a:buFont typeface="Arial" panose="020B0604020202020204" pitchFamily="34" charset="0"/>
              <a:buNone/>
              <a:defRPr sz="3300" spc="-75" baseline="0">
                <a:solidFill>
                  <a:srgbClr val="3399FF"/>
                </a:solidFill>
                <a:latin typeface="+mn-lt"/>
              </a:defRPr>
            </a:lvl1pPr>
          </a:lstStyle>
          <a:p>
            <a:pPr lvl="0"/>
            <a:r>
              <a:rPr lang="en-US" dirty="0"/>
              <a:t>Customer benefits</a:t>
            </a:r>
          </a:p>
        </p:txBody>
      </p:sp>
      <p:sp>
        <p:nvSpPr>
          <p:cNvPr id="34" name="Text Placeholder 4"/>
          <p:cNvSpPr>
            <a:spLocks noGrp="1"/>
          </p:cNvSpPr>
          <p:nvPr>
            <p:ph type="body" sz="quarter" idx="12" hasCustomPrompt="1"/>
          </p:nvPr>
        </p:nvSpPr>
        <p:spPr>
          <a:xfrm>
            <a:off x="432000" y="1806408"/>
            <a:ext cx="5249731" cy="2573461"/>
          </a:xfrm>
          <a:prstGeom prst="rect">
            <a:avLst/>
          </a:prstGeom>
        </p:spPr>
        <p:txBody>
          <a:bodyPr wrap="square" lIns="0" tIns="0" rIns="0" bIns="0">
            <a:spAutoFit/>
          </a:bodyPr>
          <a:lstStyle>
            <a:lvl1pPr marL="0" indent="0">
              <a:lnSpc>
                <a:spcPct val="120000"/>
              </a:lnSpc>
              <a:spcBef>
                <a:spcPts val="0"/>
              </a:spcBef>
              <a:spcAft>
                <a:spcPts val="0"/>
              </a:spcAft>
              <a:buFontTx/>
              <a:buNone/>
              <a:defRPr sz="1400">
                <a:solidFill>
                  <a:schemeClr val="bg1"/>
                </a:solidFill>
                <a:latin typeface="+mn-lt"/>
              </a:defRPr>
            </a:lvl1pPr>
          </a:lstStyle>
          <a:p>
            <a:pPr lvl="0"/>
            <a:r>
              <a:rPr lang="en-US" dirty="0"/>
              <a:t>As a customer, you benefit from our diverse expertise, spread over several locations and supported by reliable consultants.</a:t>
            </a:r>
            <a:br>
              <a:rPr lang="en-US" dirty="0"/>
            </a:br>
            <a:br>
              <a:rPr lang="en-US" dirty="0"/>
            </a:br>
            <a:r>
              <a:rPr lang="en-US" dirty="0"/>
              <a:t>For us, expertise is the tool for problem-solving in our customer projects. We align our expertise directly with the customer’s needs and develop it further.</a:t>
            </a:r>
            <a:br>
              <a:rPr lang="en-US" dirty="0"/>
            </a:br>
            <a:br>
              <a:rPr lang="en-US" dirty="0"/>
            </a:br>
            <a:r>
              <a:rPr lang="en-US" dirty="0"/>
              <a:t>For example, the areas of digital, industrialization, and agile transformation are consistently strengthened and expanded, while existing expertise can be optimized and matured.</a:t>
            </a:r>
          </a:p>
        </p:txBody>
      </p:sp>
      <p:sp>
        <p:nvSpPr>
          <p:cNvPr id="35" name="Text Placeholder 4"/>
          <p:cNvSpPr>
            <a:spLocks noGrp="1"/>
          </p:cNvSpPr>
          <p:nvPr>
            <p:ph type="body" sz="quarter" idx="59" hasCustomPrompt="1"/>
          </p:nvPr>
        </p:nvSpPr>
        <p:spPr>
          <a:xfrm>
            <a:off x="6546032" y="1224275"/>
            <a:ext cx="5214169" cy="410455"/>
          </a:xfrm>
          <a:prstGeom prst="rect">
            <a:avLst/>
          </a:prstGeom>
        </p:spPr>
        <p:txBody>
          <a:bodyPr wrap="square" lIns="0" tIns="0" rIns="0" bIns="0">
            <a:spAutoFit/>
          </a:bodyPr>
          <a:lstStyle>
            <a:lvl1pPr marL="0" indent="0">
              <a:lnSpc>
                <a:spcPct val="80000"/>
              </a:lnSpc>
              <a:spcBef>
                <a:spcPts val="0"/>
              </a:spcBef>
              <a:buFont typeface="Arial" panose="020B0604020202020204" pitchFamily="34" charset="0"/>
              <a:buNone/>
              <a:defRPr sz="3300" spc="-75" baseline="0">
                <a:solidFill>
                  <a:srgbClr val="3399FF"/>
                </a:solidFill>
                <a:latin typeface="+mn-lt"/>
              </a:defRPr>
            </a:lvl1pPr>
          </a:lstStyle>
          <a:p>
            <a:pPr lvl="0"/>
            <a:r>
              <a:rPr lang="en-US" dirty="0"/>
              <a:t>Partner benefits</a:t>
            </a:r>
          </a:p>
        </p:txBody>
      </p:sp>
      <p:sp>
        <p:nvSpPr>
          <p:cNvPr id="36" name="Text Placeholder 4"/>
          <p:cNvSpPr>
            <a:spLocks noGrp="1"/>
          </p:cNvSpPr>
          <p:nvPr>
            <p:ph type="body" sz="quarter" idx="60" hasCustomPrompt="1"/>
          </p:nvPr>
        </p:nvSpPr>
        <p:spPr>
          <a:xfrm>
            <a:off x="6546032" y="1806410"/>
            <a:ext cx="5214169" cy="3341172"/>
          </a:xfrm>
          <a:prstGeom prst="rect">
            <a:avLst/>
          </a:prstGeom>
        </p:spPr>
        <p:txBody>
          <a:bodyPr wrap="square" lIns="0" tIns="0" rIns="0" bIns="0">
            <a:spAutoFit/>
          </a:bodyPr>
          <a:lstStyle>
            <a:lvl1pPr marL="0" indent="0">
              <a:lnSpc>
                <a:spcPct val="120000"/>
              </a:lnSpc>
              <a:spcBef>
                <a:spcPts val="0"/>
              </a:spcBef>
              <a:spcAft>
                <a:spcPts val="0"/>
              </a:spcAft>
              <a:buFontTx/>
              <a:buNone/>
              <a:defRPr sz="1400">
                <a:solidFill>
                  <a:schemeClr val="bg1"/>
                </a:solidFill>
                <a:latin typeface="+mn-lt"/>
              </a:defRPr>
            </a:lvl1pPr>
          </a:lstStyle>
          <a:p>
            <a:pPr lvl="0"/>
            <a:r>
              <a:rPr lang="en-US" dirty="0"/>
              <a:t>As a partner of our customers, we accompany your topics up to their implementation; i.e. from strategy, through project management, up to the completed implementation, be it digital or analog, as source code in programming or as a steering meeting presentation. Problem analysis and solution from one source.</a:t>
            </a:r>
            <a:br>
              <a:rPr lang="en-US" dirty="0"/>
            </a:br>
            <a:br>
              <a:rPr lang="en-US" dirty="0"/>
            </a:br>
            <a:r>
              <a:rPr lang="en-US" dirty="0"/>
              <a:t>We use our network for this purpose. Our experts work with us in a complementary manner. This enables us to put together a team that is individually tailored to our customers and the challenges they face. In this way, we understand and accompany topics that stand out beyond the horizon. In this way we implement projects with our clients that are successful in the long term and sustainably. For over 20 years.</a:t>
            </a:r>
          </a:p>
        </p:txBody>
      </p:sp>
      <p:sp>
        <p:nvSpPr>
          <p:cNvPr id="12" name="Date Placeholder 2">
            <a:extLst>
              <a:ext uri="{FF2B5EF4-FFF2-40B4-BE49-F238E27FC236}">
                <a16:creationId xmlns:a16="http://schemas.microsoft.com/office/drawing/2014/main" id="{03CECF65-0E45-D248-8B21-F2DE33A072C6}"/>
              </a:ext>
            </a:extLst>
          </p:cNvPr>
          <p:cNvSpPr>
            <a:spLocks noGrp="1"/>
          </p:cNvSpPr>
          <p:nvPr>
            <p:ph type="dt" sz="half" idx="79"/>
          </p:nvPr>
        </p:nvSpPr>
        <p:spPr>
          <a:xfrm>
            <a:off x="450030" y="6629437"/>
            <a:ext cx="659092" cy="123273"/>
          </a:xfrm>
        </p:spPr>
        <p:txBody>
          <a:bodyPr/>
          <a:lstStyle>
            <a:lvl1pPr>
              <a:defRPr>
                <a:solidFill>
                  <a:schemeClr val="bg1">
                    <a:alpha val="50000"/>
                  </a:schemeClr>
                </a:solidFill>
              </a:defRPr>
            </a:lvl1pPr>
          </a:lstStyle>
          <a:p>
            <a:fld id="{F1670B6C-95B2-4EB9-A078-5CC9E5AEC046}" type="datetime1">
              <a:rPr lang="ro-RO" smtClean="0"/>
              <a:t>01.02.2024</a:t>
            </a:fld>
            <a:endParaRPr lang="en-US" dirty="0"/>
          </a:p>
        </p:txBody>
      </p:sp>
      <p:sp>
        <p:nvSpPr>
          <p:cNvPr id="21" name="Footer Placeholder 3">
            <a:extLst>
              <a:ext uri="{FF2B5EF4-FFF2-40B4-BE49-F238E27FC236}">
                <a16:creationId xmlns:a16="http://schemas.microsoft.com/office/drawing/2014/main" id="{A7A805A3-1B2F-944A-A8BD-D34EF0F66A6C}"/>
              </a:ext>
            </a:extLst>
          </p:cNvPr>
          <p:cNvSpPr>
            <a:spLocks noGrp="1"/>
          </p:cNvSpPr>
          <p:nvPr>
            <p:ph type="ftr" sz="quarter" idx="80"/>
          </p:nvPr>
        </p:nvSpPr>
        <p:spPr>
          <a:xfrm>
            <a:off x="3232075" y="6629437"/>
            <a:ext cx="5727851" cy="123273"/>
          </a:xfrm>
        </p:spPr>
        <p:txBody>
          <a:bodyPr/>
          <a:lstStyle>
            <a:lvl1pPr>
              <a:defRPr>
                <a:solidFill>
                  <a:schemeClr val="bg1">
                    <a:alpha val="50000"/>
                  </a:schemeClr>
                </a:solidFill>
              </a:defRPr>
            </a:lvl1pPr>
          </a:lstStyle>
          <a:p>
            <a:pPr marL="6351" algn="ctr">
              <a:spcBef>
                <a:spcPts val="68"/>
              </a:spcBef>
            </a:pPr>
            <a:r>
              <a:rPr lang="en-US" spc="8"/>
              <a:t>P3 group company presentation</a:t>
            </a:r>
            <a:endParaRPr lang="en-US" spc="-8" dirty="0"/>
          </a:p>
        </p:txBody>
      </p:sp>
      <p:pic>
        <p:nvPicPr>
          <p:cNvPr id="22" name="Graphic 21">
            <a:extLst>
              <a:ext uri="{FF2B5EF4-FFF2-40B4-BE49-F238E27FC236}">
                <a16:creationId xmlns:a16="http://schemas.microsoft.com/office/drawing/2014/main" id="{2E5E5EDC-DAEC-004B-BF1F-B9412B45995B}"/>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1343877" y="270000"/>
            <a:ext cx="416323" cy="403680"/>
          </a:xfrm>
          <a:prstGeom prst="rect">
            <a:avLst/>
          </a:prstGeom>
        </p:spPr>
      </p:pic>
      <p:sp>
        <p:nvSpPr>
          <p:cNvPr id="23" name="Slide Number Placeholder 4">
            <a:extLst>
              <a:ext uri="{FF2B5EF4-FFF2-40B4-BE49-F238E27FC236}">
                <a16:creationId xmlns:a16="http://schemas.microsoft.com/office/drawing/2014/main" id="{899E1C9A-0E8A-1E4E-B414-0B6BB1BAA7E4}"/>
              </a:ext>
            </a:extLst>
          </p:cNvPr>
          <p:cNvSpPr>
            <a:spLocks noGrp="1"/>
          </p:cNvSpPr>
          <p:nvPr>
            <p:ph type="sldNum" sz="quarter" idx="81"/>
          </p:nvPr>
        </p:nvSpPr>
        <p:spPr>
          <a:xfrm>
            <a:off x="11310171" y="6629437"/>
            <a:ext cx="450029" cy="123273"/>
          </a:xfrm>
        </p:spPr>
        <p:txBody>
          <a:bodyPr/>
          <a:lstStyle>
            <a:lvl1pPr>
              <a:defRPr>
                <a:solidFill>
                  <a:schemeClr val="bg1">
                    <a:alpha val="50000"/>
                  </a:schemeClr>
                </a:solidFill>
              </a:defRPr>
            </a:lvl1pPr>
          </a:lstStyle>
          <a:p>
            <a:pPr algn="r"/>
            <a:fld id="{B6F15528-21DE-4FAA-801E-634DDDAF4B2B}" type="slidenum">
              <a:rPr lang="en-RO" smtClean="0"/>
              <a:pPr algn="r"/>
              <a:t>‹#›</a:t>
            </a:fld>
            <a:endParaRPr lang="en-RO" dirty="0"/>
          </a:p>
        </p:txBody>
      </p:sp>
    </p:spTree>
    <p:extLst>
      <p:ext uri="{BB962C8B-B14F-4D97-AF65-F5344CB8AC3E}">
        <p14:creationId xmlns:p14="http://schemas.microsoft.com/office/powerpoint/2010/main" val="406072364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Start with the why">
    <p:spTree>
      <p:nvGrpSpPr>
        <p:cNvPr id="1" name=""/>
        <p:cNvGrpSpPr/>
        <p:nvPr/>
      </p:nvGrpSpPr>
      <p:grpSpPr>
        <a:xfrm>
          <a:off x="0" y="0"/>
          <a:ext cx="0" cy="0"/>
          <a:chOff x="0" y="0"/>
          <a:chExt cx="0" cy="0"/>
        </a:xfrm>
      </p:grpSpPr>
      <p:sp>
        <p:nvSpPr>
          <p:cNvPr id="21" name="Rectangle: Rounded Corners 1">
            <a:extLst>
              <a:ext uri="{FF2B5EF4-FFF2-40B4-BE49-F238E27FC236}">
                <a16:creationId xmlns:a16="http://schemas.microsoft.com/office/drawing/2014/main" id="{FD6D4567-FEAF-A94F-95C7-CEC0574E60B2}"/>
              </a:ext>
            </a:extLst>
          </p:cNvPr>
          <p:cNvSpPr/>
          <p:nvPr/>
        </p:nvSpPr>
        <p:spPr>
          <a:xfrm rot="2700000">
            <a:off x="8468697" y="2233934"/>
            <a:ext cx="1806751" cy="1806868"/>
          </a:xfrm>
          <a:prstGeom prst="roundRect">
            <a:avLst>
              <a:gd name="adj" fmla="val 0"/>
            </a:avLst>
          </a:prstGeom>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3" name="Text Placeholder 4">
            <a:extLst>
              <a:ext uri="{FF2B5EF4-FFF2-40B4-BE49-F238E27FC236}">
                <a16:creationId xmlns:a16="http://schemas.microsoft.com/office/drawing/2014/main" id="{94256B19-69CC-CC4A-B63B-62EE07441DCE}"/>
              </a:ext>
            </a:extLst>
          </p:cNvPr>
          <p:cNvSpPr>
            <a:spLocks noGrp="1"/>
          </p:cNvSpPr>
          <p:nvPr>
            <p:ph type="body" sz="quarter" idx="82" hasCustomPrompt="1"/>
          </p:nvPr>
        </p:nvSpPr>
        <p:spPr>
          <a:xfrm>
            <a:off x="8718451" y="3014031"/>
            <a:ext cx="1307240" cy="246671"/>
          </a:xfrm>
          <a:prstGeom prst="rect">
            <a:avLst/>
          </a:prstGeom>
        </p:spPr>
        <p:txBody>
          <a:bodyPr wrap="square" lIns="0" tIns="0" rIns="0" bIns="0" anchor="ctr">
            <a:spAutoFit/>
          </a:bodyPr>
          <a:lstStyle>
            <a:lvl1pPr marL="0" indent="0" algn="ctr">
              <a:lnSpc>
                <a:spcPct val="120000"/>
              </a:lnSpc>
              <a:spcBef>
                <a:spcPts val="0"/>
              </a:spcBef>
              <a:buFontTx/>
              <a:buNone/>
              <a:defRPr sz="1400" cap="all" spc="151" baseline="0">
                <a:solidFill>
                  <a:schemeClr val="bg1"/>
                </a:solidFill>
                <a:latin typeface="+mn-lt"/>
              </a:defRPr>
            </a:lvl1pPr>
          </a:lstStyle>
          <a:p>
            <a:pPr lvl="0"/>
            <a:r>
              <a:rPr lang="en-US" dirty="0"/>
              <a:t>WHAT</a:t>
            </a:r>
          </a:p>
        </p:txBody>
      </p:sp>
      <p:sp>
        <p:nvSpPr>
          <p:cNvPr id="19" name="Rectangle: Rounded Corners 1">
            <a:extLst>
              <a:ext uri="{FF2B5EF4-FFF2-40B4-BE49-F238E27FC236}">
                <a16:creationId xmlns:a16="http://schemas.microsoft.com/office/drawing/2014/main" id="{A002E8A6-157C-6848-9A81-0A38014960DC}"/>
              </a:ext>
            </a:extLst>
          </p:cNvPr>
          <p:cNvSpPr/>
          <p:nvPr/>
        </p:nvSpPr>
        <p:spPr>
          <a:xfrm rot="2700000">
            <a:off x="6917593" y="2390729"/>
            <a:ext cx="1493183" cy="1493279"/>
          </a:xfrm>
          <a:prstGeom prst="roundRect">
            <a:avLst>
              <a:gd name="adj" fmla="val 0"/>
            </a:avLst>
          </a:prstGeom>
          <a:solidFill>
            <a:schemeClr val="accent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0" name="Text Placeholder 4">
            <a:extLst>
              <a:ext uri="{FF2B5EF4-FFF2-40B4-BE49-F238E27FC236}">
                <a16:creationId xmlns:a16="http://schemas.microsoft.com/office/drawing/2014/main" id="{E259F346-80F2-874A-8686-4795C7FF1383}"/>
              </a:ext>
            </a:extLst>
          </p:cNvPr>
          <p:cNvSpPr>
            <a:spLocks noGrp="1"/>
          </p:cNvSpPr>
          <p:nvPr>
            <p:ph type="body" sz="quarter" idx="73" hasCustomPrompt="1"/>
          </p:nvPr>
        </p:nvSpPr>
        <p:spPr>
          <a:xfrm>
            <a:off x="7124002" y="3014031"/>
            <a:ext cx="1080364" cy="246671"/>
          </a:xfrm>
          <a:prstGeom prst="rect">
            <a:avLst/>
          </a:prstGeom>
        </p:spPr>
        <p:txBody>
          <a:bodyPr wrap="square" lIns="0" tIns="0" rIns="0" bIns="0" anchor="ctr">
            <a:spAutoFit/>
          </a:bodyPr>
          <a:lstStyle>
            <a:lvl1pPr marL="0" indent="0" algn="ctr">
              <a:lnSpc>
                <a:spcPct val="120000"/>
              </a:lnSpc>
              <a:spcBef>
                <a:spcPts val="0"/>
              </a:spcBef>
              <a:buFontTx/>
              <a:buNone/>
              <a:defRPr sz="1400" cap="all" spc="151" baseline="0">
                <a:solidFill>
                  <a:schemeClr val="bg1"/>
                </a:solidFill>
                <a:latin typeface="+mn-lt"/>
              </a:defRPr>
            </a:lvl1pPr>
          </a:lstStyle>
          <a:p>
            <a:pPr lvl="0"/>
            <a:r>
              <a:rPr lang="en-US" dirty="0"/>
              <a:t>HOW</a:t>
            </a:r>
          </a:p>
        </p:txBody>
      </p:sp>
      <p:sp>
        <p:nvSpPr>
          <p:cNvPr id="22" name="Text Placeholder 4"/>
          <p:cNvSpPr>
            <a:spLocks noGrp="1"/>
          </p:cNvSpPr>
          <p:nvPr>
            <p:ph type="body" sz="quarter" idx="59" hasCustomPrompt="1"/>
          </p:nvPr>
        </p:nvSpPr>
        <p:spPr>
          <a:xfrm>
            <a:off x="432001" y="2362428"/>
            <a:ext cx="3961071" cy="1551193"/>
          </a:xfrm>
          <a:prstGeom prst="rect">
            <a:avLst/>
          </a:prstGeom>
          <a:noFill/>
        </p:spPr>
        <p:txBody>
          <a:bodyPr wrap="square" lIns="0" tIns="0" rIns="0" bIns="0">
            <a:spAutoFit/>
          </a:bodyPr>
          <a:lstStyle>
            <a:lvl1pPr marL="0" indent="0">
              <a:lnSpc>
                <a:spcPct val="90000"/>
              </a:lnSpc>
              <a:spcBef>
                <a:spcPts val="0"/>
              </a:spcBef>
              <a:buFont typeface="Arial" panose="020B0604020202020204" pitchFamily="34" charset="0"/>
              <a:buNone/>
              <a:defRPr sz="5600" spc="-200" baseline="0">
                <a:solidFill>
                  <a:schemeClr val="accent1"/>
                </a:solidFill>
                <a:latin typeface="+mn-lt"/>
              </a:defRPr>
            </a:lvl1pPr>
          </a:lstStyle>
          <a:p>
            <a:pPr lvl="0"/>
            <a:r>
              <a:rPr lang="en-US" dirty="0"/>
              <a:t>Start with </a:t>
            </a:r>
            <a:br>
              <a:rPr lang="en-US" dirty="0"/>
            </a:br>
            <a:r>
              <a:rPr lang="en-US" dirty="0"/>
              <a:t>the Why</a:t>
            </a:r>
          </a:p>
        </p:txBody>
      </p:sp>
      <p:sp>
        <p:nvSpPr>
          <p:cNvPr id="24" name="Text Placeholder 4"/>
          <p:cNvSpPr>
            <a:spLocks noGrp="1"/>
          </p:cNvSpPr>
          <p:nvPr>
            <p:ph type="body" sz="quarter" idx="12" hasCustomPrompt="1"/>
          </p:nvPr>
        </p:nvSpPr>
        <p:spPr>
          <a:xfrm>
            <a:off x="432001" y="3998375"/>
            <a:ext cx="3961071" cy="318548"/>
          </a:xfrm>
          <a:prstGeom prst="rect">
            <a:avLst/>
          </a:prstGeom>
        </p:spPr>
        <p:txBody>
          <a:bodyPr wrap="square" lIns="0" tIns="0" rIns="0" bIns="0">
            <a:spAutoFit/>
          </a:bodyPr>
          <a:lstStyle>
            <a:lvl1pPr marL="0" indent="0">
              <a:lnSpc>
                <a:spcPct val="120000"/>
              </a:lnSpc>
              <a:spcBef>
                <a:spcPts val="0"/>
              </a:spcBef>
              <a:spcAft>
                <a:spcPts val="0"/>
              </a:spcAft>
              <a:buFontTx/>
              <a:buNone/>
              <a:defRPr sz="1800">
                <a:solidFill>
                  <a:schemeClr val="accent3">
                    <a:lumMod val="50000"/>
                  </a:schemeClr>
                </a:solidFill>
                <a:latin typeface="+mn-lt"/>
              </a:defRPr>
            </a:lvl1pPr>
          </a:lstStyle>
          <a:p>
            <a:pPr lvl="0"/>
            <a:r>
              <a:rPr lang="en-US" dirty="0"/>
              <a:t>Our approach to inspire actions</a:t>
            </a:r>
          </a:p>
        </p:txBody>
      </p:sp>
      <p:sp>
        <p:nvSpPr>
          <p:cNvPr id="17" name="Rectangle: Rounded Corners 1">
            <a:extLst>
              <a:ext uri="{FF2B5EF4-FFF2-40B4-BE49-F238E27FC236}">
                <a16:creationId xmlns:a16="http://schemas.microsoft.com/office/drawing/2014/main" id="{08225B9D-F52B-C54B-9FE5-E8A45CF2F37D}"/>
              </a:ext>
            </a:extLst>
          </p:cNvPr>
          <p:cNvSpPr/>
          <p:nvPr/>
        </p:nvSpPr>
        <p:spPr>
          <a:xfrm rot="2700000">
            <a:off x="5742219" y="2627404"/>
            <a:ext cx="1019863" cy="1019929"/>
          </a:xfrm>
          <a:prstGeom prst="roundRect">
            <a:avLst>
              <a:gd name="adj" fmla="val 0"/>
            </a:avLst>
          </a:prstGeom>
          <a:solidFill>
            <a:schemeClr val="tx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8" name="Text Placeholder 4">
            <a:extLst>
              <a:ext uri="{FF2B5EF4-FFF2-40B4-BE49-F238E27FC236}">
                <a16:creationId xmlns:a16="http://schemas.microsoft.com/office/drawing/2014/main" id="{408DAC02-DA2C-A541-9BF2-8423874CD02F}"/>
              </a:ext>
            </a:extLst>
          </p:cNvPr>
          <p:cNvSpPr>
            <a:spLocks noGrp="1"/>
          </p:cNvSpPr>
          <p:nvPr>
            <p:ph type="body" sz="quarter" idx="74" hasCustomPrompt="1"/>
          </p:nvPr>
        </p:nvSpPr>
        <p:spPr>
          <a:xfrm>
            <a:off x="5711969" y="3014031"/>
            <a:ext cx="1080364" cy="246671"/>
          </a:xfrm>
          <a:prstGeom prst="rect">
            <a:avLst/>
          </a:prstGeom>
        </p:spPr>
        <p:txBody>
          <a:bodyPr wrap="square" lIns="0" tIns="0" rIns="0" bIns="0" anchor="ctr">
            <a:spAutoFit/>
          </a:bodyPr>
          <a:lstStyle>
            <a:lvl1pPr marL="0" indent="0" algn="ctr">
              <a:lnSpc>
                <a:spcPct val="120000"/>
              </a:lnSpc>
              <a:spcBef>
                <a:spcPts val="0"/>
              </a:spcBef>
              <a:buFontTx/>
              <a:buNone/>
              <a:defRPr sz="1400" cap="all" spc="151" baseline="0">
                <a:solidFill>
                  <a:schemeClr val="bg1"/>
                </a:solidFill>
                <a:latin typeface="+mn-lt"/>
              </a:defRPr>
            </a:lvl1pPr>
          </a:lstStyle>
          <a:p>
            <a:pPr lvl="0"/>
            <a:r>
              <a:rPr lang="en-US" dirty="0"/>
              <a:t>WHY</a:t>
            </a:r>
          </a:p>
        </p:txBody>
      </p:sp>
      <p:sp>
        <p:nvSpPr>
          <p:cNvPr id="14" name="Date Placeholder 2">
            <a:extLst>
              <a:ext uri="{FF2B5EF4-FFF2-40B4-BE49-F238E27FC236}">
                <a16:creationId xmlns:a16="http://schemas.microsoft.com/office/drawing/2014/main" id="{C89220D1-AA02-1143-9326-E76C4A21DB45}"/>
              </a:ext>
            </a:extLst>
          </p:cNvPr>
          <p:cNvSpPr>
            <a:spLocks noGrp="1"/>
          </p:cNvSpPr>
          <p:nvPr>
            <p:ph type="dt" sz="half" idx="10"/>
          </p:nvPr>
        </p:nvSpPr>
        <p:spPr>
          <a:xfrm>
            <a:off x="432001" y="6629437"/>
            <a:ext cx="659092" cy="123273"/>
          </a:xfrm>
        </p:spPr>
        <p:txBody>
          <a:bodyPr/>
          <a:lstStyle/>
          <a:p>
            <a:fld id="{F4621638-B9A1-4290-B38B-A462ECFF84CB}" type="datetime1">
              <a:rPr lang="ro-RO" smtClean="0"/>
              <a:t>01.02.2024</a:t>
            </a:fld>
            <a:endParaRPr lang="en-US" dirty="0"/>
          </a:p>
        </p:txBody>
      </p:sp>
      <p:sp>
        <p:nvSpPr>
          <p:cNvPr id="25" name="Rectangle: Rounded Corners 1">
            <a:extLst>
              <a:ext uri="{FF2B5EF4-FFF2-40B4-BE49-F238E27FC236}">
                <a16:creationId xmlns:a16="http://schemas.microsoft.com/office/drawing/2014/main" id="{B5A19FDD-3438-41AD-BEB2-1479AA4F676B}"/>
              </a:ext>
            </a:extLst>
          </p:cNvPr>
          <p:cNvSpPr/>
          <p:nvPr userDrawn="1"/>
        </p:nvSpPr>
        <p:spPr>
          <a:xfrm rot="2700000">
            <a:off x="8468697" y="2233934"/>
            <a:ext cx="1806751" cy="1806868"/>
          </a:xfrm>
          <a:prstGeom prst="roundRect">
            <a:avLst>
              <a:gd name="adj" fmla="val 0"/>
            </a:avLst>
          </a:prstGeom>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7"/>
          </a:p>
        </p:txBody>
      </p:sp>
      <p:sp>
        <p:nvSpPr>
          <p:cNvPr id="26" name="Rectangle: Rounded Corners 1">
            <a:extLst>
              <a:ext uri="{FF2B5EF4-FFF2-40B4-BE49-F238E27FC236}">
                <a16:creationId xmlns:a16="http://schemas.microsoft.com/office/drawing/2014/main" id="{E5B2B697-2B29-435C-B5BB-2C5794B85926}"/>
              </a:ext>
            </a:extLst>
          </p:cNvPr>
          <p:cNvSpPr/>
          <p:nvPr userDrawn="1"/>
        </p:nvSpPr>
        <p:spPr>
          <a:xfrm rot="2700000">
            <a:off x="6917593" y="2390729"/>
            <a:ext cx="1493183" cy="1493279"/>
          </a:xfrm>
          <a:prstGeom prst="roundRect">
            <a:avLst>
              <a:gd name="adj" fmla="val 0"/>
            </a:avLst>
          </a:prstGeom>
          <a:solidFill>
            <a:schemeClr val="accent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7"/>
          </a:p>
        </p:txBody>
      </p:sp>
      <p:sp>
        <p:nvSpPr>
          <p:cNvPr id="27" name="Rectangle: Rounded Corners 1">
            <a:extLst>
              <a:ext uri="{FF2B5EF4-FFF2-40B4-BE49-F238E27FC236}">
                <a16:creationId xmlns:a16="http://schemas.microsoft.com/office/drawing/2014/main" id="{BA76C010-0FBE-4EE3-8DC5-CDE718B2D1D2}"/>
              </a:ext>
            </a:extLst>
          </p:cNvPr>
          <p:cNvSpPr/>
          <p:nvPr userDrawn="1"/>
        </p:nvSpPr>
        <p:spPr>
          <a:xfrm rot="2700000">
            <a:off x="5742219" y="2627404"/>
            <a:ext cx="1019863" cy="1019929"/>
          </a:xfrm>
          <a:prstGeom prst="roundRect">
            <a:avLst>
              <a:gd name="adj" fmla="val 0"/>
            </a:avLst>
          </a:prstGeom>
          <a:solidFill>
            <a:schemeClr val="tx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7"/>
          </a:p>
        </p:txBody>
      </p:sp>
      <p:sp>
        <p:nvSpPr>
          <p:cNvPr id="28" name="Footer Placeholder 2">
            <a:extLst>
              <a:ext uri="{FF2B5EF4-FFF2-40B4-BE49-F238E27FC236}">
                <a16:creationId xmlns:a16="http://schemas.microsoft.com/office/drawing/2014/main" id="{30BBB2FC-72B2-0642-975C-E2C07DC53F47}"/>
              </a:ext>
            </a:extLst>
          </p:cNvPr>
          <p:cNvSpPr>
            <a:spLocks noGrp="1"/>
          </p:cNvSpPr>
          <p:nvPr>
            <p:ph type="ftr" sz="quarter" idx="3"/>
          </p:nvPr>
        </p:nvSpPr>
        <p:spPr>
          <a:xfrm>
            <a:off x="3232075" y="6629437"/>
            <a:ext cx="5727851" cy="123273"/>
          </a:xfrm>
          <a:prstGeom prst="rect">
            <a:avLst/>
          </a:prstGeom>
        </p:spPr>
        <p:txBody>
          <a:bodyPr lIns="0" tIns="0" rIns="0" bIns="0"/>
          <a:lstStyle>
            <a:lvl1pPr>
              <a:defRPr sz="700">
                <a:solidFill>
                  <a:srgbClr val="B1B1B1"/>
                </a:solidFill>
              </a:defRPr>
            </a:lvl1pPr>
          </a:lstStyle>
          <a:p>
            <a:pPr marL="6351" algn="ctr">
              <a:spcBef>
                <a:spcPts val="68"/>
              </a:spcBef>
            </a:pPr>
            <a:r>
              <a:rPr lang="en-US" spc="8"/>
              <a:t>P3 group company presentation</a:t>
            </a:r>
            <a:endParaRPr lang="en-US" spc="-8" dirty="0"/>
          </a:p>
        </p:txBody>
      </p:sp>
      <p:pic>
        <p:nvPicPr>
          <p:cNvPr id="30" name="Graphic 29">
            <a:extLst>
              <a:ext uri="{FF2B5EF4-FFF2-40B4-BE49-F238E27FC236}">
                <a16:creationId xmlns:a16="http://schemas.microsoft.com/office/drawing/2014/main" id="{5464A9EB-3EF7-F44D-9D6D-ED46D0669304}"/>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1343877" y="270000"/>
            <a:ext cx="416323" cy="403680"/>
          </a:xfrm>
          <a:prstGeom prst="rect">
            <a:avLst/>
          </a:prstGeom>
        </p:spPr>
      </p:pic>
      <p:sp>
        <p:nvSpPr>
          <p:cNvPr id="31" name="Slide Number Placeholder 3">
            <a:extLst>
              <a:ext uri="{FF2B5EF4-FFF2-40B4-BE49-F238E27FC236}">
                <a16:creationId xmlns:a16="http://schemas.microsoft.com/office/drawing/2014/main" id="{DC74CEB3-35C5-3745-BD36-E7CF17856D6A}"/>
              </a:ext>
            </a:extLst>
          </p:cNvPr>
          <p:cNvSpPr>
            <a:spLocks noGrp="1"/>
          </p:cNvSpPr>
          <p:nvPr>
            <p:ph type="sldNum" sz="quarter" idx="4"/>
          </p:nvPr>
        </p:nvSpPr>
        <p:spPr>
          <a:xfrm>
            <a:off x="11310171" y="6629437"/>
            <a:ext cx="450029" cy="123273"/>
          </a:xfrm>
          <a:prstGeom prst="rect">
            <a:avLst/>
          </a:prstGeom>
        </p:spPr>
        <p:txBody>
          <a:bodyPr lIns="0" tIns="0" rIns="0" bIns="0"/>
          <a:lstStyle>
            <a:lvl1pPr>
              <a:defRPr sz="700">
                <a:solidFill>
                  <a:srgbClr val="B1B1B1"/>
                </a:solidFill>
              </a:defRPr>
            </a:lvl1pPr>
          </a:lstStyle>
          <a:p>
            <a:pPr algn="r"/>
            <a:fld id="{B6F15528-21DE-4FAA-801E-634DDDAF4B2B}" type="slidenum">
              <a:rPr lang="en-RO" smtClean="0"/>
              <a:pPr algn="r"/>
              <a:t>‹#›</a:t>
            </a:fld>
            <a:endParaRPr lang="en-RO" dirty="0"/>
          </a:p>
        </p:txBody>
      </p:sp>
    </p:spTree>
    <p:extLst>
      <p:ext uri="{BB962C8B-B14F-4D97-AF65-F5344CB8AC3E}">
        <p14:creationId xmlns:p14="http://schemas.microsoft.com/office/powerpoint/2010/main" val="296805872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Contact">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8B2FC668-CB17-0443-B0CB-879A43EB2AC8}"/>
              </a:ext>
            </a:extLst>
          </p:cNvPr>
          <p:cNvSpPr/>
          <p:nvPr userDrawn="1"/>
        </p:nvSpPr>
        <p:spPr>
          <a:xfrm>
            <a:off x="430361" y="3471816"/>
            <a:ext cx="2476800" cy="16944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8" name="Rectangle 37">
            <a:extLst>
              <a:ext uri="{FF2B5EF4-FFF2-40B4-BE49-F238E27FC236}">
                <a16:creationId xmlns:a16="http://schemas.microsoft.com/office/drawing/2014/main" id="{07BD2D6A-0B22-412B-A69A-26BF76B21F86}"/>
              </a:ext>
            </a:extLst>
          </p:cNvPr>
          <p:cNvSpPr/>
          <p:nvPr userDrawn="1"/>
        </p:nvSpPr>
        <p:spPr>
          <a:xfrm>
            <a:off x="9226173" y="0"/>
            <a:ext cx="2965828"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7"/>
          </a:p>
        </p:txBody>
      </p:sp>
      <p:sp>
        <p:nvSpPr>
          <p:cNvPr id="20" name="Text Placeholder 4"/>
          <p:cNvSpPr>
            <a:spLocks noGrp="1"/>
          </p:cNvSpPr>
          <p:nvPr>
            <p:ph type="body" sz="quarter" idx="59" hasCustomPrompt="1"/>
          </p:nvPr>
        </p:nvSpPr>
        <p:spPr>
          <a:xfrm>
            <a:off x="9620156" y="2022910"/>
            <a:ext cx="2140045" cy="615553"/>
          </a:xfrm>
          <a:prstGeom prst="rect">
            <a:avLst/>
          </a:prstGeom>
          <a:noFill/>
        </p:spPr>
        <p:txBody>
          <a:bodyPr wrap="square" lIns="0" tIns="0" rIns="0" bIns="0">
            <a:spAutoFit/>
          </a:bodyPr>
          <a:lstStyle>
            <a:lvl1pPr marL="0" indent="0">
              <a:lnSpc>
                <a:spcPct val="100000"/>
              </a:lnSpc>
              <a:spcBef>
                <a:spcPts val="0"/>
              </a:spcBef>
              <a:spcAft>
                <a:spcPts val="0"/>
              </a:spcAft>
              <a:buFontTx/>
              <a:buNone/>
              <a:defRPr sz="1000">
                <a:solidFill>
                  <a:schemeClr val="bg1"/>
                </a:solidFill>
                <a:latin typeface="+mn-lt"/>
              </a:defRPr>
            </a:lvl1pPr>
          </a:lstStyle>
          <a:p>
            <a:pPr lvl="0"/>
            <a:r>
              <a:rPr lang="en-US" dirty="0"/>
              <a:t>P3 group GmbH</a:t>
            </a:r>
            <a:br>
              <a:rPr lang="en-US" dirty="0"/>
            </a:br>
            <a:r>
              <a:rPr lang="en-US" dirty="0" err="1"/>
              <a:t>Heilbronner</a:t>
            </a:r>
            <a:r>
              <a:rPr lang="en-US" dirty="0"/>
              <a:t> Str. 86</a:t>
            </a:r>
            <a:br>
              <a:rPr lang="en-US" dirty="0"/>
            </a:br>
            <a:r>
              <a:rPr lang="en-US" dirty="0"/>
              <a:t>70191 Stuttgart</a:t>
            </a:r>
            <a:br>
              <a:rPr lang="en-US" dirty="0"/>
            </a:br>
            <a:r>
              <a:rPr lang="en-US" dirty="0"/>
              <a:t>Germany</a:t>
            </a:r>
          </a:p>
        </p:txBody>
      </p:sp>
      <p:sp>
        <p:nvSpPr>
          <p:cNvPr id="24" name="Text Placeholder 4">
            <a:extLst>
              <a:ext uri="{FF2B5EF4-FFF2-40B4-BE49-F238E27FC236}">
                <a16:creationId xmlns:a16="http://schemas.microsoft.com/office/drawing/2014/main" id="{8C2E3C36-F45D-3940-BF1E-D589AC988926}"/>
              </a:ext>
            </a:extLst>
          </p:cNvPr>
          <p:cNvSpPr>
            <a:spLocks noGrp="1"/>
          </p:cNvSpPr>
          <p:nvPr>
            <p:ph type="body" sz="quarter" idx="77" hasCustomPrompt="1"/>
          </p:nvPr>
        </p:nvSpPr>
        <p:spPr>
          <a:xfrm>
            <a:off x="432001" y="759771"/>
            <a:ext cx="7727367" cy="159275"/>
          </a:xfrm>
          <a:prstGeom prst="rect">
            <a:avLst/>
          </a:prstGeom>
        </p:spPr>
        <p:txBody>
          <a:bodyPr wrap="square" lIns="0" tIns="0" rIns="0" bIns="0">
            <a:spAutoFit/>
          </a:bodyPr>
          <a:lstStyle>
            <a:lvl1pPr marL="0" marR="0" indent="0" algn="l" defTabSz="914344" rtl="0" eaLnBrk="1" fontAlgn="auto" latinLnBrk="0" hangingPunct="1">
              <a:lnSpc>
                <a:spcPct val="120000"/>
              </a:lnSpc>
              <a:spcBef>
                <a:spcPts val="0"/>
              </a:spcBef>
              <a:spcAft>
                <a:spcPts val="0"/>
              </a:spcAft>
              <a:buClrTx/>
              <a:buSzTx/>
              <a:buFontTx/>
              <a:buNone/>
              <a:tabLst/>
              <a:defRPr sz="933" cap="all" spc="75" baseline="0">
                <a:solidFill>
                  <a:schemeClr val="accent3"/>
                </a:solidFill>
                <a:latin typeface="+mj-lt"/>
              </a:defRPr>
            </a:lvl1pPr>
          </a:lstStyle>
          <a:p>
            <a:r>
              <a:rPr lang="en-US" dirty="0"/>
              <a:t>Contact</a:t>
            </a:r>
          </a:p>
        </p:txBody>
      </p:sp>
      <p:sp>
        <p:nvSpPr>
          <p:cNvPr id="30" name="Text Placeholder 4">
            <a:extLst>
              <a:ext uri="{FF2B5EF4-FFF2-40B4-BE49-F238E27FC236}">
                <a16:creationId xmlns:a16="http://schemas.microsoft.com/office/drawing/2014/main" id="{A35144F1-1A1D-8C45-B58D-D68CDF0AE130}"/>
              </a:ext>
            </a:extLst>
          </p:cNvPr>
          <p:cNvSpPr>
            <a:spLocks noGrp="1"/>
          </p:cNvSpPr>
          <p:nvPr>
            <p:ph type="body" sz="quarter" idx="78" hasCustomPrompt="1"/>
          </p:nvPr>
        </p:nvSpPr>
        <p:spPr>
          <a:xfrm>
            <a:off x="432001" y="226675"/>
            <a:ext cx="7727367" cy="498598"/>
          </a:xfrm>
          <a:prstGeom prst="rect">
            <a:avLst/>
          </a:prstGeom>
        </p:spPr>
        <p:txBody>
          <a:bodyPr vert="horz" wrap="square" lIns="0" tIns="0" rIns="0" bIns="0" rtlCol="0">
            <a:spAutoFit/>
          </a:bodyPr>
          <a:lstStyle>
            <a:lvl1pPr marL="0" indent="0">
              <a:buNone/>
              <a:defRPr lang="en-US" sz="3600" spc="-200" baseline="0" dirty="0">
                <a:solidFill>
                  <a:schemeClr val="accent1"/>
                </a:solidFill>
              </a:defRPr>
            </a:lvl1pPr>
          </a:lstStyle>
          <a:p>
            <a:pPr marL="89998" lvl="0" indent="-89998">
              <a:spcBef>
                <a:spcPts val="0"/>
              </a:spcBef>
            </a:pPr>
            <a:r>
              <a:rPr lang="en-US" dirty="0"/>
              <a:t>Company</a:t>
            </a:r>
          </a:p>
        </p:txBody>
      </p:sp>
      <p:sp>
        <p:nvSpPr>
          <p:cNvPr id="58" name="Picture Placeholder 18">
            <a:extLst>
              <a:ext uri="{FF2B5EF4-FFF2-40B4-BE49-F238E27FC236}">
                <a16:creationId xmlns:a16="http://schemas.microsoft.com/office/drawing/2014/main" id="{E5B832A6-C242-7D48-A06E-D0943FD04A62}"/>
              </a:ext>
            </a:extLst>
          </p:cNvPr>
          <p:cNvSpPr>
            <a:spLocks noGrp="1"/>
          </p:cNvSpPr>
          <p:nvPr>
            <p:ph type="pic" sz="quarter" idx="88"/>
          </p:nvPr>
        </p:nvSpPr>
        <p:spPr>
          <a:xfrm>
            <a:off x="432001" y="1798466"/>
            <a:ext cx="2475161" cy="1673127"/>
          </a:xfrm>
          <a:prstGeom prst="rect">
            <a:avLst/>
          </a:prstGeom>
        </p:spPr>
        <p:txBody>
          <a:bodyPr/>
          <a:lstStyle>
            <a:lvl1pPr marL="0" indent="0">
              <a:buNone/>
              <a:defRPr sz="1200"/>
            </a:lvl1pPr>
          </a:lstStyle>
          <a:p>
            <a:r>
              <a:rPr lang="en-US"/>
              <a:t>Click icon to add picture</a:t>
            </a:r>
            <a:endParaRPr lang="en-RO" dirty="0"/>
          </a:p>
        </p:txBody>
      </p:sp>
      <p:sp>
        <p:nvSpPr>
          <p:cNvPr id="59" name="Text Placeholder 3">
            <a:extLst>
              <a:ext uri="{FF2B5EF4-FFF2-40B4-BE49-F238E27FC236}">
                <a16:creationId xmlns:a16="http://schemas.microsoft.com/office/drawing/2014/main" id="{98E312F7-CACE-A741-B384-2516A3915B0F}"/>
              </a:ext>
            </a:extLst>
          </p:cNvPr>
          <p:cNvSpPr>
            <a:spLocks noGrp="1"/>
          </p:cNvSpPr>
          <p:nvPr>
            <p:ph type="body" sz="quarter" idx="89" hasCustomPrompt="1"/>
          </p:nvPr>
        </p:nvSpPr>
        <p:spPr>
          <a:xfrm>
            <a:off x="590573" y="3632028"/>
            <a:ext cx="2162967" cy="208429"/>
          </a:xfrm>
          <a:prstGeom prst="rect">
            <a:avLst/>
          </a:prstGeom>
        </p:spPr>
        <p:txBody>
          <a:bodyPr vert="horz" lIns="0" tIns="0" rIns="91440" bIns="0" rtlCol="0">
            <a:noAutofit/>
          </a:bodyPr>
          <a:lstStyle>
            <a:lvl1pPr>
              <a:defRPr lang="en-RO" sz="1333" spc="-75" dirty="0">
                <a:solidFill>
                  <a:schemeClr val="accent1"/>
                </a:solidFill>
              </a:defRPr>
            </a:lvl1pPr>
          </a:lstStyle>
          <a:p>
            <a:pPr marL="0" lvl="0" indent="0">
              <a:buNone/>
            </a:pPr>
            <a:r>
              <a:rPr lang="en-GB" dirty="0"/>
              <a:t>Name Surname</a:t>
            </a:r>
            <a:endParaRPr lang="en-RO" dirty="0"/>
          </a:p>
        </p:txBody>
      </p:sp>
      <p:sp>
        <p:nvSpPr>
          <p:cNvPr id="60" name="Text Placeholder 3">
            <a:extLst>
              <a:ext uri="{FF2B5EF4-FFF2-40B4-BE49-F238E27FC236}">
                <a16:creationId xmlns:a16="http://schemas.microsoft.com/office/drawing/2014/main" id="{9131DBE4-91BF-7C47-938F-1ACA1F36C902}"/>
              </a:ext>
            </a:extLst>
          </p:cNvPr>
          <p:cNvSpPr>
            <a:spLocks noGrp="1"/>
          </p:cNvSpPr>
          <p:nvPr>
            <p:ph type="body" sz="quarter" idx="90" hasCustomPrompt="1"/>
          </p:nvPr>
        </p:nvSpPr>
        <p:spPr>
          <a:xfrm>
            <a:off x="590573" y="3867351"/>
            <a:ext cx="2162967" cy="133543"/>
          </a:xfrm>
          <a:prstGeom prst="rect">
            <a:avLst/>
          </a:prstGeom>
        </p:spPr>
        <p:txBody>
          <a:bodyPr lIns="0" tIns="0" rIns="0" bIns="0">
            <a:normAutofit/>
          </a:bodyPr>
          <a:lstStyle>
            <a:lvl1pPr marL="0" indent="0">
              <a:buNone/>
              <a:defRPr sz="933">
                <a:solidFill>
                  <a:schemeClr val="accent3"/>
                </a:solidFill>
              </a:defRPr>
            </a:lvl1pPr>
            <a:lvl2pPr marL="457171" indent="0">
              <a:buNone/>
              <a:defRPr sz="1200"/>
            </a:lvl2pPr>
            <a:lvl3pPr marL="914344" indent="0">
              <a:buNone/>
              <a:defRPr sz="1200"/>
            </a:lvl3pPr>
            <a:lvl4pPr marL="1371515" indent="0">
              <a:buNone/>
              <a:defRPr sz="1200"/>
            </a:lvl4pPr>
            <a:lvl5pPr marL="1828686" indent="0">
              <a:buNone/>
              <a:defRPr sz="1200"/>
            </a:lvl5pPr>
          </a:lstStyle>
          <a:p>
            <a:pPr lvl="0"/>
            <a:r>
              <a:rPr lang="en-GB" dirty="0"/>
              <a:t>Position</a:t>
            </a:r>
            <a:endParaRPr lang="en-RO" dirty="0"/>
          </a:p>
        </p:txBody>
      </p:sp>
      <p:sp>
        <p:nvSpPr>
          <p:cNvPr id="61" name="Text Placeholder 3">
            <a:extLst>
              <a:ext uri="{FF2B5EF4-FFF2-40B4-BE49-F238E27FC236}">
                <a16:creationId xmlns:a16="http://schemas.microsoft.com/office/drawing/2014/main" id="{057AF479-A903-C14A-A31F-CCA84B03D3F4}"/>
              </a:ext>
            </a:extLst>
          </p:cNvPr>
          <p:cNvSpPr>
            <a:spLocks noGrp="1"/>
          </p:cNvSpPr>
          <p:nvPr>
            <p:ph type="body" sz="quarter" idx="91" hasCustomPrompt="1"/>
          </p:nvPr>
        </p:nvSpPr>
        <p:spPr>
          <a:xfrm>
            <a:off x="590573" y="4713554"/>
            <a:ext cx="2162967" cy="133543"/>
          </a:xfrm>
          <a:prstGeom prst="rect">
            <a:avLst/>
          </a:prstGeom>
        </p:spPr>
        <p:txBody>
          <a:bodyPr lIns="0" tIns="0" rIns="0" bIns="0">
            <a:normAutofit/>
          </a:bodyPr>
          <a:lstStyle>
            <a:lvl1pPr marL="0" indent="0">
              <a:buNone/>
              <a:defRPr sz="800">
                <a:solidFill>
                  <a:schemeClr val="accent3"/>
                </a:solidFill>
              </a:defRPr>
            </a:lvl1pPr>
            <a:lvl2pPr marL="457171" indent="0">
              <a:buNone/>
              <a:defRPr sz="1200"/>
            </a:lvl2pPr>
            <a:lvl3pPr marL="914344" indent="0">
              <a:buNone/>
              <a:defRPr sz="1200"/>
            </a:lvl3pPr>
            <a:lvl4pPr marL="1371515" indent="0">
              <a:buNone/>
              <a:defRPr sz="1200"/>
            </a:lvl4pPr>
            <a:lvl5pPr marL="1828686" indent="0">
              <a:buNone/>
              <a:defRPr sz="1200"/>
            </a:lvl5pPr>
          </a:lstStyle>
          <a:p>
            <a:pPr lvl="0"/>
            <a:r>
              <a:rPr lang="en-GB" dirty="0"/>
              <a:t>+49 0000 000 00 00</a:t>
            </a:r>
          </a:p>
        </p:txBody>
      </p:sp>
      <p:sp>
        <p:nvSpPr>
          <p:cNvPr id="62" name="Text Placeholder 3">
            <a:extLst>
              <a:ext uri="{FF2B5EF4-FFF2-40B4-BE49-F238E27FC236}">
                <a16:creationId xmlns:a16="http://schemas.microsoft.com/office/drawing/2014/main" id="{392BFB2B-7823-764C-A48B-9E2092ED2CF8}"/>
              </a:ext>
            </a:extLst>
          </p:cNvPr>
          <p:cNvSpPr>
            <a:spLocks noGrp="1"/>
          </p:cNvSpPr>
          <p:nvPr>
            <p:ph type="body" sz="quarter" idx="92" hasCustomPrompt="1"/>
          </p:nvPr>
        </p:nvSpPr>
        <p:spPr>
          <a:xfrm>
            <a:off x="590573" y="4881642"/>
            <a:ext cx="2162967" cy="133543"/>
          </a:xfrm>
          <a:prstGeom prst="rect">
            <a:avLst/>
          </a:prstGeom>
        </p:spPr>
        <p:txBody>
          <a:bodyPr lIns="0" tIns="0" rIns="0" bIns="0"/>
          <a:lstStyle>
            <a:lvl1pPr marL="0" indent="0">
              <a:buNone/>
              <a:defRPr sz="800">
                <a:solidFill>
                  <a:schemeClr val="accent3"/>
                </a:solidFill>
              </a:defRPr>
            </a:lvl1pPr>
            <a:lvl2pPr marL="457171" indent="0">
              <a:buNone/>
              <a:defRPr sz="1200"/>
            </a:lvl2pPr>
            <a:lvl3pPr marL="914344" indent="0">
              <a:buNone/>
              <a:defRPr sz="1200"/>
            </a:lvl3pPr>
            <a:lvl4pPr marL="1371515" indent="0">
              <a:buNone/>
              <a:defRPr sz="1200"/>
            </a:lvl4pPr>
            <a:lvl5pPr marL="1828686" indent="0">
              <a:buNone/>
              <a:defRPr sz="1200"/>
            </a:lvl5pPr>
          </a:lstStyle>
          <a:p>
            <a:pPr lvl="0"/>
            <a:r>
              <a:rPr lang="en-GB" dirty="0"/>
              <a:t>name.surname@p3-group.com</a:t>
            </a:r>
          </a:p>
        </p:txBody>
      </p:sp>
      <p:sp>
        <p:nvSpPr>
          <p:cNvPr id="34" name="Date Placeholder 2">
            <a:extLst>
              <a:ext uri="{FF2B5EF4-FFF2-40B4-BE49-F238E27FC236}">
                <a16:creationId xmlns:a16="http://schemas.microsoft.com/office/drawing/2014/main" id="{A508ED61-1475-9549-9AC2-DE6A3761518A}"/>
              </a:ext>
            </a:extLst>
          </p:cNvPr>
          <p:cNvSpPr>
            <a:spLocks noGrp="1"/>
          </p:cNvSpPr>
          <p:nvPr>
            <p:ph type="dt" sz="half" idx="10"/>
          </p:nvPr>
        </p:nvSpPr>
        <p:spPr>
          <a:xfrm>
            <a:off x="432001" y="6629437"/>
            <a:ext cx="659092" cy="123273"/>
          </a:xfrm>
        </p:spPr>
        <p:txBody>
          <a:bodyPr/>
          <a:lstStyle/>
          <a:p>
            <a:fld id="{17402A0B-3457-4B6E-8157-FDFCDB64B8B4}" type="datetime1">
              <a:rPr lang="ro-RO" smtClean="0"/>
              <a:t>01.02.2024</a:t>
            </a:fld>
            <a:endParaRPr lang="en-US" dirty="0"/>
          </a:p>
        </p:txBody>
      </p:sp>
      <p:sp>
        <p:nvSpPr>
          <p:cNvPr id="39" name="Footer Placeholder 2">
            <a:extLst>
              <a:ext uri="{FF2B5EF4-FFF2-40B4-BE49-F238E27FC236}">
                <a16:creationId xmlns:a16="http://schemas.microsoft.com/office/drawing/2014/main" id="{1749DC97-C29C-6F46-9491-142978EFBCA5}"/>
              </a:ext>
            </a:extLst>
          </p:cNvPr>
          <p:cNvSpPr>
            <a:spLocks noGrp="1"/>
          </p:cNvSpPr>
          <p:nvPr>
            <p:ph type="ftr" sz="quarter" idx="3"/>
          </p:nvPr>
        </p:nvSpPr>
        <p:spPr>
          <a:xfrm>
            <a:off x="3232075" y="6629437"/>
            <a:ext cx="5727851" cy="123273"/>
          </a:xfrm>
          <a:prstGeom prst="rect">
            <a:avLst/>
          </a:prstGeom>
        </p:spPr>
        <p:txBody>
          <a:bodyPr lIns="0" tIns="0" rIns="0" bIns="0"/>
          <a:lstStyle>
            <a:lvl1pPr>
              <a:defRPr sz="700">
                <a:solidFill>
                  <a:srgbClr val="B1B1B1"/>
                </a:solidFill>
              </a:defRPr>
            </a:lvl1pPr>
          </a:lstStyle>
          <a:p>
            <a:pPr marL="6351" algn="ctr">
              <a:spcBef>
                <a:spcPts val="68"/>
              </a:spcBef>
            </a:pPr>
            <a:r>
              <a:rPr lang="en-US" spc="8"/>
              <a:t>P3 group company presentation</a:t>
            </a:r>
            <a:endParaRPr lang="en-US" spc="-8" dirty="0"/>
          </a:p>
        </p:txBody>
      </p:sp>
      <p:pic>
        <p:nvPicPr>
          <p:cNvPr id="40" name="Graphic 39">
            <a:extLst>
              <a:ext uri="{FF2B5EF4-FFF2-40B4-BE49-F238E27FC236}">
                <a16:creationId xmlns:a16="http://schemas.microsoft.com/office/drawing/2014/main" id="{DE449E4D-618E-754C-AFED-A484A03911E7}"/>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1343877" y="270000"/>
            <a:ext cx="416323" cy="403680"/>
          </a:xfrm>
          <a:prstGeom prst="rect">
            <a:avLst/>
          </a:prstGeom>
        </p:spPr>
      </p:pic>
      <p:sp>
        <p:nvSpPr>
          <p:cNvPr id="43" name="Slide Number Placeholder 4">
            <a:extLst>
              <a:ext uri="{FF2B5EF4-FFF2-40B4-BE49-F238E27FC236}">
                <a16:creationId xmlns:a16="http://schemas.microsoft.com/office/drawing/2014/main" id="{DD3A4977-DB91-6243-B41E-C41AC83B9415}"/>
              </a:ext>
            </a:extLst>
          </p:cNvPr>
          <p:cNvSpPr>
            <a:spLocks noGrp="1"/>
          </p:cNvSpPr>
          <p:nvPr>
            <p:ph type="sldNum" sz="quarter" idx="81"/>
          </p:nvPr>
        </p:nvSpPr>
        <p:spPr>
          <a:xfrm>
            <a:off x="11310171" y="6629437"/>
            <a:ext cx="450029" cy="123273"/>
          </a:xfrm>
        </p:spPr>
        <p:txBody>
          <a:bodyPr/>
          <a:lstStyle>
            <a:lvl1pPr>
              <a:defRPr>
                <a:solidFill>
                  <a:schemeClr val="bg1">
                    <a:alpha val="50000"/>
                  </a:schemeClr>
                </a:solidFill>
              </a:defRPr>
            </a:lvl1pPr>
          </a:lstStyle>
          <a:p>
            <a:pPr algn="r"/>
            <a:fld id="{B6F15528-21DE-4FAA-801E-634DDDAF4B2B}" type="slidenum">
              <a:rPr lang="en-RO" smtClean="0"/>
              <a:pPr algn="r"/>
              <a:t>‹#›</a:t>
            </a:fld>
            <a:endParaRPr lang="en-RO" dirty="0"/>
          </a:p>
        </p:txBody>
      </p:sp>
      <p:sp>
        <p:nvSpPr>
          <p:cNvPr id="48" name="Text Placeholder 2">
            <a:extLst>
              <a:ext uri="{FF2B5EF4-FFF2-40B4-BE49-F238E27FC236}">
                <a16:creationId xmlns:a16="http://schemas.microsoft.com/office/drawing/2014/main" id="{4DC2C600-F284-C34F-BD34-83A0A3383006}"/>
              </a:ext>
            </a:extLst>
          </p:cNvPr>
          <p:cNvSpPr>
            <a:spLocks noGrp="1"/>
          </p:cNvSpPr>
          <p:nvPr>
            <p:ph type="body" sz="quarter" idx="79" hasCustomPrompt="1"/>
          </p:nvPr>
        </p:nvSpPr>
        <p:spPr>
          <a:xfrm>
            <a:off x="432001" y="1372172"/>
            <a:ext cx="4340508" cy="274637"/>
          </a:xfrm>
          <a:prstGeom prst="rect">
            <a:avLst/>
          </a:prstGeom>
        </p:spPr>
        <p:txBody>
          <a:bodyPr lIns="0">
            <a:noAutofit/>
          </a:bodyPr>
          <a:lstStyle>
            <a:lvl1pPr marL="0" indent="0">
              <a:buNone/>
              <a:defRPr sz="1600" spc="-75">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GB" dirty="0"/>
              <a:t>Contact person</a:t>
            </a:r>
          </a:p>
        </p:txBody>
      </p:sp>
      <p:sp>
        <p:nvSpPr>
          <p:cNvPr id="35" name="Text Placeholder 4">
            <a:extLst>
              <a:ext uri="{FF2B5EF4-FFF2-40B4-BE49-F238E27FC236}">
                <a16:creationId xmlns:a16="http://schemas.microsoft.com/office/drawing/2014/main" id="{C8453F9E-A48F-3A47-B623-86B674A9C872}"/>
              </a:ext>
            </a:extLst>
          </p:cNvPr>
          <p:cNvSpPr>
            <a:spLocks noGrp="1"/>
          </p:cNvSpPr>
          <p:nvPr>
            <p:ph type="body" sz="quarter" idx="112" hasCustomPrompt="1"/>
          </p:nvPr>
        </p:nvSpPr>
        <p:spPr>
          <a:xfrm>
            <a:off x="9620156" y="2703718"/>
            <a:ext cx="2140045" cy="615553"/>
          </a:xfrm>
          <a:prstGeom prst="rect">
            <a:avLst/>
          </a:prstGeom>
          <a:noFill/>
        </p:spPr>
        <p:txBody>
          <a:bodyPr wrap="square" lIns="0" tIns="0" rIns="0" bIns="0">
            <a:spAutoFit/>
          </a:bodyPr>
          <a:lstStyle>
            <a:lvl1pPr marL="0" indent="0">
              <a:lnSpc>
                <a:spcPct val="100000"/>
              </a:lnSpc>
              <a:spcBef>
                <a:spcPts val="0"/>
              </a:spcBef>
              <a:spcAft>
                <a:spcPts val="0"/>
              </a:spcAft>
              <a:buFontTx/>
              <a:buNone/>
              <a:defRPr sz="1000">
                <a:solidFill>
                  <a:schemeClr val="bg1"/>
                </a:solidFill>
                <a:latin typeface="+mn-lt"/>
              </a:defRPr>
            </a:lvl1pPr>
          </a:lstStyle>
          <a:p>
            <a:pPr lvl="0"/>
            <a:r>
              <a:rPr lang="en-US" dirty="0"/>
              <a:t>P3 group GmbH</a:t>
            </a:r>
            <a:br>
              <a:rPr lang="en-US" dirty="0"/>
            </a:br>
            <a:r>
              <a:rPr lang="en-US" dirty="0" err="1"/>
              <a:t>Heilbronner</a:t>
            </a:r>
            <a:r>
              <a:rPr lang="en-US" dirty="0"/>
              <a:t> Str. 86</a:t>
            </a:r>
            <a:br>
              <a:rPr lang="en-US" dirty="0"/>
            </a:br>
            <a:r>
              <a:rPr lang="en-US" dirty="0"/>
              <a:t>70191 Stuttgart</a:t>
            </a:r>
            <a:br>
              <a:rPr lang="en-US" dirty="0"/>
            </a:br>
            <a:r>
              <a:rPr lang="en-US" dirty="0"/>
              <a:t>Germany</a:t>
            </a:r>
          </a:p>
        </p:txBody>
      </p:sp>
      <p:sp>
        <p:nvSpPr>
          <p:cNvPr id="36" name="Text Placeholder 4">
            <a:extLst>
              <a:ext uri="{FF2B5EF4-FFF2-40B4-BE49-F238E27FC236}">
                <a16:creationId xmlns:a16="http://schemas.microsoft.com/office/drawing/2014/main" id="{8AB6E055-3BEE-C143-A5A9-C0747C59B64D}"/>
              </a:ext>
            </a:extLst>
          </p:cNvPr>
          <p:cNvSpPr>
            <a:spLocks noGrp="1"/>
          </p:cNvSpPr>
          <p:nvPr>
            <p:ph type="body" sz="quarter" idx="113" hasCustomPrompt="1"/>
          </p:nvPr>
        </p:nvSpPr>
        <p:spPr>
          <a:xfrm>
            <a:off x="9620156" y="3384528"/>
            <a:ext cx="2140045" cy="615553"/>
          </a:xfrm>
          <a:prstGeom prst="rect">
            <a:avLst/>
          </a:prstGeom>
          <a:noFill/>
        </p:spPr>
        <p:txBody>
          <a:bodyPr wrap="square" lIns="0" tIns="0" rIns="0" bIns="0">
            <a:spAutoFit/>
          </a:bodyPr>
          <a:lstStyle>
            <a:lvl1pPr marL="0" indent="0">
              <a:lnSpc>
                <a:spcPct val="100000"/>
              </a:lnSpc>
              <a:spcBef>
                <a:spcPts val="0"/>
              </a:spcBef>
              <a:spcAft>
                <a:spcPts val="0"/>
              </a:spcAft>
              <a:buFontTx/>
              <a:buNone/>
              <a:defRPr sz="1000">
                <a:solidFill>
                  <a:schemeClr val="bg1"/>
                </a:solidFill>
                <a:latin typeface="+mn-lt"/>
              </a:defRPr>
            </a:lvl1pPr>
          </a:lstStyle>
          <a:p>
            <a:pPr lvl="0"/>
            <a:r>
              <a:rPr lang="en-US" dirty="0"/>
              <a:t>P3 group GmbH</a:t>
            </a:r>
            <a:br>
              <a:rPr lang="en-US" dirty="0"/>
            </a:br>
            <a:r>
              <a:rPr lang="en-US" dirty="0" err="1"/>
              <a:t>Heilbronner</a:t>
            </a:r>
            <a:r>
              <a:rPr lang="en-US" dirty="0"/>
              <a:t> Str. 86</a:t>
            </a:r>
            <a:br>
              <a:rPr lang="en-US" dirty="0"/>
            </a:br>
            <a:r>
              <a:rPr lang="en-US" dirty="0"/>
              <a:t>70191 Stuttgart</a:t>
            </a:r>
            <a:br>
              <a:rPr lang="en-US" dirty="0"/>
            </a:br>
            <a:r>
              <a:rPr lang="en-US" dirty="0"/>
              <a:t>Germany</a:t>
            </a:r>
          </a:p>
        </p:txBody>
      </p:sp>
      <p:sp>
        <p:nvSpPr>
          <p:cNvPr id="5" name="Textfeld 4">
            <a:extLst>
              <a:ext uri="{FF2B5EF4-FFF2-40B4-BE49-F238E27FC236}">
                <a16:creationId xmlns:a16="http://schemas.microsoft.com/office/drawing/2014/main" id="{C458A74E-8DC6-4248-95A5-7B49F95AAB00}"/>
              </a:ext>
            </a:extLst>
          </p:cNvPr>
          <p:cNvSpPr txBox="1"/>
          <p:nvPr userDrawn="1"/>
        </p:nvSpPr>
        <p:spPr>
          <a:xfrm>
            <a:off x="9620156" y="1747081"/>
            <a:ext cx="2147235" cy="266740"/>
          </a:xfrm>
          <a:prstGeom prst="rect">
            <a:avLst/>
          </a:prstGeom>
          <a:noFill/>
        </p:spPr>
        <p:txBody>
          <a:bodyPr wrap="square" lIns="0" rtlCol="0">
            <a:noAutofit/>
          </a:bodyPr>
          <a:lstStyle/>
          <a:p>
            <a:r>
              <a:rPr lang="en-US" sz="933" dirty="0">
                <a:solidFill>
                  <a:srgbClr val="3399FF"/>
                </a:solidFill>
              </a:rPr>
              <a:t>ADDRESS:</a:t>
            </a:r>
          </a:p>
        </p:txBody>
      </p:sp>
      <p:sp>
        <p:nvSpPr>
          <p:cNvPr id="42" name="Textfeld 41">
            <a:extLst>
              <a:ext uri="{FF2B5EF4-FFF2-40B4-BE49-F238E27FC236}">
                <a16:creationId xmlns:a16="http://schemas.microsoft.com/office/drawing/2014/main" id="{A93CA1AF-41D3-F943-A040-8DD3EFD76579}"/>
              </a:ext>
            </a:extLst>
          </p:cNvPr>
          <p:cNvSpPr txBox="1"/>
          <p:nvPr userDrawn="1"/>
        </p:nvSpPr>
        <p:spPr>
          <a:xfrm>
            <a:off x="9620376" y="4801642"/>
            <a:ext cx="2147235" cy="266740"/>
          </a:xfrm>
          <a:prstGeom prst="rect">
            <a:avLst/>
          </a:prstGeom>
          <a:noFill/>
        </p:spPr>
        <p:txBody>
          <a:bodyPr wrap="square" lIns="0" rtlCol="0">
            <a:noAutofit/>
          </a:bodyPr>
          <a:lstStyle/>
          <a:p>
            <a:r>
              <a:rPr lang="en-US" sz="933" dirty="0">
                <a:solidFill>
                  <a:srgbClr val="3399FF"/>
                </a:solidFill>
              </a:rPr>
              <a:t>WEBSITE:</a:t>
            </a:r>
          </a:p>
        </p:txBody>
      </p:sp>
      <p:sp>
        <p:nvSpPr>
          <p:cNvPr id="47" name="Textfeld 46">
            <a:extLst>
              <a:ext uri="{FF2B5EF4-FFF2-40B4-BE49-F238E27FC236}">
                <a16:creationId xmlns:a16="http://schemas.microsoft.com/office/drawing/2014/main" id="{D111BA77-2647-FB42-A87E-C89EBD4ACC8B}"/>
              </a:ext>
            </a:extLst>
          </p:cNvPr>
          <p:cNvSpPr txBox="1"/>
          <p:nvPr userDrawn="1"/>
        </p:nvSpPr>
        <p:spPr>
          <a:xfrm>
            <a:off x="9620376" y="4992846"/>
            <a:ext cx="2147235" cy="266740"/>
          </a:xfrm>
          <a:prstGeom prst="rect">
            <a:avLst/>
          </a:prstGeom>
          <a:noFill/>
        </p:spPr>
        <p:txBody>
          <a:bodyPr wrap="square" lIns="0" rtlCol="0">
            <a:noAutofit/>
          </a:bodyPr>
          <a:lstStyle/>
          <a:p>
            <a:r>
              <a:rPr lang="en-US" sz="1000" dirty="0">
                <a:solidFill>
                  <a:schemeClr val="bg1"/>
                </a:solidFill>
              </a:rPr>
              <a:t>www.p3-group.com</a:t>
            </a:r>
          </a:p>
        </p:txBody>
      </p:sp>
      <p:sp>
        <p:nvSpPr>
          <p:cNvPr id="6" name="Textfeld 5">
            <a:extLst>
              <a:ext uri="{FF2B5EF4-FFF2-40B4-BE49-F238E27FC236}">
                <a16:creationId xmlns:a16="http://schemas.microsoft.com/office/drawing/2014/main" id="{A5629E6E-9519-8644-87A0-DF831C2FB3EC}"/>
              </a:ext>
            </a:extLst>
          </p:cNvPr>
          <p:cNvSpPr txBox="1"/>
          <p:nvPr userDrawn="1"/>
        </p:nvSpPr>
        <p:spPr>
          <a:xfrm>
            <a:off x="432000" y="5598116"/>
            <a:ext cx="869790" cy="235898"/>
          </a:xfrm>
          <a:prstGeom prst="rect">
            <a:avLst/>
          </a:prstGeom>
          <a:noFill/>
        </p:spPr>
        <p:txBody>
          <a:bodyPr wrap="none" lIns="0" rtlCol="0">
            <a:spAutoFit/>
          </a:bodyPr>
          <a:lstStyle/>
          <a:p>
            <a:r>
              <a:rPr lang="en-US" sz="933" spc="80" baseline="0" dirty="0">
                <a:solidFill>
                  <a:schemeClr val="accent3"/>
                </a:solidFill>
                <a:latin typeface="+mj-lt"/>
              </a:rPr>
              <a:t>DISCLAIMER</a:t>
            </a:r>
          </a:p>
        </p:txBody>
      </p:sp>
      <p:sp>
        <p:nvSpPr>
          <p:cNvPr id="7" name="Rechteck 6">
            <a:extLst>
              <a:ext uri="{FF2B5EF4-FFF2-40B4-BE49-F238E27FC236}">
                <a16:creationId xmlns:a16="http://schemas.microsoft.com/office/drawing/2014/main" id="{6AE37B20-46A1-E246-99E4-94E15C5B8727}"/>
              </a:ext>
            </a:extLst>
          </p:cNvPr>
          <p:cNvSpPr/>
          <p:nvPr userDrawn="1"/>
        </p:nvSpPr>
        <p:spPr>
          <a:xfrm>
            <a:off x="432001" y="5853340"/>
            <a:ext cx="8334628" cy="342744"/>
          </a:xfrm>
          <a:prstGeom prst="rect">
            <a:avLst/>
          </a:prstGeom>
        </p:spPr>
        <p:txBody>
          <a:bodyPr wrap="square" lIns="0">
            <a:noAutofit/>
          </a:bodyPr>
          <a:lstStyle/>
          <a:p>
            <a:pPr marL="6351" marR="2540" lvl="0" indent="0" algn="l" defTabSz="609546" rtl="0" eaLnBrk="1" fontAlgn="auto" latinLnBrk="0" hangingPunct="1">
              <a:lnSpc>
                <a:spcPct val="123700"/>
              </a:lnSpc>
              <a:spcBef>
                <a:spcPts val="51"/>
              </a:spcBef>
              <a:spcAft>
                <a:spcPts val="0"/>
              </a:spcAft>
              <a:buClrTx/>
              <a:buSzTx/>
              <a:buFontTx/>
              <a:buNone/>
              <a:tabLst/>
              <a:defRPr/>
            </a:pPr>
            <a:r>
              <a:rPr kumimoji="0" lang="en-GB" sz="600" b="0" i="0" u="none" strike="noStrike" kern="1200" cap="none" spc="3" normalizeH="0" baseline="0" noProof="0" dirty="0">
                <a:ln>
                  <a:noFill/>
                </a:ln>
                <a:solidFill>
                  <a:srgbClr val="000000"/>
                </a:solidFill>
                <a:effectLst/>
                <a:uLnTx/>
                <a:uFillTx/>
                <a:latin typeface="Roboto Light" panose="02000000000000000000" pitchFamily="2" charset="0"/>
                <a:ea typeface="+mn-ea"/>
                <a:cs typeface="Maison Neue Light"/>
              </a:rPr>
              <a:t>This</a:t>
            </a:r>
            <a:r>
              <a:rPr kumimoji="0" lang="en-GB" sz="600" b="0" i="0" u="none" strike="noStrike" kern="1200" cap="none" spc="5"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600" b="0" i="0" u="none" strike="noStrike" kern="1200" cap="none" spc="3" normalizeH="0" baseline="0" noProof="0" dirty="0">
                <a:ln>
                  <a:noFill/>
                </a:ln>
                <a:solidFill>
                  <a:srgbClr val="000000"/>
                </a:solidFill>
                <a:effectLst/>
                <a:uLnTx/>
                <a:uFillTx/>
                <a:latin typeface="Roboto Light" panose="02000000000000000000" pitchFamily="2" charset="0"/>
                <a:ea typeface="+mn-ea"/>
                <a:cs typeface="Maison Neue Light"/>
              </a:rPr>
              <a:t>document</a:t>
            </a:r>
            <a:r>
              <a:rPr kumimoji="0" lang="en-GB" sz="600" b="0" i="0" u="none" strike="noStrike" kern="1200" cap="none" spc="5"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600" b="0" i="0" u="none" strike="noStrike" kern="1200" cap="none" spc="3" normalizeH="0" baseline="0" noProof="0" dirty="0">
                <a:ln>
                  <a:noFill/>
                </a:ln>
                <a:solidFill>
                  <a:srgbClr val="000000"/>
                </a:solidFill>
                <a:effectLst/>
                <a:uLnTx/>
                <a:uFillTx/>
                <a:latin typeface="Roboto Light" panose="02000000000000000000" pitchFamily="2" charset="0"/>
                <a:ea typeface="+mn-ea"/>
                <a:cs typeface="Maison Neue Light"/>
              </a:rPr>
              <a:t>and</a:t>
            </a:r>
            <a:r>
              <a:rPr kumimoji="0" lang="en-GB" sz="600" b="0" i="0" u="none" strike="noStrike" kern="1200" cap="none" spc="5"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600" b="0" i="0" u="none" strike="noStrike" kern="1200" cap="none" spc="3" normalizeH="0" baseline="0" noProof="0" dirty="0">
                <a:ln>
                  <a:noFill/>
                </a:ln>
                <a:solidFill>
                  <a:srgbClr val="000000"/>
                </a:solidFill>
                <a:effectLst/>
                <a:uLnTx/>
                <a:uFillTx/>
                <a:latin typeface="Roboto Light" panose="02000000000000000000" pitchFamily="2" charset="0"/>
                <a:ea typeface="+mn-ea"/>
                <a:cs typeface="Maison Neue Light"/>
              </a:rPr>
              <a:t>all</a:t>
            </a:r>
            <a:r>
              <a:rPr kumimoji="0" lang="en-GB" sz="600" b="0" i="0" u="none" strike="noStrike" kern="1200" cap="none" spc="5"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600" b="0" i="0" u="none" strike="noStrike" kern="1200" cap="none" spc="3" normalizeH="0" baseline="0" noProof="0" dirty="0">
                <a:ln>
                  <a:noFill/>
                </a:ln>
                <a:solidFill>
                  <a:srgbClr val="000000"/>
                </a:solidFill>
                <a:effectLst/>
                <a:uLnTx/>
                <a:uFillTx/>
                <a:latin typeface="Roboto Light" panose="02000000000000000000" pitchFamily="2" charset="0"/>
                <a:ea typeface="+mn-ea"/>
                <a:cs typeface="Maison Neue Light"/>
              </a:rPr>
              <a:t>information</a:t>
            </a:r>
            <a:r>
              <a:rPr kumimoji="0" lang="en-GB" sz="600" b="0" i="0" u="none" strike="noStrike" kern="1200" cap="none" spc="5"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600" b="0" i="0" u="none" strike="noStrike" kern="1200" cap="none" spc="3" normalizeH="0" baseline="0" noProof="0" dirty="0">
                <a:ln>
                  <a:noFill/>
                </a:ln>
                <a:solidFill>
                  <a:srgbClr val="000000"/>
                </a:solidFill>
                <a:effectLst/>
                <a:uLnTx/>
                <a:uFillTx/>
                <a:latin typeface="Roboto Light" panose="02000000000000000000" pitchFamily="2" charset="0"/>
                <a:ea typeface="+mn-ea"/>
                <a:cs typeface="Maison Neue Light"/>
              </a:rPr>
              <a:t>contained</a:t>
            </a:r>
            <a:r>
              <a:rPr kumimoji="0" lang="en-GB" sz="600" b="0" i="0" u="none" strike="noStrike" kern="1200" cap="none" spc="5"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600" b="0" i="0" u="none" strike="noStrike" kern="1200" cap="none" spc="3" normalizeH="0" baseline="0" noProof="0" dirty="0">
                <a:ln>
                  <a:noFill/>
                </a:ln>
                <a:solidFill>
                  <a:srgbClr val="000000"/>
                </a:solidFill>
                <a:effectLst/>
                <a:uLnTx/>
                <a:uFillTx/>
                <a:latin typeface="Roboto Light" panose="02000000000000000000" pitchFamily="2" charset="0"/>
                <a:ea typeface="+mn-ea"/>
                <a:cs typeface="Maison Neue Light"/>
              </a:rPr>
              <a:t>herein</a:t>
            </a:r>
            <a:r>
              <a:rPr kumimoji="0" lang="en-GB" sz="600" b="0" i="0" u="none" strike="noStrike" kern="1200" cap="none" spc="5"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600" b="0" i="0" u="none" strike="noStrike" kern="1200" cap="none" spc="0" normalizeH="0" baseline="0" noProof="0" dirty="0">
                <a:ln>
                  <a:noFill/>
                </a:ln>
                <a:solidFill>
                  <a:srgbClr val="000000"/>
                </a:solidFill>
                <a:effectLst/>
                <a:uLnTx/>
                <a:uFillTx/>
                <a:latin typeface="Roboto Light" panose="02000000000000000000" pitchFamily="2" charset="0"/>
                <a:ea typeface="+mn-ea"/>
                <a:cs typeface="Maison Neue Light"/>
              </a:rPr>
              <a:t>are</a:t>
            </a:r>
            <a:r>
              <a:rPr kumimoji="0" lang="en-GB" sz="600" b="0" i="0" u="none" strike="noStrike" kern="1200" cap="none" spc="8"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600" b="0" i="0" u="none" strike="noStrike" kern="1200" cap="none" spc="3" normalizeH="0" baseline="0" noProof="0" dirty="0">
                <a:ln>
                  <a:noFill/>
                </a:ln>
                <a:solidFill>
                  <a:srgbClr val="000000"/>
                </a:solidFill>
                <a:effectLst/>
                <a:uLnTx/>
                <a:uFillTx/>
                <a:latin typeface="Roboto Light" panose="02000000000000000000" pitchFamily="2" charset="0"/>
                <a:ea typeface="+mn-ea"/>
                <a:cs typeface="Maison Neue Light"/>
              </a:rPr>
              <a:t>the </a:t>
            </a:r>
            <a:r>
              <a:rPr kumimoji="0" lang="en-GB" sz="600" b="0" i="0" u="none" strike="noStrike" kern="1200" cap="none" spc="5"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600" b="0" i="0" u="none" strike="noStrike" kern="1200" cap="none" spc="3" normalizeH="0" baseline="0" noProof="0" dirty="0">
                <a:ln>
                  <a:noFill/>
                </a:ln>
                <a:solidFill>
                  <a:srgbClr val="000000"/>
                </a:solidFill>
                <a:effectLst/>
                <a:uLnTx/>
                <a:uFillTx/>
                <a:latin typeface="Roboto Light" panose="02000000000000000000" pitchFamily="2" charset="0"/>
                <a:ea typeface="+mn-ea"/>
                <a:cs typeface="Maison Neue Light"/>
              </a:rPr>
              <a:t>sole</a:t>
            </a:r>
            <a:r>
              <a:rPr kumimoji="0" lang="en-GB" sz="600" b="0" i="0" u="none" strike="noStrike" kern="1200" cap="none" spc="8"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600" b="0" i="0" u="none" strike="noStrike" kern="1200" cap="none" spc="5" normalizeH="0" baseline="0" noProof="0" dirty="0">
                <a:ln>
                  <a:noFill/>
                </a:ln>
                <a:solidFill>
                  <a:srgbClr val="000000"/>
                </a:solidFill>
                <a:effectLst/>
                <a:uLnTx/>
                <a:uFillTx/>
                <a:latin typeface="Roboto Light" panose="02000000000000000000" pitchFamily="2" charset="0"/>
                <a:ea typeface="+mn-ea"/>
                <a:cs typeface="Maison Neue Light"/>
              </a:rPr>
              <a:t>property</a:t>
            </a:r>
            <a:r>
              <a:rPr kumimoji="0" lang="en-GB" sz="600" b="0" i="0" u="none" strike="noStrike" kern="1200" cap="none" spc="8"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600" b="0" i="0" u="none" strike="noStrike" kern="1200" cap="none" spc="-3" normalizeH="0" baseline="0" noProof="0" dirty="0">
                <a:ln>
                  <a:noFill/>
                </a:ln>
                <a:solidFill>
                  <a:srgbClr val="000000"/>
                </a:solidFill>
                <a:effectLst/>
                <a:uLnTx/>
                <a:uFillTx/>
                <a:latin typeface="Roboto Light" panose="02000000000000000000" pitchFamily="2" charset="0"/>
                <a:ea typeface="+mn-ea"/>
                <a:cs typeface="Maison Neue Light"/>
              </a:rPr>
              <a:t>of</a:t>
            </a:r>
            <a:r>
              <a:rPr kumimoji="0" lang="en-GB" sz="600" b="0" i="0" u="none" strike="noStrike" kern="1200" cap="none" spc="8"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600" b="0" i="0" u="none" strike="noStrike" kern="1200" cap="none" spc="0" normalizeH="0" baseline="0" noProof="0" dirty="0">
                <a:ln>
                  <a:noFill/>
                </a:ln>
                <a:solidFill>
                  <a:srgbClr val="000000"/>
                </a:solidFill>
                <a:effectLst/>
                <a:uLnTx/>
                <a:uFillTx/>
                <a:latin typeface="Roboto Light" panose="02000000000000000000" pitchFamily="2" charset="0"/>
                <a:ea typeface="+mn-ea"/>
                <a:cs typeface="Maison Neue Light"/>
              </a:rPr>
              <a:t>P3</a:t>
            </a:r>
            <a:r>
              <a:rPr kumimoji="0" lang="en-GB" sz="600" b="0" i="0" u="none" strike="noStrike" kern="1200" cap="none" spc="-3" normalizeH="0" baseline="0" noProof="0" dirty="0">
                <a:ln>
                  <a:noFill/>
                </a:ln>
                <a:solidFill>
                  <a:srgbClr val="000000"/>
                </a:solidFill>
                <a:effectLst/>
                <a:uLnTx/>
                <a:uFillTx/>
                <a:latin typeface="Roboto Light" panose="02000000000000000000" pitchFamily="2" charset="0"/>
                <a:ea typeface="+mn-ea"/>
                <a:cs typeface="Maison Neue Light"/>
              </a:rPr>
              <a:t>.</a:t>
            </a:r>
            <a:r>
              <a:rPr kumimoji="0" lang="en-GB" sz="600" b="0" i="0" u="none" strike="noStrike" kern="1200" cap="none" spc="8"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600" b="0" i="0" u="none" strike="noStrike" kern="1200" cap="none" spc="-3" normalizeH="0" baseline="0" noProof="0" dirty="0">
                <a:ln>
                  <a:noFill/>
                </a:ln>
                <a:solidFill>
                  <a:srgbClr val="000000"/>
                </a:solidFill>
                <a:effectLst/>
                <a:uLnTx/>
                <a:uFillTx/>
                <a:latin typeface="Roboto Light" panose="02000000000000000000" pitchFamily="2" charset="0"/>
                <a:ea typeface="+mn-ea"/>
                <a:cs typeface="Maison Neue Light"/>
              </a:rPr>
              <a:t>No</a:t>
            </a:r>
            <a:r>
              <a:rPr kumimoji="0" lang="en-GB" sz="600" b="0" i="0" u="none" strike="noStrike" kern="1200" cap="none" spc="8"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600" b="0" i="0" u="none" strike="noStrike" kern="1200" cap="none" spc="3" normalizeH="0" baseline="0" noProof="0" dirty="0">
                <a:ln>
                  <a:noFill/>
                </a:ln>
                <a:solidFill>
                  <a:srgbClr val="000000"/>
                </a:solidFill>
                <a:effectLst/>
                <a:uLnTx/>
                <a:uFillTx/>
                <a:latin typeface="Roboto Light" panose="02000000000000000000" pitchFamily="2" charset="0"/>
                <a:ea typeface="+mn-ea"/>
                <a:cs typeface="Maison Neue Light"/>
              </a:rPr>
              <a:t>intellectual</a:t>
            </a:r>
            <a:r>
              <a:rPr kumimoji="0" lang="en-GB" sz="600" b="0" i="0" u="none" strike="noStrike" kern="1200" cap="none" spc="8"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600" b="0" i="0" u="none" strike="noStrike" kern="1200" cap="none" spc="5" normalizeH="0" baseline="0" noProof="0" dirty="0">
                <a:ln>
                  <a:noFill/>
                </a:ln>
                <a:solidFill>
                  <a:srgbClr val="000000"/>
                </a:solidFill>
                <a:effectLst/>
                <a:uLnTx/>
                <a:uFillTx/>
                <a:latin typeface="Roboto Light" panose="02000000000000000000" pitchFamily="2" charset="0"/>
                <a:ea typeface="+mn-ea"/>
                <a:cs typeface="Maison Neue Light"/>
              </a:rPr>
              <a:t>property</a:t>
            </a:r>
            <a:r>
              <a:rPr kumimoji="0" lang="en-GB" sz="600" b="0" i="0" u="none" strike="noStrike" kern="1200" cap="none" spc="8"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600" b="0" i="0" u="none" strike="noStrike" kern="1200" cap="none" spc="3" normalizeH="0" baseline="0" noProof="0" dirty="0">
                <a:ln>
                  <a:noFill/>
                </a:ln>
                <a:solidFill>
                  <a:srgbClr val="000000"/>
                </a:solidFill>
                <a:effectLst/>
                <a:uLnTx/>
                <a:uFillTx/>
                <a:latin typeface="Roboto Light" panose="02000000000000000000" pitchFamily="2" charset="0"/>
                <a:ea typeface="+mn-ea"/>
                <a:cs typeface="Maison Neue Light"/>
              </a:rPr>
              <a:t>rights</a:t>
            </a:r>
            <a:r>
              <a:rPr kumimoji="0" lang="en-GB" sz="600" b="0" i="0" u="none" strike="noStrike" kern="1200" cap="none" spc="8"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600" b="0" i="0" u="none" strike="noStrike" kern="1200" cap="none" spc="0" normalizeH="0" baseline="0" noProof="0" dirty="0">
                <a:ln>
                  <a:noFill/>
                </a:ln>
                <a:solidFill>
                  <a:srgbClr val="000000"/>
                </a:solidFill>
                <a:effectLst/>
                <a:uLnTx/>
                <a:uFillTx/>
                <a:latin typeface="Roboto Light" panose="02000000000000000000" pitchFamily="2" charset="0"/>
                <a:ea typeface="+mn-ea"/>
                <a:cs typeface="Maison Neue Light"/>
              </a:rPr>
              <a:t>are </a:t>
            </a:r>
            <a:r>
              <a:rPr kumimoji="0" lang="en-GB" sz="600" b="0" i="0" u="none" strike="noStrike" kern="1200" cap="none" spc="3" normalizeH="0" baseline="0" noProof="0" dirty="0">
                <a:ln>
                  <a:noFill/>
                </a:ln>
                <a:solidFill>
                  <a:srgbClr val="000000"/>
                </a:solidFill>
                <a:effectLst/>
                <a:uLnTx/>
                <a:uFillTx/>
                <a:latin typeface="Roboto Light" panose="02000000000000000000" pitchFamily="2" charset="0"/>
                <a:ea typeface="+mn-ea"/>
                <a:cs typeface="Maison Neue Light"/>
              </a:rPr>
              <a:t> granted</a:t>
            </a:r>
            <a:r>
              <a:rPr kumimoji="0" lang="en-GB" sz="600" b="0" i="0" u="none" strike="noStrike" kern="1200" cap="none" spc="5"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600" b="0" i="0" u="none" strike="noStrike" kern="1200" cap="none" spc="-3" normalizeH="0" baseline="0" noProof="0" dirty="0">
                <a:ln>
                  <a:noFill/>
                </a:ln>
                <a:solidFill>
                  <a:srgbClr val="000000"/>
                </a:solidFill>
                <a:effectLst/>
                <a:uLnTx/>
                <a:uFillTx/>
                <a:latin typeface="Roboto Light" panose="02000000000000000000" pitchFamily="2" charset="0"/>
                <a:ea typeface="+mn-ea"/>
                <a:cs typeface="Maison Neue Light"/>
              </a:rPr>
              <a:t>by</a:t>
            </a:r>
            <a:r>
              <a:rPr kumimoji="0" lang="en-GB" sz="600" b="0" i="0" u="none" strike="noStrike" kern="1200" cap="none" spc="5"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600" b="0" i="0" u="none" strike="noStrike" kern="1200" cap="none" spc="3" normalizeH="0" baseline="0" noProof="0" dirty="0">
                <a:ln>
                  <a:noFill/>
                </a:ln>
                <a:solidFill>
                  <a:srgbClr val="000000"/>
                </a:solidFill>
                <a:effectLst/>
                <a:uLnTx/>
                <a:uFillTx/>
                <a:latin typeface="Roboto Light" panose="02000000000000000000" pitchFamily="2" charset="0"/>
                <a:ea typeface="+mn-ea"/>
                <a:cs typeface="Maison Neue Light"/>
              </a:rPr>
              <a:t>the</a:t>
            </a:r>
            <a:r>
              <a:rPr kumimoji="0" lang="en-GB" sz="600" b="0" i="0" u="none" strike="noStrike" kern="1200" cap="none" spc="5" normalizeH="0" baseline="0" noProof="0" dirty="0">
                <a:ln>
                  <a:noFill/>
                </a:ln>
                <a:solidFill>
                  <a:srgbClr val="000000"/>
                </a:solidFill>
                <a:effectLst/>
                <a:uLnTx/>
                <a:uFillTx/>
                <a:latin typeface="Roboto Light" panose="02000000000000000000" pitchFamily="2" charset="0"/>
                <a:ea typeface="+mn-ea"/>
                <a:cs typeface="Maison Neue Light"/>
              </a:rPr>
              <a:t> delivery </a:t>
            </a:r>
            <a:r>
              <a:rPr kumimoji="0" lang="en-GB" sz="600" b="0" i="0" u="none" strike="noStrike" kern="1200" cap="none" spc="-3" normalizeH="0" baseline="0" noProof="0" dirty="0">
                <a:ln>
                  <a:noFill/>
                </a:ln>
                <a:solidFill>
                  <a:srgbClr val="000000"/>
                </a:solidFill>
                <a:effectLst/>
                <a:uLnTx/>
                <a:uFillTx/>
                <a:latin typeface="Roboto Light" panose="02000000000000000000" pitchFamily="2" charset="0"/>
                <a:ea typeface="+mn-ea"/>
                <a:cs typeface="Maison Neue Light"/>
              </a:rPr>
              <a:t>of</a:t>
            </a:r>
            <a:r>
              <a:rPr kumimoji="0" lang="en-GB" sz="600" b="0" i="0" u="none" strike="noStrike" kern="1200" cap="none" spc="5"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600" b="0" i="0" u="none" strike="noStrike" kern="1200" cap="none" spc="3" normalizeH="0" baseline="0" noProof="0" dirty="0">
                <a:ln>
                  <a:noFill/>
                </a:ln>
                <a:solidFill>
                  <a:srgbClr val="000000"/>
                </a:solidFill>
                <a:effectLst/>
                <a:uLnTx/>
                <a:uFillTx/>
                <a:latin typeface="Roboto Light" panose="02000000000000000000" pitchFamily="2" charset="0"/>
                <a:ea typeface="+mn-ea"/>
                <a:cs typeface="Maison Neue Light"/>
              </a:rPr>
              <a:t>this</a:t>
            </a:r>
            <a:r>
              <a:rPr kumimoji="0" lang="en-GB" sz="600" b="0" i="0" u="none" strike="noStrike" kern="1200" cap="none" spc="5"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600" b="0" i="0" u="none" strike="noStrike" kern="1200" cap="none" spc="3" normalizeH="0" baseline="0" noProof="0" dirty="0">
                <a:ln>
                  <a:noFill/>
                </a:ln>
                <a:solidFill>
                  <a:srgbClr val="000000"/>
                </a:solidFill>
                <a:effectLst/>
                <a:uLnTx/>
                <a:uFillTx/>
                <a:latin typeface="Roboto Light" panose="02000000000000000000" pitchFamily="2" charset="0"/>
                <a:ea typeface="+mn-ea"/>
                <a:cs typeface="Maison Neue Light"/>
              </a:rPr>
              <a:t>document</a:t>
            </a:r>
            <a:r>
              <a:rPr kumimoji="0" lang="en-GB" sz="600" b="0" i="0" u="none" strike="noStrike" kern="1200" cap="none" spc="5"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600" b="0" i="0" u="none" strike="noStrike" kern="1200" cap="none" spc="0" normalizeH="0" baseline="0" noProof="0" dirty="0">
                <a:ln>
                  <a:noFill/>
                </a:ln>
                <a:solidFill>
                  <a:srgbClr val="000000"/>
                </a:solidFill>
                <a:effectLst/>
                <a:uLnTx/>
                <a:uFillTx/>
                <a:latin typeface="Roboto Light" panose="02000000000000000000" pitchFamily="2" charset="0"/>
                <a:ea typeface="+mn-ea"/>
                <a:cs typeface="Maison Neue Light"/>
              </a:rPr>
              <a:t>or</a:t>
            </a:r>
            <a:r>
              <a:rPr kumimoji="0" lang="en-GB" sz="600" b="0" i="0" u="none" strike="noStrike" kern="1200" cap="none" spc="5"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600" b="0" i="0" u="none" strike="noStrike" kern="1200" cap="none" spc="3" normalizeH="0" baseline="0" noProof="0" dirty="0">
                <a:ln>
                  <a:noFill/>
                </a:ln>
                <a:solidFill>
                  <a:srgbClr val="000000"/>
                </a:solidFill>
                <a:effectLst/>
                <a:uLnTx/>
                <a:uFillTx/>
                <a:latin typeface="Roboto Light" panose="02000000000000000000" pitchFamily="2" charset="0"/>
                <a:ea typeface="+mn-ea"/>
                <a:cs typeface="Maison Neue Light"/>
              </a:rPr>
              <a:t>the</a:t>
            </a:r>
            <a:r>
              <a:rPr kumimoji="0" lang="en-GB" sz="600" b="0" i="0" u="none" strike="noStrike" kern="1200" cap="none" spc="5"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600" b="0" i="0" u="none" strike="noStrike" kern="1200" cap="none" spc="3" normalizeH="0" baseline="0" noProof="0" dirty="0">
                <a:ln>
                  <a:noFill/>
                </a:ln>
                <a:solidFill>
                  <a:srgbClr val="000000"/>
                </a:solidFill>
                <a:effectLst/>
                <a:uLnTx/>
                <a:uFillTx/>
                <a:latin typeface="Roboto Light" panose="02000000000000000000" pitchFamily="2" charset="0"/>
                <a:ea typeface="+mn-ea"/>
                <a:cs typeface="Maison Neue Light"/>
              </a:rPr>
              <a:t>disclosure</a:t>
            </a:r>
            <a:r>
              <a:rPr kumimoji="0" lang="en-GB" sz="600" b="0" i="0" u="none" strike="noStrike" kern="1200" cap="none" spc="5"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600" b="0" i="0" u="none" strike="noStrike" kern="1200" cap="none" spc="-3" normalizeH="0" baseline="0" noProof="0" dirty="0">
                <a:ln>
                  <a:noFill/>
                </a:ln>
                <a:solidFill>
                  <a:srgbClr val="000000"/>
                </a:solidFill>
                <a:effectLst/>
                <a:uLnTx/>
                <a:uFillTx/>
                <a:latin typeface="Roboto Light" panose="02000000000000000000" pitchFamily="2" charset="0"/>
                <a:ea typeface="+mn-ea"/>
                <a:cs typeface="Maison Neue Light"/>
              </a:rPr>
              <a:t>of </a:t>
            </a:r>
            <a:r>
              <a:rPr kumimoji="0" lang="en-GB" sz="600" b="0" i="0" u="none" strike="noStrike" kern="1200" cap="none" spc="-103"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600" b="0" i="0" u="none" strike="noStrike" kern="1200" cap="none" spc="3" normalizeH="0" baseline="0" noProof="0" dirty="0">
                <a:ln>
                  <a:noFill/>
                </a:ln>
                <a:solidFill>
                  <a:srgbClr val="000000"/>
                </a:solidFill>
                <a:effectLst/>
                <a:uLnTx/>
                <a:uFillTx/>
                <a:latin typeface="Roboto Light" panose="02000000000000000000" pitchFamily="2" charset="0"/>
                <a:ea typeface="+mn-ea"/>
                <a:cs typeface="Maison Neue Light"/>
              </a:rPr>
              <a:t>its</a:t>
            </a:r>
            <a:r>
              <a:rPr kumimoji="0" lang="en-GB" sz="600" b="0" i="0" u="none" strike="noStrike" kern="1200" cap="none" spc="5"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600" b="0" i="0" u="none" strike="noStrike" kern="1200" cap="none" spc="0" normalizeH="0" baseline="0" noProof="0" dirty="0">
                <a:ln>
                  <a:noFill/>
                </a:ln>
                <a:solidFill>
                  <a:srgbClr val="000000"/>
                </a:solidFill>
                <a:effectLst/>
                <a:uLnTx/>
                <a:uFillTx/>
                <a:latin typeface="Roboto Light" panose="02000000000000000000" pitchFamily="2" charset="0"/>
                <a:ea typeface="+mn-ea"/>
                <a:cs typeface="Maison Neue Light"/>
              </a:rPr>
              <a:t>content.</a:t>
            </a:r>
            <a:r>
              <a:rPr kumimoji="0" lang="en-GB" sz="600" b="0" i="0" u="none" strike="noStrike" kern="1200" cap="none" spc="5"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600" b="0" i="0" u="none" strike="noStrike" kern="1200" cap="none" spc="3" normalizeH="0" baseline="0" noProof="0" dirty="0">
                <a:ln>
                  <a:noFill/>
                </a:ln>
                <a:solidFill>
                  <a:srgbClr val="000000"/>
                </a:solidFill>
                <a:effectLst/>
                <a:uLnTx/>
                <a:uFillTx/>
                <a:latin typeface="Roboto Light" panose="02000000000000000000" pitchFamily="2" charset="0"/>
                <a:ea typeface="+mn-ea"/>
                <a:cs typeface="Maison Neue Light"/>
              </a:rPr>
              <a:t>This</a:t>
            </a:r>
            <a:r>
              <a:rPr kumimoji="0" lang="en-GB" sz="600" b="0" i="0" u="none" strike="noStrike" kern="1200" cap="none" spc="5"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600" b="0" i="0" u="none" strike="noStrike" kern="1200" cap="none" spc="3" normalizeH="0" baseline="0" noProof="0" dirty="0">
                <a:ln>
                  <a:noFill/>
                </a:ln>
                <a:solidFill>
                  <a:srgbClr val="000000"/>
                </a:solidFill>
                <a:effectLst/>
                <a:uLnTx/>
                <a:uFillTx/>
                <a:latin typeface="Roboto Light" panose="02000000000000000000" pitchFamily="2" charset="0"/>
                <a:ea typeface="+mn-ea"/>
                <a:cs typeface="Maison Neue Light"/>
              </a:rPr>
              <a:t>document</a:t>
            </a:r>
            <a:r>
              <a:rPr kumimoji="0" lang="en-GB" sz="600" b="0" i="0" u="none" strike="noStrike" kern="1200" cap="none" spc="5" normalizeH="0" baseline="0" noProof="0" dirty="0">
                <a:ln>
                  <a:noFill/>
                </a:ln>
                <a:solidFill>
                  <a:srgbClr val="000000"/>
                </a:solidFill>
                <a:effectLst/>
                <a:uLnTx/>
                <a:uFillTx/>
                <a:latin typeface="Roboto Light" panose="02000000000000000000" pitchFamily="2" charset="0"/>
                <a:ea typeface="+mn-ea"/>
                <a:cs typeface="Maison Neue Light"/>
              </a:rPr>
              <a:t> shall </a:t>
            </a:r>
            <a:r>
              <a:rPr kumimoji="0" lang="en-GB" sz="600" b="0" i="0" u="none" strike="noStrike" kern="1200" cap="none" spc="0" normalizeH="0" baseline="0" noProof="0" dirty="0">
                <a:ln>
                  <a:noFill/>
                </a:ln>
                <a:solidFill>
                  <a:srgbClr val="000000"/>
                </a:solidFill>
                <a:effectLst/>
                <a:uLnTx/>
                <a:uFillTx/>
                <a:latin typeface="Roboto Light" panose="02000000000000000000" pitchFamily="2" charset="0"/>
                <a:ea typeface="+mn-ea"/>
                <a:cs typeface="Maison Neue Light"/>
              </a:rPr>
              <a:t>not</a:t>
            </a:r>
            <a:r>
              <a:rPr kumimoji="0" lang="en-GB" sz="600" b="0" i="0" u="none" strike="noStrike" kern="1200" cap="none" spc="8"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600" b="0" i="0" u="none" strike="noStrike" kern="1200" cap="none" spc="0" normalizeH="0" baseline="0" noProof="0" dirty="0">
                <a:ln>
                  <a:noFill/>
                </a:ln>
                <a:solidFill>
                  <a:srgbClr val="000000"/>
                </a:solidFill>
                <a:effectLst/>
                <a:uLnTx/>
                <a:uFillTx/>
                <a:latin typeface="Roboto Light" panose="02000000000000000000" pitchFamily="2" charset="0"/>
                <a:ea typeface="+mn-ea"/>
                <a:cs typeface="Maison Neue Light"/>
              </a:rPr>
              <a:t>be</a:t>
            </a:r>
            <a:r>
              <a:rPr kumimoji="0" lang="en-GB" sz="600" b="0" i="0" u="none" strike="noStrike" kern="1200" cap="none" spc="5"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600" b="0" i="0" u="none" strike="noStrike" kern="1200" cap="none" spc="0" normalizeH="0" baseline="0" noProof="0" dirty="0">
                <a:ln>
                  <a:noFill/>
                </a:ln>
                <a:solidFill>
                  <a:srgbClr val="000000"/>
                </a:solidFill>
                <a:effectLst/>
                <a:uLnTx/>
                <a:uFillTx/>
                <a:latin typeface="Roboto Light" panose="02000000000000000000" pitchFamily="2" charset="0"/>
                <a:ea typeface="+mn-ea"/>
                <a:cs typeface="Maison Neue Light"/>
              </a:rPr>
              <a:t>reproduced</a:t>
            </a:r>
            <a:r>
              <a:rPr kumimoji="0" lang="en-GB" sz="600" b="0" i="0" u="none" strike="noStrike" kern="1200" cap="none" spc="5"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600" b="0" i="0" u="none" strike="noStrike" kern="1200" cap="none" spc="0" normalizeH="0" baseline="0" noProof="0" dirty="0">
                <a:ln>
                  <a:noFill/>
                </a:ln>
                <a:solidFill>
                  <a:srgbClr val="000000"/>
                </a:solidFill>
                <a:effectLst/>
                <a:uLnTx/>
                <a:uFillTx/>
                <a:latin typeface="Roboto Light" panose="02000000000000000000" pitchFamily="2" charset="0"/>
                <a:ea typeface="+mn-ea"/>
                <a:cs typeface="Maison Neue Light"/>
              </a:rPr>
              <a:t>or </a:t>
            </a:r>
            <a:r>
              <a:rPr kumimoji="0" lang="en-GB" sz="600" b="0" i="0" u="none" strike="noStrike" kern="1200" cap="none" spc="3" normalizeH="0" baseline="0" noProof="0" dirty="0">
                <a:ln>
                  <a:noFill/>
                </a:ln>
                <a:solidFill>
                  <a:srgbClr val="000000"/>
                </a:solidFill>
                <a:effectLst/>
                <a:uLnTx/>
                <a:uFillTx/>
                <a:latin typeface="Roboto Light" panose="02000000000000000000" pitchFamily="2" charset="0"/>
                <a:ea typeface="+mn-ea"/>
                <a:cs typeface="Maison Neue Light"/>
              </a:rPr>
              <a:t> disclosed</a:t>
            </a:r>
            <a:r>
              <a:rPr kumimoji="0" lang="en-GB" sz="600" b="0" i="0" u="none" strike="noStrike" kern="1200" cap="none" spc="20"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600" b="0" i="0" u="none" strike="noStrike" kern="1200" cap="none" spc="-5" normalizeH="0" baseline="0" noProof="0" dirty="0">
                <a:ln>
                  <a:noFill/>
                </a:ln>
                <a:solidFill>
                  <a:srgbClr val="000000"/>
                </a:solidFill>
                <a:effectLst/>
                <a:uLnTx/>
                <a:uFillTx/>
                <a:latin typeface="Roboto Light" panose="02000000000000000000" pitchFamily="2" charset="0"/>
                <a:ea typeface="+mn-ea"/>
                <a:cs typeface="Maison Neue Light"/>
              </a:rPr>
              <a:t>to</a:t>
            </a:r>
            <a:r>
              <a:rPr kumimoji="0" lang="en-GB" sz="600" b="0" i="0" u="none" strike="noStrike" kern="1200" cap="none" spc="23"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600" b="0" i="0" u="none" strike="noStrike" kern="1200" cap="none" spc="-3" normalizeH="0" baseline="0" noProof="0" dirty="0">
                <a:ln>
                  <a:noFill/>
                </a:ln>
                <a:solidFill>
                  <a:srgbClr val="000000"/>
                </a:solidFill>
                <a:effectLst/>
                <a:uLnTx/>
                <a:uFillTx/>
                <a:latin typeface="Roboto Light" panose="02000000000000000000" pitchFamily="2" charset="0"/>
                <a:ea typeface="+mn-ea"/>
                <a:cs typeface="Maison Neue Light"/>
              </a:rPr>
              <a:t>a</a:t>
            </a:r>
            <a:r>
              <a:rPr kumimoji="0" lang="en-GB" sz="600" b="0" i="0" u="none" strike="noStrike" kern="1200" cap="none" spc="23"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600" b="0" i="0" u="none" strike="noStrike" kern="1200" cap="none" spc="3" normalizeH="0" baseline="0" noProof="0" dirty="0">
                <a:ln>
                  <a:noFill/>
                </a:ln>
                <a:solidFill>
                  <a:srgbClr val="000000"/>
                </a:solidFill>
                <a:effectLst/>
                <a:uLnTx/>
                <a:uFillTx/>
                <a:latin typeface="Roboto Light" panose="02000000000000000000" pitchFamily="2" charset="0"/>
                <a:ea typeface="+mn-ea"/>
                <a:cs typeface="Maison Neue Light"/>
              </a:rPr>
              <a:t>third</a:t>
            </a:r>
            <a:r>
              <a:rPr kumimoji="0" lang="en-GB" sz="600" b="0" i="0" u="none" strike="noStrike" kern="1200" cap="none" spc="23"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600" b="0" i="0" u="none" strike="noStrike" kern="1200" cap="none" spc="8" normalizeH="0" baseline="0" noProof="0" dirty="0">
                <a:ln>
                  <a:noFill/>
                </a:ln>
                <a:solidFill>
                  <a:srgbClr val="000000"/>
                </a:solidFill>
                <a:effectLst/>
                <a:uLnTx/>
                <a:uFillTx/>
                <a:latin typeface="Roboto Light" panose="02000000000000000000" pitchFamily="2" charset="0"/>
                <a:ea typeface="+mn-ea"/>
                <a:cs typeface="Maison Neue Light"/>
              </a:rPr>
              <a:t>party</a:t>
            </a:r>
            <a:r>
              <a:rPr kumimoji="0" lang="en-GB" sz="600" b="0" i="0" u="none" strike="noStrike" kern="1200" cap="none" spc="23"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600" b="0" i="0" u="none" strike="noStrike" kern="1200" cap="none" spc="3" normalizeH="0" baseline="0" noProof="0" dirty="0">
                <a:ln>
                  <a:noFill/>
                </a:ln>
                <a:solidFill>
                  <a:srgbClr val="000000"/>
                </a:solidFill>
                <a:effectLst/>
                <a:uLnTx/>
                <a:uFillTx/>
                <a:latin typeface="Roboto Light" panose="02000000000000000000" pitchFamily="2" charset="0"/>
                <a:ea typeface="+mn-ea"/>
                <a:cs typeface="Maison Neue Light"/>
              </a:rPr>
              <a:t>without</a:t>
            </a:r>
            <a:r>
              <a:rPr kumimoji="0" lang="en-GB" sz="600" b="0" i="0" u="none" strike="noStrike" kern="1200" cap="none" spc="23"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600" b="0" i="0" u="none" strike="noStrike" kern="1200" cap="none" spc="3" normalizeH="0" baseline="0" noProof="0" dirty="0">
                <a:ln>
                  <a:noFill/>
                </a:ln>
                <a:solidFill>
                  <a:srgbClr val="000000"/>
                </a:solidFill>
                <a:effectLst/>
                <a:uLnTx/>
                <a:uFillTx/>
                <a:latin typeface="Roboto Light" panose="02000000000000000000" pitchFamily="2" charset="0"/>
                <a:ea typeface="+mn-ea"/>
                <a:cs typeface="Maison Neue Light"/>
              </a:rPr>
              <a:t>the</a:t>
            </a:r>
            <a:r>
              <a:rPr kumimoji="0" lang="en-GB" sz="600" b="0" i="0" u="none" strike="noStrike" kern="1200" cap="none" spc="23"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600" b="0" i="0" u="none" strike="noStrike" kern="1200" cap="none" spc="3" normalizeH="0" baseline="0" noProof="0" dirty="0">
                <a:ln>
                  <a:noFill/>
                </a:ln>
                <a:solidFill>
                  <a:srgbClr val="000000"/>
                </a:solidFill>
                <a:effectLst/>
                <a:uLnTx/>
                <a:uFillTx/>
                <a:latin typeface="Roboto Light" panose="02000000000000000000" pitchFamily="2" charset="0"/>
                <a:ea typeface="+mn-ea"/>
                <a:cs typeface="Maison Neue Light"/>
              </a:rPr>
              <a:t>express</a:t>
            </a:r>
            <a:r>
              <a:rPr kumimoji="0" lang="en-GB" sz="600" b="0" i="0" u="none" strike="noStrike" kern="1200" cap="none" spc="23"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600" b="0" i="0" u="none" strike="noStrike" kern="1200" cap="none" spc="3" normalizeH="0" baseline="0" noProof="0" dirty="0">
                <a:ln>
                  <a:noFill/>
                </a:ln>
                <a:solidFill>
                  <a:srgbClr val="000000"/>
                </a:solidFill>
                <a:effectLst/>
                <a:uLnTx/>
                <a:uFillTx/>
                <a:latin typeface="Roboto Light" panose="02000000000000000000" pitchFamily="2" charset="0"/>
                <a:ea typeface="+mn-ea"/>
                <a:cs typeface="Maison Neue Light"/>
              </a:rPr>
              <a:t>written </a:t>
            </a:r>
            <a:r>
              <a:rPr kumimoji="0" lang="en-GB" sz="600" b="0" i="0" u="none" strike="noStrike" kern="1200" cap="none" spc="5"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600" b="0" i="0" u="none" strike="noStrike" kern="1200" cap="none" spc="3" normalizeH="0" baseline="0" noProof="0" dirty="0">
                <a:ln>
                  <a:noFill/>
                </a:ln>
                <a:solidFill>
                  <a:srgbClr val="000000"/>
                </a:solidFill>
                <a:effectLst/>
                <a:uLnTx/>
                <a:uFillTx/>
                <a:latin typeface="Roboto Light" panose="02000000000000000000" pitchFamily="2" charset="0"/>
                <a:ea typeface="+mn-ea"/>
                <a:cs typeface="Maison Neue Light"/>
              </a:rPr>
              <a:t>consent</a:t>
            </a:r>
            <a:r>
              <a:rPr kumimoji="0" lang="en-GB" sz="600" b="0" i="0" u="none" strike="noStrike" kern="1200" cap="none" spc="5"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600" b="0" i="0" u="none" strike="noStrike" kern="1200" cap="none" spc="-3" normalizeH="0" baseline="0" noProof="0" dirty="0">
                <a:ln>
                  <a:noFill/>
                </a:ln>
                <a:solidFill>
                  <a:srgbClr val="000000"/>
                </a:solidFill>
                <a:effectLst/>
                <a:uLnTx/>
                <a:uFillTx/>
                <a:latin typeface="Roboto Light" panose="02000000000000000000" pitchFamily="2" charset="0"/>
                <a:ea typeface="+mn-ea"/>
                <a:cs typeface="Maison Neue Light"/>
              </a:rPr>
              <a:t>of</a:t>
            </a:r>
            <a:r>
              <a:rPr kumimoji="0" lang="en-GB" sz="600" b="0" i="0" u="none" strike="noStrike" kern="1200" cap="none" spc="3"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600" b="0" i="0" u="none" strike="noStrike" kern="1200" cap="none" spc="0" normalizeH="0" baseline="0" noProof="0" dirty="0">
                <a:ln>
                  <a:noFill/>
                </a:ln>
                <a:solidFill>
                  <a:srgbClr val="000000"/>
                </a:solidFill>
                <a:effectLst/>
                <a:uLnTx/>
                <a:uFillTx/>
                <a:latin typeface="Roboto Light" panose="02000000000000000000" pitchFamily="2" charset="0"/>
                <a:ea typeface="+mn-ea"/>
                <a:cs typeface="Maison Neue Light"/>
              </a:rPr>
              <a:t>P</a:t>
            </a:r>
            <a:r>
              <a:rPr kumimoji="0" lang="en-GB" sz="600" b="0" i="0" u="none" strike="noStrike" kern="1200" cap="none" spc="11" normalizeH="0" baseline="0" noProof="0" dirty="0">
                <a:ln>
                  <a:noFill/>
                </a:ln>
                <a:solidFill>
                  <a:srgbClr val="000000"/>
                </a:solidFill>
                <a:effectLst/>
                <a:uLnTx/>
                <a:uFillTx/>
                <a:latin typeface="Roboto Light" panose="02000000000000000000" pitchFamily="2" charset="0"/>
                <a:ea typeface="+mn-ea"/>
                <a:cs typeface="Maison Neue Light"/>
              </a:rPr>
              <a:t>3</a:t>
            </a:r>
            <a:r>
              <a:rPr kumimoji="0" lang="en-GB" sz="600" b="0" i="0" u="none" strike="noStrike" kern="1200" cap="none" spc="-3" normalizeH="0" baseline="0" noProof="0" dirty="0">
                <a:ln>
                  <a:noFill/>
                </a:ln>
                <a:solidFill>
                  <a:srgbClr val="000000"/>
                </a:solidFill>
                <a:effectLst/>
                <a:uLnTx/>
                <a:uFillTx/>
                <a:latin typeface="Roboto Light" panose="02000000000000000000" pitchFamily="2" charset="0"/>
                <a:ea typeface="+mn-ea"/>
                <a:cs typeface="Maison Neue Light"/>
              </a:rPr>
              <a:t>.</a:t>
            </a:r>
            <a:r>
              <a:rPr kumimoji="0" lang="en-GB" sz="600" b="0" i="0" u="none" strike="noStrike" kern="1200" cap="none" spc="5"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600" b="0" i="0" u="none" strike="noStrike" kern="1200" cap="none" spc="3" normalizeH="0" baseline="0" noProof="0" dirty="0">
                <a:ln>
                  <a:noFill/>
                </a:ln>
                <a:solidFill>
                  <a:srgbClr val="000000"/>
                </a:solidFill>
                <a:effectLst/>
                <a:uLnTx/>
                <a:uFillTx/>
                <a:latin typeface="Roboto Light" panose="02000000000000000000" pitchFamily="2" charset="0"/>
                <a:ea typeface="+mn-ea"/>
                <a:cs typeface="Maison Neue Light"/>
              </a:rPr>
              <a:t>This</a:t>
            </a:r>
            <a:r>
              <a:rPr kumimoji="0" lang="en-GB" sz="600" b="0" i="0" u="none" strike="noStrike" kern="1200" cap="none" spc="5"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600" b="0" i="0" u="none" strike="noStrike" kern="1200" cap="none" spc="3" normalizeH="0" baseline="0" noProof="0" dirty="0">
                <a:ln>
                  <a:noFill/>
                </a:ln>
                <a:solidFill>
                  <a:srgbClr val="000000"/>
                </a:solidFill>
                <a:effectLst/>
                <a:uLnTx/>
                <a:uFillTx/>
                <a:latin typeface="Roboto Light" panose="02000000000000000000" pitchFamily="2" charset="0"/>
                <a:ea typeface="+mn-ea"/>
                <a:cs typeface="Maison Neue Light"/>
              </a:rPr>
              <a:t>document</a:t>
            </a:r>
            <a:r>
              <a:rPr kumimoji="0" lang="en-GB" sz="600" b="0" i="0" u="none" strike="noStrike" kern="1200" cap="none" spc="5"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600" b="0" i="0" u="none" strike="noStrike" kern="1200" cap="none" spc="3" normalizeH="0" baseline="0" noProof="0" dirty="0">
                <a:ln>
                  <a:noFill/>
                </a:ln>
                <a:solidFill>
                  <a:srgbClr val="000000"/>
                </a:solidFill>
                <a:effectLst/>
                <a:uLnTx/>
                <a:uFillTx/>
                <a:latin typeface="Roboto Light" panose="02000000000000000000" pitchFamily="2" charset="0"/>
                <a:ea typeface="+mn-ea"/>
                <a:cs typeface="Maison Neue Light"/>
              </a:rPr>
              <a:t>and</a:t>
            </a:r>
            <a:r>
              <a:rPr kumimoji="0" lang="en-GB" sz="600" b="0" i="0" u="none" strike="noStrike" kern="1200" cap="none" spc="5"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600" b="0" i="0" u="none" strike="noStrike" kern="1200" cap="none" spc="3" normalizeH="0" baseline="0" noProof="0" dirty="0">
                <a:ln>
                  <a:noFill/>
                </a:ln>
                <a:solidFill>
                  <a:srgbClr val="000000"/>
                </a:solidFill>
                <a:effectLst/>
                <a:uLnTx/>
                <a:uFillTx/>
                <a:latin typeface="Roboto Light" panose="02000000000000000000" pitchFamily="2" charset="0"/>
                <a:ea typeface="+mn-ea"/>
                <a:cs typeface="Maison Neue Light"/>
              </a:rPr>
              <a:t>its</a:t>
            </a:r>
            <a:r>
              <a:rPr kumimoji="0" lang="en-GB" sz="600" b="0" i="0" u="none" strike="noStrike" kern="1200" cap="none" spc="5"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600" b="0" i="0" u="none" strike="noStrike" kern="1200" cap="none" spc="0" normalizeH="0" baseline="0" noProof="0" dirty="0">
                <a:ln>
                  <a:noFill/>
                </a:ln>
                <a:solidFill>
                  <a:srgbClr val="000000"/>
                </a:solidFill>
                <a:effectLst/>
                <a:uLnTx/>
                <a:uFillTx/>
                <a:latin typeface="Roboto Light" panose="02000000000000000000" pitchFamily="2" charset="0"/>
                <a:ea typeface="+mn-ea"/>
                <a:cs typeface="Maison Neue Light"/>
              </a:rPr>
              <a:t>content</a:t>
            </a:r>
            <a:r>
              <a:rPr kumimoji="0" lang="en-GB" sz="600" b="0" i="0" u="none" strike="noStrike" kern="1200" cap="none" spc="5" normalizeH="0" baseline="0" noProof="0" dirty="0">
                <a:ln>
                  <a:noFill/>
                </a:ln>
                <a:solidFill>
                  <a:srgbClr val="000000"/>
                </a:solidFill>
                <a:effectLst/>
                <a:uLnTx/>
                <a:uFillTx/>
                <a:latin typeface="Roboto Light" panose="02000000000000000000" pitchFamily="2" charset="0"/>
                <a:ea typeface="+mn-ea"/>
                <a:cs typeface="Maison Neue Light"/>
              </a:rPr>
              <a:t> shall </a:t>
            </a:r>
            <a:r>
              <a:rPr kumimoji="0" lang="en-GB" sz="600" b="0" i="0" u="none" strike="noStrike" kern="1200" cap="none" spc="0" normalizeH="0" baseline="0" noProof="0" dirty="0">
                <a:ln>
                  <a:noFill/>
                </a:ln>
                <a:solidFill>
                  <a:srgbClr val="000000"/>
                </a:solidFill>
                <a:effectLst/>
                <a:uLnTx/>
                <a:uFillTx/>
                <a:latin typeface="Roboto Light" panose="02000000000000000000" pitchFamily="2" charset="0"/>
                <a:ea typeface="+mn-ea"/>
                <a:cs typeface="Maison Neue Light"/>
              </a:rPr>
              <a:t>not</a:t>
            </a:r>
            <a:r>
              <a:rPr kumimoji="0" lang="en-GB" sz="600" b="0" i="0" u="none" strike="noStrike" kern="1200" cap="none" spc="5"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600" b="0" i="0" u="none" strike="noStrike" kern="1200" cap="none" spc="0" normalizeH="0" baseline="0" noProof="0" dirty="0">
                <a:ln>
                  <a:noFill/>
                </a:ln>
                <a:solidFill>
                  <a:srgbClr val="000000"/>
                </a:solidFill>
                <a:effectLst/>
                <a:uLnTx/>
                <a:uFillTx/>
                <a:latin typeface="Roboto Light" panose="02000000000000000000" pitchFamily="2" charset="0"/>
                <a:ea typeface="+mn-ea"/>
                <a:cs typeface="Maison Neue Light"/>
              </a:rPr>
              <a:t>be </a:t>
            </a:r>
            <a:r>
              <a:rPr kumimoji="0" lang="en-GB" sz="600" b="0" i="0" u="none" strike="noStrike" kern="1200" cap="none" spc="3"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600" b="0" i="0" u="none" strike="noStrike" kern="1200" cap="none" spc="0" normalizeH="0" baseline="0" noProof="0" dirty="0">
                <a:ln>
                  <a:noFill/>
                </a:ln>
                <a:solidFill>
                  <a:srgbClr val="000000"/>
                </a:solidFill>
                <a:effectLst/>
                <a:uLnTx/>
                <a:uFillTx/>
                <a:latin typeface="Roboto Light" panose="02000000000000000000" pitchFamily="2" charset="0"/>
                <a:ea typeface="+mn-ea"/>
                <a:cs typeface="Maison Neue Light"/>
              </a:rPr>
              <a:t>used</a:t>
            </a:r>
            <a:r>
              <a:rPr kumimoji="0" lang="en-GB" sz="600" b="0" i="0" u="none" strike="noStrike" kern="1200" cap="none" spc="5"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600" b="0" i="0" u="none" strike="noStrike" kern="1200" cap="none" spc="0" normalizeH="0" baseline="0" noProof="0" dirty="0">
                <a:ln>
                  <a:noFill/>
                </a:ln>
                <a:solidFill>
                  <a:srgbClr val="000000"/>
                </a:solidFill>
                <a:effectLst/>
                <a:uLnTx/>
                <a:uFillTx/>
                <a:latin typeface="Roboto Light" panose="02000000000000000000" pitchFamily="2" charset="0"/>
                <a:ea typeface="+mn-ea"/>
                <a:cs typeface="Maison Neue Light"/>
              </a:rPr>
              <a:t>for</a:t>
            </a:r>
            <a:r>
              <a:rPr kumimoji="0" lang="en-GB" sz="600" b="0" i="0" u="none" strike="noStrike" kern="1200" cap="none" spc="8"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600" b="0" i="0" u="none" strike="noStrike" kern="1200" cap="none" spc="0" normalizeH="0" baseline="0" noProof="0" dirty="0">
                <a:ln>
                  <a:noFill/>
                </a:ln>
                <a:solidFill>
                  <a:srgbClr val="000000"/>
                </a:solidFill>
                <a:effectLst/>
                <a:uLnTx/>
                <a:uFillTx/>
                <a:latin typeface="Roboto Light" panose="02000000000000000000" pitchFamily="2" charset="0"/>
                <a:ea typeface="+mn-ea"/>
                <a:cs typeface="Maison Neue Light"/>
              </a:rPr>
              <a:t>any</a:t>
            </a:r>
            <a:r>
              <a:rPr kumimoji="0" lang="en-GB" sz="600" b="0" i="0" u="none" strike="noStrike" kern="1200" cap="none" spc="8"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600" b="0" i="0" u="none" strike="noStrike" kern="1200" cap="none" spc="3" normalizeH="0" baseline="0" noProof="0" dirty="0">
                <a:ln>
                  <a:noFill/>
                </a:ln>
                <a:solidFill>
                  <a:srgbClr val="000000"/>
                </a:solidFill>
                <a:effectLst/>
                <a:uLnTx/>
                <a:uFillTx/>
                <a:latin typeface="Roboto Light" panose="02000000000000000000" pitchFamily="2" charset="0"/>
                <a:ea typeface="+mn-ea"/>
                <a:cs typeface="Maison Neue Light"/>
              </a:rPr>
              <a:t>purpose</a:t>
            </a:r>
            <a:r>
              <a:rPr kumimoji="0" lang="en-GB" sz="600" b="0" i="0" u="none" strike="noStrike" kern="1200" cap="none" spc="8"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600" b="0" i="0" u="none" strike="noStrike" kern="1200" cap="none" spc="3" normalizeH="0" baseline="0" noProof="0" dirty="0">
                <a:ln>
                  <a:noFill/>
                </a:ln>
                <a:solidFill>
                  <a:srgbClr val="000000"/>
                </a:solidFill>
                <a:effectLst/>
                <a:uLnTx/>
                <a:uFillTx/>
                <a:latin typeface="Roboto Light" panose="02000000000000000000" pitchFamily="2" charset="0"/>
                <a:ea typeface="+mn-ea"/>
                <a:cs typeface="Maison Neue Light"/>
              </a:rPr>
              <a:t>other</a:t>
            </a:r>
            <a:r>
              <a:rPr kumimoji="0" lang="en-GB" sz="600" b="0" i="0" u="none" strike="noStrike" kern="1200" cap="none" spc="8"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600" b="0" i="0" u="none" strike="noStrike" kern="1200" cap="none" spc="3" normalizeH="0" baseline="0" noProof="0" dirty="0">
                <a:ln>
                  <a:noFill/>
                </a:ln>
                <a:solidFill>
                  <a:srgbClr val="000000"/>
                </a:solidFill>
                <a:effectLst/>
                <a:uLnTx/>
                <a:uFillTx/>
                <a:latin typeface="Roboto Light" panose="02000000000000000000" pitchFamily="2" charset="0"/>
                <a:ea typeface="+mn-ea"/>
                <a:cs typeface="Maison Neue Light"/>
              </a:rPr>
              <a:t>than</a:t>
            </a:r>
            <a:r>
              <a:rPr kumimoji="0" lang="en-GB" sz="600" b="0" i="0" u="none" strike="noStrike" kern="1200" cap="none" spc="8"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600" b="0" i="0" u="none" strike="noStrike" kern="1200" cap="none" spc="3" normalizeH="0" baseline="0" noProof="0" dirty="0">
                <a:ln>
                  <a:noFill/>
                </a:ln>
                <a:solidFill>
                  <a:srgbClr val="000000"/>
                </a:solidFill>
                <a:effectLst/>
                <a:uLnTx/>
                <a:uFillTx/>
                <a:latin typeface="Roboto Light" panose="02000000000000000000" pitchFamily="2" charset="0"/>
                <a:ea typeface="+mn-ea"/>
                <a:cs typeface="Maison Neue Light"/>
              </a:rPr>
              <a:t>that</a:t>
            </a:r>
            <a:r>
              <a:rPr kumimoji="0" lang="en-GB" sz="600" b="0" i="0" u="none" strike="noStrike" kern="1200" cap="none" spc="8"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600" b="0" i="0" u="none" strike="noStrike" kern="1200" cap="none" spc="0" normalizeH="0" baseline="0" noProof="0" dirty="0">
                <a:ln>
                  <a:noFill/>
                </a:ln>
                <a:solidFill>
                  <a:srgbClr val="000000"/>
                </a:solidFill>
                <a:effectLst/>
                <a:uLnTx/>
                <a:uFillTx/>
                <a:latin typeface="Roboto Light" panose="02000000000000000000" pitchFamily="2" charset="0"/>
                <a:ea typeface="+mn-ea"/>
                <a:cs typeface="Maison Neue Light"/>
              </a:rPr>
              <a:t>for</a:t>
            </a:r>
            <a:r>
              <a:rPr kumimoji="0" lang="en-GB" sz="600" b="0" i="0" u="none" strike="noStrike" kern="1200" cap="none" spc="8"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600" b="0" i="0" u="none" strike="noStrike" kern="1200" cap="none" spc="3" normalizeH="0" baseline="0" noProof="0" dirty="0">
                <a:ln>
                  <a:noFill/>
                </a:ln>
                <a:solidFill>
                  <a:srgbClr val="000000"/>
                </a:solidFill>
                <a:effectLst/>
                <a:uLnTx/>
                <a:uFillTx/>
                <a:latin typeface="Roboto Light" panose="02000000000000000000" pitchFamily="2" charset="0"/>
                <a:ea typeface="+mn-ea"/>
                <a:cs typeface="Maison Neue Light"/>
              </a:rPr>
              <a:t>which</a:t>
            </a:r>
            <a:r>
              <a:rPr kumimoji="0" lang="en-GB" sz="600" b="0" i="0" u="none" strike="noStrike" kern="1200" cap="none" spc="8"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600" b="0" i="0" u="none" strike="noStrike" kern="1200" cap="none" spc="3" normalizeH="0" baseline="0" noProof="0" dirty="0">
                <a:ln>
                  <a:noFill/>
                </a:ln>
                <a:solidFill>
                  <a:srgbClr val="000000"/>
                </a:solidFill>
                <a:effectLst/>
                <a:uLnTx/>
                <a:uFillTx/>
                <a:latin typeface="Roboto Light" panose="02000000000000000000" pitchFamily="2" charset="0"/>
                <a:ea typeface="+mn-ea"/>
                <a:cs typeface="Maison Neue Light"/>
              </a:rPr>
              <a:t>it</a:t>
            </a:r>
            <a:r>
              <a:rPr kumimoji="0" lang="en-GB" sz="600" b="0" i="0" u="none" strike="noStrike" kern="1200" cap="none" spc="8"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600" b="0" i="0" u="none" strike="noStrike" kern="1200" cap="none" spc="0" normalizeH="0" baseline="0" noProof="0" dirty="0">
                <a:ln>
                  <a:noFill/>
                </a:ln>
                <a:solidFill>
                  <a:srgbClr val="000000"/>
                </a:solidFill>
                <a:effectLst/>
                <a:uLnTx/>
                <a:uFillTx/>
                <a:latin typeface="Roboto Light" panose="02000000000000000000" pitchFamily="2" charset="0"/>
                <a:ea typeface="+mn-ea"/>
                <a:cs typeface="Maison Neue Light"/>
              </a:rPr>
              <a:t>is</a:t>
            </a:r>
            <a:r>
              <a:rPr kumimoji="0" lang="en-GB" sz="600" b="0" i="0" u="none" strike="noStrike" kern="1200" cap="none" spc="8"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600" b="0" i="0" u="none" strike="noStrike" kern="1200" cap="none" spc="3" normalizeH="0" baseline="0" noProof="0" dirty="0">
                <a:ln>
                  <a:noFill/>
                </a:ln>
                <a:solidFill>
                  <a:srgbClr val="000000"/>
                </a:solidFill>
                <a:effectLst/>
                <a:uLnTx/>
                <a:uFillTx/>
                <a:latin typeface="Roboto Light" panose="02000000000000000000" pitchFamily="2" charset="0"/>
                <a:ea typeface="+mn-ea"/>
                <a:cs typeface="Maison Neue Light"/>
              </a:rPr>
              <a:t>supplied.</a:t>
            </a:r>
            <a:endParaRPr lang="en-RO" sz="600" dirty="0"/>
          </a:p>
        </p:txBody>
      </p:sp>
    </p:spTree>
    <p:extLst>
      <p:ext uri="{BB962C8B-B14F-4D97-AF65-F5344CB8AC3E}">
        <p14:creationId xmlns:p14="http://schemas.microsoft.com/office/powerpoint/2010/main" val="407226053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Contacts">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8B2FC668-CB17-0443-B0CB-879A43EB2AC8}"/>
              </a:ext>
            </a:extLst>
          </p:cNvPr>
          <p:cNvSpPr/>
          <p:nvPr userDrawn="1"/>
        </p:nvSpPr>
        <p:spPr>
          <a:xfrm>
            <a:off x="430361" y="3471816"/>
            <a:ext cx="2476800" cy="16944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7" name="Rechteck 36">
            <a:extLst>
              <a:ext uri="{FF2B5EF4-FFF2-40B4-BE49-F238E27FC236}">
                <a16:creationId xmlns:a16="http://schemas.microsoft.com/office/drawing/2014/main" id="{AE9CC3A1-589D-8B45-B1B3-63C21EFF948E}"/>
              </a:ext>
            </a:extLst>
          </p:cNvPr>
          <p:cNvSpPr/>
          <p:nvPr userDrawn="1"/>
        </p:nvSpPr>
        <p:spPr>
          <a:xfrm>
            <a:off x="3375579" y="3471816"/>
            <a:ext cx="2476800" cy="16944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8" name="Rectangle 37">
            <a:extLst>
              <a:ext uri="{FF2B5EF4-FFF2-40B4-BE49-F238E27FC236}">
                <a16:creationId xmlns:a16="http://schemas.microsoft.com/office/drawing/2014/main" id="{07BD2D6A-0B22-412B-A69A-26BF76B21F86}"/>
              </a:ext>
            </a:extLst>
          </p:cNvPr>
          <p:cNvSpPr/>
          <p:nvPr userDrawn="1"/>
        </p:nvSpPr>
        <p:spPr>
          <a:xfrm>
            <a:off x="9226173" y="0"/>
            <a:ext cx="2965828"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7"/>
          </a:p>
        </p:txBody>
      </p:sp>
      <p:sp>
        <p:nvSpPr>
          <p:cNvPr id="20" name="Text Placeholder 4"/>
          <p:cNvSpPr>
            <a:spLocks noGrp="1"/>
          </p:cNvSpPr>
          <p:nvPr>
            <p:ph type="body" sz="quarter" idx="59" hasCustomPrompt="1"/>
          </p:nvPr>
        </p:nvSpPr>
        <p:spPr>
          <a:xfrm>
            <a:off x="9620156" y="2022910"/>
            <a:ext cx="2140045" cy="615553"/>
          </a:xfrm>
          <a:prstGeom prst="rect">
            <a:avLst/>
          </a:prstGeom>
          <a:noFill/>
        </p:spPr>
        <p:txBody>
          <a:bodyPr wrap="square" lIns="0" tIns="0" rIns="0" bIns="0">
            <a:spAutoFit/>
          </a:bodyPr>
          <a:lstStyle>
            <a:lvl1pPr marL="0" indent="0">
              <a:lnSpc>
                <a:spcPct val="100000"/>
              </a:lnSpc>
              <a:spcBef>
                <a:spcPts val="0"/>
              </a:spcBef>
              <a:spcAft>
                <a:spcPts val="0"/>
              </a:spcAft>
              <a:buFontTx/>
              <a:buNone/>
              <a:defRPr sz="1000">
                <a:solidFill>
                  <a:schemeClr val="bg1"/>
                </a:solidFill>
                <a:latin typeface="+mn-lt"/>
              </a:defRPr>
            </a:lvl1pPr>
          </a:lstStyle>
          <a:p>
            <a:pPr lvl="0"/>
            <a:r>
              <a:rPr lang="en-US" dirty="0"/>
              <a:t>P3 group GmbH</a:t>
            </a:r>
            <a:br>
              <a:rPr lang="en-US" dirty="0"/>
            </a:br>
            <a:r>
              <a:rPr lang="en-US" dirty="0" err="1"/>
              <a:t>Heilbronner</a:t>
            </a:r>
            <a:r>
              <a:rPr lang="en-US" dirty="0"/>
              <a:t> Str. 86</a:t>
            </a:r>
            <a:br>
              <a:rPr lang="en-US" dirty="0"/>
            </a:br>
            <a:r>
              <a:rPr lang="en-US" dirty="0"/>
              <a:t>70191 Stuttgart</a:t>
            </a:r>
            <a:br>
              <a:rPr lang="en-US" dirty="0"/>
            </a:br>
            <a:r>
              <a:rPr lang="en-US" dirty="0"/>
              <a:t>Germany</a:t>
            </a:r>
          </a:p>
        </p:txBody>
      </p:sp>
      <p:sp>
        <p:nvSpPr>
          <p:cNvPr id="24" name="Text Placeholder 4">
            <a:extLst>
              <a:ext uri="{FF2B5EF4-FFF2-40B4-BE49-F238E27FC236}">
                <a16:creationId xmlns:a16="http://schemas.microsoft.com/office/drawing/2014/main" id="{8C2E3C36-F45D-3940-BF1E-D589AC988926}"/>
              </a:ext>
            </a:extLst>
          </p:cNvPr>
          <p:cNvSpPr>
            <a:spLocks noGrp="1"/>
          </p:cNvSpPr>
          <p:nvPr>
            <p:ph type="body" sz="quarter" idx="77" hasCustomPrompt="1"/>
          </p:nvPr>
        </p:nvSpPr>
        <p:spPr>
          <a:xfrm>
            <a:off x="432001" y="759771"/>
            <a:ext cx="7727367" cy="159275"/>
          </a:xfrm>
          <a:prstGeom prst="rect">
            <a:avLst/>
          </a:prstGeom>
        </p:spPr>
        <p:txBody>
          <a:bodyPr wrap="square" lIns="0" tIns="0" rIns="0" bIns="0">
            <a:spAutoFit/>
          </a:bodyPr>
          <a:lstStyle>
            <a:lvl1pPr marL="0" marR="0" indent="0" algn="l" defTabSz="914344" rtl="0" eaLnBrk="1" fontAlgn="auto" latinLnBrk="0" hangingPunct="1">
              <a:lnSpc>
                <a:spcPct val="120000"/>
              </a:lnSpc>
              <a:spcBef>
                <a:spcPts val="0"/>
              </a:spcBef>
              <a:spcAft>
                <a:spcPts val="0"/>
              </a:spcAft>
              <a:buClrTx/>
              <a:buSzTx/>
              <a:buFontTx/>
              <a:buNone/>
              <a:tabLst/>
              <a:defRPr sz="933" cap="all" spc="75" baseline="0">
                <a:solidFill>
                  <a:schemeClr val="accent3"/>
                </a:solidFill>
                <a:latin typeface="+mj-lt"/>
              </a:defRPr>
            </a:lvl1pPr>
          </a:lstStyle>
          <a:p>
            <a:r>
              <a:rPr lang="en-US" dirty="0"/>
              <a:t>Contact</a:t>
            </a:r>
          </a:p>
        </p:txBody>
      </p:sp>
      <p:sp>
        <p:nvSpPr>
          <p:cNvPr id="30" name="Text Placeholder 4">
            <a:extLst>
              <a:ext uri="{FF2B5EF4-FFF2-40B4-BE49-F238E27FC236}">
                <a16:creationId xmlns:a16="http://schemas.microsoft.com/office/drawing/2014/main" id="{A35144F1-1A1D-8C45-B58D-D68CDF0AE130}"/>
              </a:ext>
            </a:extLst>
          </p:cNvPr>
          <p:cNvSpPr>
            <a:spLocks noGrp="1"/>
          </p:cNvSpPr>
          <p:nvPr>
            <p:ph type="body" sz="quarter" idx="78" hasCustomPrompt="1"/>
          </p:nvPr>
        </p:nvSpPr>
        <p:spPr>
          <a:xfrm>
            <a:off x="432001" y="226675"/>
            <a:ext cx="7727367" cy="498598"/>
          </a:xfrm>
          <a:prstGeom prst="rect">
            <a:avLst/>
          </a:prstGeom>
        </p:spPr>
        <p:txBody>
          <a:bodyPr vert="horz" wrap="square" lIns="0" tIns="0" rIns="0" bIns="0" rtlCol="0">
            <a:spAutoFit/>
          </a:bodyPr>
          <a:lstStyle>
            <a:lvl1pPr marL="0" indent="0">
              <a:buNone/>
              <a:defRPr lang="en-US" sz="3600" spc="-200" baseline="0" dirty="0">
                <a:solidFill>
                  <a:schemeClr val="accent1"/>
                </a:solidFill>
              </a:defRPr>
            </a:lvl1pPr>
          </a:lstStyle>
          <a:p>
            <a:pPr marL="89998" lvl="0" indent="-89998">
              <a:spcBef>
                <a:spcPts val="0"/>
              </a:spcBef>
            </a:pPr>
            <a:r>
              <a:rPr lang="en-US" dirty="0"/>
              <a:t>Company</a:t>
            </a:r>
          </a:p>
        </p:txBody>
      </p:sp>
      <p:sp>
        <p:nvSpPr>
          <p:cNvPr id="19" name="Picture Placeholder 18">
            <a:extLst>
              <a:ext uri="{FF2B5EF4-FFF2-40B4-BE49-F238E27FC236}">
                <a16:creationId xmlns:a16="http://schemas.microsoft.com/office/drawing/2014/main" id="{80E65E04-521E-B047-A6DA-653B411EFC55}"/>
              </a:ext>
            </a:extLst>
          </p:cNvPr>
          <p:cNvSpPr>
            <a:spLocks noGrp="1"/>
          </p:cNvSpPr>
          <p:nvPr>
            <p:ph type="pic" sz="quarter" idx="83"/>
          </p:nvPr>
        </p:nvSpPr>
        <p:spPr>
          <a:xfrm>
            <a:off x="3377218" y="1806299"/>
            <a:ext cx="2475161" cy="1673127"/>
          </a:xfrm>
          <a:prstGeom prst="rect">
            <a:avLst/>
          </a:prstGeom>
        </p:spPr>
        <p:txBody>
          <a:bodyPr/>
          <a:lstStyle>
            <a:lvl1pPr marL="0" indent="0">
              <a:buNone/>
              <a:defRPr sz="1200"/>
            </a:lvl1pPr>
          </a:lstStyle>
          <a:p>
            <a:r>
              <a:rPr lang="en-US"/>
              <a:t>Click icon to add picture</a:t>
            </a:r>
            <a:endParaRPr lang="en-RO"/>
          </a:p>
        </p:txBody>
      </p:sp>
      <p:sp>
        <p:nvSpPr>
          <p:cNvPr id="53" name="Text Placeholder 3">
            <a:extLst>
              <a:ext uri="{FF2B5EF4-FFF2-40B4-BE49-F238E27FC236}">
                <a16:creationId xmlns:a16="http://schemas.microsoft.com/office/drawing/2014/main" id="{BB94DFDB-D795-0B48-8E3D-05B7CD8204C4}"/>
              </a:ext>
            </a:extLst>
          </p:cNvPr>
          <p:cNvSpPr>
            <a:spLocks noGrp="1"/>
          </p:cNvSpPr>
          <p:nvPr>
            <p:ph type="body" sz="quarter" idx="84" hasCustomPrompt="1"/>
          </p:nvPr>
        </p:nvSpPr>
        <p:spPr>
          <a:xfrm>
            <a:off x="3517674" y="3639862"/>
            <a:ext cx="2162967" cy="208429"/>
          </a:xfrm>
          <a:prstGeom prst="rect">
            <a:avLst/>
          </a:prstGeom>
        </p:spPr>
        <p:txBody>
          <a:bodyPr vert="horz" lIns="0" tIns="0" rIns="91440" bIns="0" rtlCol="0">
            <a:noAutofit/>
          </a:bodyPr>
          <a:lstStyle>
            <a:lvl1pPr>
              <a:defRPr lang="en-RO" sz="1333" spc="-75" dirty="0">
                <a:solidFill>
                  <a:schemeClr val="accent1"/>
                </a:solidFill>
              </a:defRPr>
            </a:lvl1pPr>
          </a:lstStyle>
          <a:p>
            <a:pPr marL="0" lvl="0" indent="0">
              <a:buNone/>
            </a:pPr>
            <a:r>
              <a:rPr lang="en-GB" dirty="0"/>
              <a:t>Name Surname</a:t>
            </a:r>
            <a:endParaRPr lang="en-RO" dirty="0"/>
          </a:p>
        </p:txBody>
      </p:sp>
      <p:sp>
        <p:nvSpPr>
          <p:cNvPr id="54" name="Text Placeholder 3">
            <a:extLst>
              <a:ext uri="{FF2B5EF4-FFF2-40B4-BE49-F238E27FC236}">
                <a16:creationId xmlns:a16="http://schemas.microsoft.com/office/drawing/2014/main" id="{8392E237-D476-744A-BA09-148CA9569825}"/>
              </a:ext>
            </a:extLst>
          </p:cNvPr>
          <p:cNvSpPr>
            <a:spLocks noGrp="1"/>
          </p:cNvSpPr>
          <p:nvPr>
            <p:ph type="body" sz="quarter" idx="85" hasCustomPrompt="1"/>
          </p:nvPr>
        </p:nvSpPr>
        <p:spPr>
          <a:xfrm>
            <a:off x="3517674" y="3875185"/>
            <a:ext cx="2162967" cy="133543"/>
          </a:xfrm>
          <a:prstGeom prst="rect">
            <a:avLst/>
          </a:prstGeom>
        </p:spPr>
        <p:txBody>
          <a:bodyPr lIns="0" tIns="0" rIns="0" bIns="0">
            <a:normAutofit/>
          </a:bodyPr>
          <a:lstStyle>
            <a:lvl1pPr marL="0" indent="0">
              <a:buNone/>
              <a:defRPr sz="933">
                <a:solidFill>
                  <a:schemeClr val="accent3"/>
                </a:solidFill>
              </a:defRPr>
            </a:lvl1pPr>
            <a:lvl2pPr marL="457171" indent="0">
              <a:buNone/>
              <a:defRPr sz="1200"/>
            </a:lvl2pPr>
            <a:lvl3pPr marL="914344" indent="0">
              <a:buNone/>
              <a:defRPr sz="1200"/>
            </a:lvl3pPr>
            <a:lvl4pPr marL="1371515" indent="0">
              <a:buNone/>
              <a:defRPr sz="1200"/>
            </a:lvl4pPr>
            <a:lvl5pPr marL="1828686" indent="0">
              <a:buNone/>
              <a:defRPr sz="1200"/>
            </a:lvl5pPr>
          </a:lstStyle>
          <a:p>
            <a:pPr lvl="0"/>
            <a:r>
              <a:rPr lang="en-GB" dirty="0"/>
              <a:t>Position</a:t>
            </a:r>
            <a:endParaRPr lang="en-RO" dirty="0"/>
          </a:p>
        </p:txBody>
      </p:sp>
      <p:sp>
        <p:nvSpPr>
          <p:cNvPr id="55" name="Text Placeholder 3">
            <a:extLst>
              <a:ext uri="{FF2B5EF4-FFF2-40B4-BE49-F238E27FC236}">
                <a16:creationId xmlns:a16="http://schemas.microsoft.com/office/drawing/2014/main" id="{230A38FD-4501-4542-AD61-D18E4EC61E46}"/>
              </a:ext>
            </a:extLst>
          </p:cNvPr>
          <p:cNvSpPr>
            <a:spLocks noGrp="1"/>
          </p:cNvSpPr>
          <p:nvPr>
            <p:ph type="body" sz="quarter" idx="86" hasCustomPrompt="1"/>
          </p:nvPr>
        </p:nvSpPr>
        <p:spPr>
          <a:xfrm>
            <a:off x="3517674" y="4721387"/>
            <a:ext cx="2162967" cy="133543"/>
          </a:xfrm>
          <a:prstGeom prst="rect">
            <a:avLst/>
          </a:prstGeom>
        </p:spPr>
        <p:txBody>
          <a:bodyPr lIns="0" tIns="0" rIns="0" bIns="0">
            <a:normAutofit/>
          </a:bodyPr>
          <a:lstStyle>
            <a:lvl1pPr marL="0" indent="0">
              <a:buNone/>
              <a:defRPr sz="800">
                <a:solidFill>
                  <a:schemeClr val="accent3"/>
                </a:solidFill>
              </a:defRPr>
            </a:lvl1pPr>
            <a:lvl2pPr marL="457171" indent="0">
              <a:buNone/>
              <a:defRPr sz="1200"/>
            </a:lvl2pPr>
            <a:lvl3pPr marL="914344" indent="0">
              <a:buNone/>
              <a:defRPr sz="1200"/>
            </a:lvl3pPr>
            <a:lvl4pPr marL="1371515" indent="0">
              <a:buNone/>
              <a:defRPr sz="1200"/>
            </a:lvl4pPr>
            <a:lvl5pPr marL="1828686" indent="0">
              <a:buNone/>
              <a:defRPr sz="1200"/>
            </a:lvl5pPr>
          </a:lstStyle>
          <a:p>
            <a:pPr lvl="0"/>
            <a:r>
              <a:rPr lang="en-GB" dirty="0"/>
              <a:t>+49 0000 000 00 00</a:t>
            </a:r>
          </a:p>
        </p:txBody>
      </p:sp>
      <p:sp>
        <p:nvSpPr>
          <p:cNvPr id="56" name="Text Placeholder 3">
            <a:extLst>
              <a:ext uri="{FF2B5EF4-FFF2-40B4-BE49-F238E27FC236}">
                <a16:creationId xmlns:a16="http://schemas.microsoft.com/office/drawing/2014/main" id="{A6BF194F-EA57-CE47-8B02-205E06D1439A}"/>
              </a:ext>
            </a:extLst>
          </p:cNvPr>
          <p:cNvSpPr>
            <a:spLocks noGrp="1"/>
          </p:cNvSpPr>
          <p:nvPr>
            <p:ph type="body" sz="quarter" idx="87" hasCustomPrompt="1"/>
          </p:nvPr>
        </p:nvSpPr>
        <p:spPr>
          <a:xfrm>
            <a:off x="3517674" y="4889475"/>
            <a:ext cx="2162967" cy="133543"/>
          </a:xfrm>
          <a:prstGeom prst="rect">
            <a:avLst/>
          </a:prstGeom>
        </p:spPr>
        <p:txBody>
          <a:bodyPr lIns="0" tIns="0" rIns="0" bIns="0"/>
          <a:lstStyle>
            <a:lvl1pPr marL="0" indent="0">
              <a:buNone/>
              <a:defRPr sz="800">
                <a:solidFill>
                  <a:schemeClr val="accent3"/>
                </a:solidFill>
              </a:defRPr>
            </a:lvl1pPr>
            <a:lvl2pPr marL="457171" indent="0">
              <a:buNone/>
              <a:defRPr sz="1200"/>
            </a:lvl2pPr>
            <a:lvl3pPr marL="914344" indent="0">
              <a:buNone/>
              <a:defRPr sz="1200"/>
            </a:lvl3pPr>
            <a:lvl4pPr marL="1371515" indent="0">
              <a:buNone/>
              <a:defRPr sz="1200"/>
            </a:lvl4pPr>
            <a:lvl5pPr marL="1828686" indent="0">
              <a:buNone/>
              <a:defRPr sz="1200"/>
            </a:lvl5pPr>
          </a:lstStyle>
          <a:p>
            <a:pPr lvl="0"/>
            <a:r>
              <a:rPr lang="en-GB" dirty="0"/>
              <a:t>name.surname@p3-group.com</a:t>
            </a:r>
          </a:p>
        </p:txBody>
      </p:sp>
      <p:sp>
        <p:nvSpPr>
          <p:cNvPr id="58" name="Picture Placeholder 18">
            <a:extLst>
              <a:ext uri="{FF2B5EF4-FFF2-40B4-BE49-F238E27FC236}">
                <a16:creationId xmlns:a16="http://schemas.microsoft.com/office/drawing/2014/main" id="{E5B832A6-C242-7D48-A06E-D0943FD04A62}"/>
              </a:ext>
            </a:extLst>
          </p:cNvPr>
          <p:cNvSpPr>
            <a:spLocks noGrp="1"/>
          </p:cNvSpPr>
          <p:nvPr>
            <p:ph type="pic" sz="quarter" idx="88"/>
          </p:nvPr>
        </p:nvSpPr>
        <p:spPr>
          <a:xfrm>
            <a:off x="432001" y="1798466"/>
            <a:ext cx="2475161" cy="1673127"/>
          </a:xfrm>
          <a:prstGeom prst="rect">
            <a:avLst/>
          </a:prstGeom>
        </p:spPr>
        <p:txBody>
          <a:bodyPr/>
          <a:lstStyle>
            <a:lvl1pPr marL="0" indent="0">
              <a:buNone/>
              <a:defRPr sz="1200"/>
            </a:lvl1pPr>
          </a:lstStyle>
          <a:p>
            <a:r>
              <a:rPr lang="en-US"/>
              <a:t>Click icon to add picture</a:t>
            </a:r>
            <a:endParaRPr lang="en-RO" dirty="0"/>
          </a:p>
        </p:txBody>
      </p:sp>
      <p:sp>
        <p:nvSpPr>
          <p:cNvPr id="59" name="Text Placeholder 3">
            <a:extLst>
              <a:ext uri="{FF2B5EF4-FFF2-40B4-BE49-F238E27FC236}">
                <a16:creationId xmlns:a16="http://schemas.microsoft.com/office/drawing/2014/main" id="{98E312F7-CACE-A741-B384-2516A3915B0F}"/>
              </a:ext>
            </a:extLst>
          </p:cNvPr>
          <p:cNvSpPr>
            <a:spLocks noGrp="1"/>
          </p:cNvSpPr>
          <p:nvPr>
            <p:ph type="body" sz="quarter" idx="89" hasCustomPrompt="1"/>
          </p:nvPr>
        </p:nvSpPr>
        <p:spPr>
          <a:xfrm>
            <a:off x="590573" y="3632028"/>
            <a:ext cx="2162967" cy="208429"/>
          </a:xfrm>
          <a:prstGeom prst="rect">
            <a:avLst/>
          </a:prstGeom>
        </p:spPr>
        <p:txBody>
          <a:bodyPr vert="horz" lIns="0" tIns="0" rIns="91440" bIns="0" rtlCol="0">
            <a:noAutofit/>
          </a:bodyPr>
          <a:lstStyle>
            <a:lvl1pPr>
              <a:defRPr lang="en-RO" sz="1333" spc="-75" dirty="0">
                <a:solidFill>
                  <a:schemeClr val="accent1"/>
                </a:solidFill>
              </a:defRPr>
            </a:lvl1pPr>
          </a:lstStyle>
          <a:p>
            <a:pPr marL="0" lvl="0" indent="0">
              <a:buNone/>
            </a:pPr>
            <a:r>
              <a:rPr lang="en-GB" dirty="0"/>
              <a:t>Name Surname</a:t>
            </a:r>
            <a:endParaRPr lang="en-RO" dirty="0"/>
          </a:p>
        </p:txBody>
      </p:sp>
      <p:sp>
        <p:nvSpPr>
          <p:cNvPr id="60" name="Text Placeholder 3">
            <a:extLst>
              <a:ext uri="{FF2B5EF4-FFF2-40B4-BE49-F238E27FC236}">
                <a16:creationId xmlns:a16="http://schemas.microsoft.com/office/drawing/2014/main" id="{9131DBE4-91BF-7C47-938F-1ACA1F36C902}"/>
              </a:ext>
            </a:extLst>
          </p:cNvPr>
          <p:cNvSpPr>
            <a:spLocks noGrp="1"/>
          </p:cNvSpPr>
          <p:nvPr>
            <p:ph type="body" sz="quarter" idx="90" hasCustomPrompt="1"/>
          </p:nvPr>
        </p:nvSpPr>
        <p:spPr>
          <a:xfrm>
            <a:off x="590573" y="3867351"/>
            <a:ext cx="2162967" cy="133543"/>
          </a:xfrm>
          <a:prstGeom prst="rect">
            <a:avLst/>
          </a:prstGeom>
        </p:spPr>
        <p:txBody>
          <a:bodyPr lIns="0" tIns="0" rIns="0" bIns="0">
            <a:normAutofit/>
          </a:bodyPr>
          <a:lstStyle>
            <a:lvl1pPr marL="0" indent="0">
              <a:buNone/>
              <a:defRPr sz="933">
                <a:solidFill>
                  <a:schemeClr val="accent3"/>
                </a:solidFill>
              </a:defRPr>
            </a:lvl1pPr>
            <a:lvl2pPr marL="457171" indent="0">
              <a:buNone/>
              <a:defRPr sz="1200"/>
            </a:lvl2pPr>
            <a:lvl3pPr marL="914344" indent="0">
              <a:buNone/>
              <a:defRPr sz="1200"/>
            </a:lvl3pPr>
            <a:lvl4pPr marL="1371515" indent="0">
              <a:buNone/>
              <a:defRPr sz="1200"/>
            </a:lvl4pPr>
            <a:lvl5pPr marL="1828686" indent="0">
              <a:buNone/>
              <a:defRPr sz="1200"/>
            </a:lvl5pPr>
          </a:lstStyle>
          <a:p>
            <a:pPr lvl="0"/>
            <a:r>
              <a:rPr lang="en-GB" dirty="0"/>
              <a:t>Position</a:t>
            </a:r>
            <a:endParaRPr lang="en-RO" dirty="0"/>
          </a:p>
        </p:txBody>
      </p:sp>
      <p:sp>
        <p:nvSpPr>
          <p:cNvPr id="61" name="Text Placeholder 3">
            <a:extLst>
              <a:ext uri="{FF2B5EF4-FFF2-40B4-BE49-F238E27FC236}">
                <a16:creationId xmlns:a16="http://schemas.microsoft.com/office/drawing/2014/main" id="{057AF479-A903-C14A-A31F-CCA84B03D3F4}"/>
              </a:ext>
            </a:extLst>
          </p:cNvPr>
          <p:cNvSpPr>
            <a:spLocks noGrp="1"/>
          </p:cNvSpPr>
          <p:nvPr>
            <p:ph type="body" sz="quarter" idx="91" hasCustomPrompt="1"/>
          </p:nvPr>
        </p:nvSpPr>
        <p:spPr>
          <a:xfrm>
            <a:off x="590573" y="4713554"/>
            <a:ext cx="2162967" cy="133543"/>
          </a:xfrm>
          <a:prstGeom prst="rect">
            <a:avLst/>
          </a:prstGeom>
        </p:spPr>
        <p:txBody>
          <a:bodyPr lIns="0" tIns="0" rIns="0" bIns="0">
            <a:normAutofit/>
          </a:bodyPr>
          <a:lstStyle>
            <a:lvl1pPr marL="0" indent="0">
              <a:buNone/>
              <a:defRPr sz="800">
                <a:solidFill>
                  <a:schemeClr val="accent3"/>
                </a:solidFill>
              </a:defRPr>
            </a:lvl1pPr>
            <a:lvl2pPr marL="457171" indent="0">
              <a:buNone/>
              <a:defRPr sz="1200"/>
            </a:lvl2pPr>
            <a:lvl3pPr marL="914344" indent="0">
              <a:buNone/>
              <a:defRPr sz="1200"/>
            </a:lvl3pPr>
            <a:lvl4pPr marL="1371515" indent="0">
              <a:buNone/>
              <a:defRPr sz="1200"/>
            </a:lvl4pPr>
            <a:lvl5pPr marL="1828686" indent="0">
              <a:buNone/>
              <a:defRPr sz="1200"/>
            </a:lvl5pPr>
          </a:lstStyle>
          <a:p>
            <a:pPr lvl="0"/>
            <a:r>
              <a:rPr lang="en-GB" dirty="0"/>
              <a:t>+49 0000 000 00 00</a:t>
            </a:r>
          </a:p>
        </p:txBody>
      </p:sp>
      <p:sp>
        <p:nvSpPr>
          <p:cNvPr id="62" name="Text Placeholder 3">
            <a:extLst>
              <a:ext uri="{FF2B5EF4-FFF2-40B4-BE49-F238E27FC236}">
                <a16:creationId xmlns:a16="http://schemas.microsoft.com/office/drawing/2014/main" id="{392BFB2B-7823-764C-A48B-9E2092ED2CF8}"/>
              </a:ext>
            </a:extLst>
          </p:cNvPr>
          <p:cNvSpPr>
            <a:spLocks noGrp="1"/>
          </p:cNvSpPr>
          <p:nvPr>
            <p:ph type="body" sz="quarter" idx="92" hasCustomPrompt="1"/>
          </p:nvPr>
        </p:nvSpPr>
        <p:spPr>
          <a:xfrm>
            <a:off x="590573" y="4881642"/>
            <a:ext cx="2162967" cy="133543"/>
          </a:xfrm>
          <a:prstGeom prst="rect">
            <a:avLst/>
          </a:prstGeom>
        </p:spPr>
        <p:txBody>
          <a:bodyPr lIns="0" tIns="0" rIns="0" bIns="0"/>
          <a:lstStyle>
            <a:lvl1pPr marL="0" indent="0">
              <a:buNone/>
              <a:defRPr sz="800">
                <a:solidFill>
                  <a:schemeClr val="accent3"/>
                </a:solidFill>
              </a:defRPr>
            </a:lvl1pPr>
            <a:lvl2pPr marL="457171" indent="0">
              <a:buNone/>
              <a:defRPr sz="1200"/>
            </a:lvl2pPr>
            <a:lvl3pPr marL="914344" indent="0">
              <a:buNone/>
              <a:defRPr sz="1200"/>
            </a:lvl3pPr>
            <a:lvl4pPr marL="1371515" indent="0">
              <a:buNone/>
              <a:defRPr sz="1200"/>
            </a:lvl4pPr>
            <a:lvl5pPr marL="1828686" indent="0">
              <a:buNone/>
              <a:defRPr sz="1200"/>
            </a:lvl5pPr>
          </a:lstStyle>
          <a:p>
            <a:pPr lvl="0"/>
            <a:r>
              <a:rPr lang="en-GB" dirty="0"/>
              <a:t>name.surname@p3-group.com</a:t>
            </a:r>
          </a:p>
        </p:txBody>
      </p:sp>
      <p:sp>
        <p:nvSpPr>
          <p:cNvPr id="34" name="Date Placeholder 2">
            <a:extLst>
              <a:ext uri="{FF2B5EF4-FFF2-40B4-BE49-F238E27FC236}">
                <a16:creationId xmlns:a16="http://schemas.microsoft.com/office/drawing/2014/main" id="{A508ED61-1475-9549-9AC2-DE6A3761518A}"/>
              </a:ext>
            </a:extLst>
          </p:cNvPr>
          <p:cNvSpPr>
            <a:spLocks noGrp="1"/>
          </p:cNvSpPr>
          <p:nvPr>
            <p:ph type="dt" sz="half" idx="10"/>
          </p:nvPr>
        </p:nvSpPr>
        <p:spPr>
          <a:xfrm>
            <a:off x="432001" y="6629437"/>
            <a:ext cx="659092" cy="123273"/>
          </a:xfrm>
        </p:spPr>
        <p:txBody>
          <a:bodyPr/>
          <a:lstStyle/>
          <a:p>
            <a:fld id="{CA6958DF-A558-4CEA-9A50-8C38967A52A2}" type="datetime1">
              <a:rPr lang="ro-RO" smtClean="0"/>
              <a:t>01.02.2024</a:t>
            </a:fld>
            <a:endParaRPr lang="en-US" dirty="0"/>
          </a:p>
        </p:txBody>
      </p:sp>
      <p:sp>
        <p:nvSpPr>
          <p:cNvPr id="39" name="Footer Placeholder 2">
            <a:extLst>
              <a:ext uri="{FF2B5EF4-FFF2-40B4-BE49-F238E27FC236}">
                <a16:creationId xmlns:a16="http://schemas.microsoft.com/office/drawing/2014/main" id="{1749DC97-C29C-6F46-9491-142978EFBCA5}"/>
              </a:ext>
            </a:extLst>
          </p:cNvPr>
          <p:cNvSpPr>
            <a:spLocks noGrp="1"/>
          </p:cNvSpPr>
          <p:nvPr>
            <p:ph type="ftr" sz="quarter" idx="3"/>
          </p:nvPr>
        </p:nvSpPr>
        <p:spPr>
          <a:xfrm>
            <a:off x="3232075" y="6629437"/>
            <a:ext cx="5727851" cy="123273"/>
          </a:xfrm>
          <a:prstGeom prst="rect">
            <a:avLst/>
          </a:prstGeom>
        </p:spPr>
        <p:txBody>
          <a:bodyPr lIns="0" tIns="0" rIns="0" bIns="0"/>
          <a:lstStyle>
            <a:lvl1pPr>
              <a:defRPr sz="700">
                <a:solidFill>
                  <a:srgbClr val="B1B1B1"/>
                </a:solidFill>
              </a:defRPr>
            </a:lvl1pPr>
          </a:lstStyle>
          <a:p>
            <a:pPr marL="6351" algn="ctr">
              <a:spcBef>
                <a:spcPts val="68"/>
              </a:spcBef>
            </a:pPr>
            <a:r>
              <a:rPr lang="en-US" spc="8"/>
              <a:t>P3 group company presentation</a:t>
            </a:r>
            <a:endParaRPr lang="en-US" spc="-8" dirty="0"/>
          </a:p>
        </p:txBody>
      </p:sp>
      <p:pic>
        <p:nvPicPr>
          <p:cNvPr id="40" name="Graphic 39">
            <a:extLst>
              <a:ext uri="{FF2B5EF4-FFF2-40B4-BE49-F238E27FC236}">
                <a16:creationId xmlns:a16="http://schemas.microsoft.com/office/drawing/2014/main" id="{DE449E4D-618E-754C-AFED-A484A03911E7}"/>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1343877" y="270000"/>
            <a:ext cx="416323" cy="403680"/>
          </a:xfrm>
          <a:prstGeom prst="rect">
            <a:avLst/>
          </a:prstGeom>
        </p:spPr>
      </p:pic>
      <p:sp>
        <p:nvSpPr>
          <p:cNvPr id="43" name="Slide Number Placeholder 4">
            <a:extLst>
              <a:ext uri="{FF2B5EF4-FFF2-40B4-BE49-F238E27FC236}">
                <a16:creationId xmlns:a16="http://schemas.microsoft.com/office/drawing/2014/main" id="{DD3A4977-DB91-6243-B41E-C41AC83B9415}"/>
              </a:ext>
            </a:extLst>
          </p:cNvPr>
          <p:cNvSpPr>
            <a:spLocks noGrp="1"/>
          </p:cNvSpPr>
          <p:nvPr>
            <p:ph type="sldNum" sz="quarter" idx="81"/>
          </p:nvPr>
        </p:nvSpPr>
        <p:spPr>
          <a:xfrm>
            <a:off x="11310171" y="6629437"/>
            <a:ext cx="450029" cy="123273"/>
          </a:xfrm>
        </p:spPr>
        <p:txBody>
          <a:bodyPr/>
          <a:lstStyle>
            <a:lvl1pPr>
              <a:defRPr>
                <a:solidFill>
                  <a:schemeClr val="bg1">
                    <a:alpha val="50000"/>
                  </a:schemeClr>
                </a:solidFill>
              </a:defRPr>
            </a:lvl1pPr>
          </a:lstStyle>
          <a:p>
            <a:pPr algn="r"/>
            <a:fld id="{B6F15528-21DE-4FAA-801E-634DDDAF4B2B}" type="slidenum">
              <a:rPr lang="en-RO" smtClean="0"/>
              <a:pPr algn="r"/>
              <a:t>‹#›</a:t>
            </a:fld>
            <a:endParaRPr lang="en-RO" dirty="0"/>
          </a:p>
        </p:txBody>
      </p:sp>
      <p:sp>
        <p:nvSpPr>
          <p:cNvPr id="48" name="Text Placeholder 2">
            <a:extLst>
              <a:ext uri="{FF2B5EF4-FFF2-40B4-BE49-F238E27FC236}">
                <a16:creationId xmlns:a16="http://schemas.microsoft.com/office/drawing/2014/main" id="{4DC2C600-F284-C34F-BD34-83A0A3383006}"/>
              </a:ext>
            </a:extLst>
          </p:cNvPr>
          <p:cNvSpPr>
            <a:spLocks noGrp="1"/>
          </p:cNvSpPr>
          <p:nvPr>
            <p:ph type="body" sz="quarter" idx="79" hasCustomPrompt="1"/>
          </p:nvPr>
        </p:nvSpPr>
        <p:spPr>
          <a:xfrm>
            <a:off x="432001" y="1372172"/>
            <a:ext cx="4340508" cy="274637"/>
          </a:xfrm>
          <a:prstGeom prst="rect">
            <a:avLst/>
          </a:prstGeom>
        </p:spPr>
        <p:txBody>
          <a:bodyPr lIns="0">
            <a:noAutofit/>
          </a:bodyPr>
          <a:lstStyle>
            <a:lvl1pPr marL="0" indent="0">
              <a:buNone/>
              <a:defRPr sz="1600" spc="-75">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GB" dirty="0"/>
              <a:t>Contact persons</a:t>
            </a:r>
          </a:p>
        </p:txBody>
      </p:sp>
      <p:sp>
        <p:nvSpPr>
          <p:cNvPr id="35" name="Text Placeholder 4">
            <a:extLst>
              <a:ext uri="{FF2B5EF4-FFF2-40B4-BE49-F238E27FC236}">
                <a16:creationId xmlns:a16="http://schemas.microsoft.com/office/drawing/2014/main" id="{C8453F9E-A48F-3A47-B623-86B674A9C872}"/>
              </a:ext>
            </a:extLst>
          </p:cNvPr>
          <p:cNvSpPr>
            <a:spLocks noGrp="1"/>
          </p:cNvSpPr>
          <p:nvPr>
            <p:ph type="body" sz="quarter" idx="112" hasCustomPrompt="1"/>
          </p:nvPr>
        </p:nvSpPr>
        <p:spPr>
          <a:xfrm>
            <a:off x="9620156" y="2703718"/>
            <a:ext cx="2140045" cy="615553"/>
          </a:xfrm>
          <a:prstGeom prst="rect">
            <a:avLst/>
          </a:prstGeom>
          <a:noFill/>
        </p:spPr>
        <p:txBody>
          <a:bodyPr wrap="square" lIns="0" tIns="0" rIns="0" bIns="0">
            <a:spAutoFit/>
          </a:bodyPr>
          <a:lstStyle>
            <a:lvl1pPr marL="0" indent="0">
              <a:lnSpc>
                <a:spcPct val="100000"/>
              </a:lnSpc>
              <a:spcBef>
                <a:spcPts val="0"/>
              </a:spcBef>
              <a:spcAft>
                <a:spcPts val="0"/>
              </a:spcAft>
              <a:buFontTx/>
              <a:buNone/>
              <a:defRPr sz="1000">
                <a:solidFill>
                  <a:schemeClr val="bg1"/>
                </a:solidFill>
                <a:latin typeface="+mn-lt"/>
              </a:defRPr>
            </a:lvl1pPr>
          </a:lstStyle>
          <a:p>
            <a:pPr lvl="0"/>
            <a:r>
              <a:rPr lang="en-US" dirty="0"/>
              <a:t>P3 group GmbH</a:t>
            </a:r>
            <a:br>
              <a:rPr lang="en-US" dirty="0"/>
            </a:br>
            <a:r>
              <a:rPr lang="en-US" dirty="0" err="1"/>
              <a:t>Heilbronner</a:t>
            </a:r>
            <a:r>
              <a:rPr lang="en-US" dirty="0"/>
              <a:t> Str. 86</a:t>
            </a:r>
            <a:br>
              <a:rPr lang="en-US" dirty="0"/>
            </a:br>
            <a:r>
              <a:rPr lang="en-US" dirty="0"/>
              <a:t>70191 Stuttgart</a:t>
            </a:r>
            <a:br>
              <a:rPr lang="en-US" dirty="0"/>
            </a:br>
            <a:r>
              <a:rPr lang="en-US" dirty="0"/>
              <a:t>Germany</a:t>
            </a:r>
          </a:p>
        </p:txBody>
      </p:sp>
      <p:sp>
        <p:nvSpPr>
          <p:cNvPr id="36" name="Text Placeholder 4">
            <a:extLst>
              <a:ext uri="{FF2B5EF4-FFF2-40B4-BE49-F238E27FC236}">
                <a16:creationId xmlns:a16="http://schemas.microsoft.com/office/drawing/2014/main" id="{8AB6E055-3BEE-C143-A5A9-C0747C59B64D}"/>
              </a:ext>
            </a:extLst>
          </p:cNvPr>
          <p:cNvSpPr>
            <a:spLocks noGrp="1"/>
          </p:cNvSpPr>
          <p:nvPr>
            <p:ph type="body" sz="quarter" idx="113" hasCustomPrompt="1"/>
          </p:nvPr>
        </p:nvSpPr>
        <p:spPr>
          <a:xfrm>
            <a:off x="9620156" y="3384528"/>
            <a:ext cx="2140045" cy="615553"/>
          </a:xfrm>
          <a:prstGeom prst="rect">
            <a:avLst/>
          </a:prstGeom>
          <a:noFill/>
        </p:spPr>
        <p:txBody>
          <a:bodyPr wrap="square" lIns="0" tIns="0" rIns="0" bIns="0">
            <a:spAutoFit/>
          </a:bodyPr>
          <a:lstStyle>
            <a:lvl1pPr marL="0" indent="0">
              <a:lnSpc>
                <a:spcPct val="100000"/>
              </a:lnSpc>
              <a:spcBef>
                <a:spcPts val="0"/>
              </a:spcBef>
              <a:spcAft>
                <a:spcPts val="0"/>
              </a:spcAft>
              <a:buFontTx/>
              <a:buNone/>
              <a:defRPr sz="1000">
                <a:solidFill>
                  <a:schemeClr val="bg1"/>
                </a:solidFill>
                <a:latin typeface="+mn-lt"/>
              </a:defRPr>
            </a:lvl1pPr>
          </a:lstStyle>
          <a:p>
            <a:pPr lvl="0"/>
            <a:r>
              <a:rPr lang="en-US" dirty="0"/>
              <a:t>P3 group GmbH</a:t>
            </a:r>
            <a:br>
              <a:rPr lang="en-US" dirty="0"/>
            </a:br>
            <a:r>
              <a:rPr lang="en-US" dirty="0" err="1"/>
              <a:t>Heilbronner</a:t>
            </a:r>
            <a:r>
              <a:rPr lang="en-US" dirty="0"/>
              <a:t> Str. 86</a:t>
            </a:r>
            <a:br>
              <a:rPr lang="en-US" dirty="0"/>
            </a:br>
            <a:r>
              <a:rPr lang="en-US" dirty="0"/>
              <a:t>70191 Stuttgart</a:t>
            </a:r>
            <a:br>
              <a:rPr lang="en-US" dirty="0"/>
            </a:br>
            <a:r>
              <a:rPr lang="en-US" dirty="0"/>
              <a:t>Germany</a:t>
            </a:r>
          </a:p>
        </p:txBody>
      </p:sp>
      <p:sp>
        <p:nvSpPr>
          <p:cNvPr id="5" name="Textfeld 4">
            <a:extLst>
              <a:ext uri="{FF2B5EF4-FFF2-40B4-BE49-F238E27FC236}">
                <a16:creationId xmlns:a16="http://schemas.microsoft.com/office/drawing/2014/main" id="{C458A74E-8DC6-4248-95A5-7B49F95AAB00}"/>
              </a:ext>
            </a:extLst>
          </p:cNvPr>
          <p:cNvSpPr txBox="1"/>
          <p:nvPr userDrawn="1"/>
        </p:nvSpPr>
        <p:spPr>
          <a:xfrm>
            <a:off x="9620156" y="1747081"/>
            <a:ext cx="2147235" cy="266740"/>
          </a:xfrm>
          <a:prstGeom prst="rect">
            <a:avLst/>
          </a:prstGeom>
          <a:noFill/>
        </p:spPr>
        <p:txBody>
          <a:bodyPr wrap="square" lIns="0" rtlCol="0">
            <a:noAutofit/>
          </a:bodyPr>
          <a:lstStyle/>
          <a:p>
            <a:r>
              <a:rPr lang="en-US" sz="933" dirty="0">
                <a:solidFill>
                  <a:srgbClr val="3399FF"/>
                </a:solidFill>
              </a:rPr>
              <a:t>ADDRESS:</a:t>
            </a:r>
          </a:p>
        </p:txBody>
      </p:sp>
      <p:sp>
        <p:nvSpPr>
          <p:cNvPr id="42" name="Textfeld 41">
            <a:extLst>
              <a:ext uri="{FF2B5EF4-FFF2-40B4-BE49-F238E27FC236}">
                <a16:creationId xmlns:a16="http://schemas.microsoft.com/office/drawing/2014/main" id="{A93CA1AF-41D3-F943-A040-8DD3EFD76579}"/>
              </a:ext>
            </a:extLst>
          </p:cNvPr>
          <p:cNvSpPr txBox="1"/>
          <p:nvPr userDrawn="1"/>
        </p:nvSpPr>
        <p:spPr>
          <a:xfrm>
            <a:off x="9620376" y="4801642"/>
            <a:ext cx="2147235" cy="266740"/>
          </a:xfrm>
          <a:prstGeom prst="rect">
            <a:avLst/>
          </a:prstGeom>
          <a:noFill/>
        </p:spPr>
        <p:txBody>
          <a:bodyPr wrap="square" lIns="0" rtlCol="0">
            <a:noAutofit/>
          </a:bodyPr>
          <a:lstStyle/>
          <a:p>
            <a:r>
              <a:rPr lang="en-US" sz="933" dirty="0">
                <a:solidFill>
                  <a:srgbClr val="3399FF"/>
                </a:solidFill>
              </a:rPr>
              <a:t>WEBSITE:</a:t>
            </a:r>
          </a:p>
        </p:txBody>
      </p:sp>
      <p:sp>
        <p:nvSpPr>
          <p:cNvPr id="47" name="Textfeld 46">
            <a:extLst>
              <a:ext uri="{FF2B5EF4-FFF2-40B4-BE49-F238E27FC236}">
                <a16:creationId xmlns:a16="http://schemas.microsoft.com/office/drawing/2014/main" id="{D111BA77-2647-FB42-A87E-C89EBD4ACC8B}"/>
              </a:ext>
            </a:extLst>
          </p:cNvPr>
          <p:cNvSpPr txBox="1"/>
          <p:nvPr userDrawn="1"/>
        </p:nvSpPr>
        <p:spPr>
          <a:xfrm>
            <a:off x="9620376" y="4992846"/>
            <a:ext cx="2147235" cy="266740"/>
          </a:xfrm>
          <a:prstGeom prst="rect">
            <a:avLst/>
          </a:prstGeom>
          <a:noFill/>
        </p:spPr>
        <p:txBody>
          <a:bodyPr wrap="square" lIns="0" rtlCol="0">
            <a:noAutofit/>
          </a:bodyPr>
          <a:lstStyle/>
          <a:p>
            <a:r>
              <a:rPr lang="en-US" sz="1000" dirty="0">
                <a:solidFill>
                  <a:schemeClr val="bg1"/>
                </a:solidFill>
              </a:rPr>
              <a:t>www.p3-group.com</a:t>
            </a:r>
          </a:p>
        </p:txBody>
      </p:sp>
      <p:sp>
        <p:nvSpPr>
          <p:cNvPr id="6" name="Textfeld 5">
            <a:extLst>
              <a:ext uri="{FF2B5EF4-FFF2-40B4-BE49-F238E27FC236}">
                <a16:creationId xmlns:a16="http://schemas.microsoft.com/office/drawing/2014/main" id="{A5629E6E-9519-8644-87A0-DF831C2FB3EC}"/>
              </a:ext>
            </a:extLst>
          </p:cNvPr>
          <p:cNvSpPr txBox="1"/>
          <p:nvPr userDrawn="1"/>
        </p:nvSpPr>
        <p:spPr>
          <a:xfrm>
            <a:off x="432000" y="5598116"/>
            <a:ext cx="869790" cy="235898"/>
          </a:xfrm>
          <a:prstGeom prst="rect">
            <a:avLst/>
          </a:prstGeom>
          <a:noFill/>
        </p:spPr>
        <p:txBody>
          <a:bodyPr wrap="none" lIns="0" rtlCol="0">
            <a:spAutoFit/>
          </a:bodyPr>
          <a:lstStyle/>
          <a:p>
            <a:r>
              <a:rPr lang="en-US" sz="933" spc="80" baseline="0" dirty="0">
                <a:solidFill>
                  <a:schemeClr val="accent3"/>
                </a:solidFill>
                <a:latin typeface="+mj-lt"/>
              </a:rPr>
              <a:t>DISCLAIMER</a:t>
            </a:r>
          </a:p>
        </p:txBody>
      </p:sp>
      <p:sp>
        <p:nvSpPr>
          <p:cNvPr id="7" name="Rechteck 6">
            <a:extLst>
              <a:ext uri="{FF2B5EF4-FFF2-40B4-BE49-F238E27FC236}">
                <a16:creationId xmlns:a16="http://schemas.microsoft.com/office/drawing/2014/main" id="{6AE37B20-46A1-E246-99E4-94E15C5B8727}"/>
              </a:ext>
            </a:extLst>
          </p:cNvPr>
          <p:cNvSpPr/>
          <p:nvPr userDrawn="1"/>
        </p:nvSpPr>
        <p:spPr>
          <a:xfrm>
            <a:off x="432001" y="5853340"/>
            <a:ext cx="8334628" cy="342744"/>
          </a:xfrm>
          <a:prstGeom prst="rect">
            <a:avLst/>
          </a:prstGeom>
        </p:spPr>
        <p:txBody>
          <a:bodyPr wrap="square" lIns="0">
            <a:noAutofit/>
          </a:bodyPr>
          <a:lstStyle/>
          <a:p>
            <a:pPr marL="6351" marR="2540" lvl="0" indent="0" algn="l" defTabSz="609546" rtl="0" eaLnBrk="1" fontAlgn="auto" latinLnBrk="0" hangingPunct="1">
              <a:lnSpc>
                <a:spcPct val="123700"/>
              </a:lnSpc>
              <a:spcBef>
                <a:spcPts val="51"/>
              </a:spcBef>
              <a:spcAft>
                <a:spcPts val="0"/>
              </a:spcAft>
              <a:buClrTx/>
              <a:buSzTx/>
              <a:buFontTx/>
              <a:buNone/>
              <a:tabLst/>
              <a:defRPr/>
            </a:pPr>
            <a:r>
              <a:rPr kumimoji="0" lang="en-GB" sz="600" b="0" i="0" u="none" strike="noStrike" kern="1200" cap="none" spc="3" normalizeH="0" baseline="0" noProof="0" dirty="0">
                <a:ln>
                  <a:noFill/>
                </a:ln>
                <a:solidFill>
                  <a:srgbClr val="000000"/>
                </a:solidFill>
                <a:effectLst/>
                <a:uLnTx/>
                <a:uFillTx/>
                <a:latin typeface="Roboto Light" panose="02000000000000000000" pitchFamily="2" charset="0"/>
                <a:ea typeface="+mn-ea"/>
                <a:cs typeface="Maison Neue Light"/>
              </a:rPr>
              <a:t>This</a:t>
            </a:r>
            <a:r>
              <a:rPr kumimoji="0" lang="en-GB" sz="600" b="0" i="0" u="none" strike="noStrike" kern="1200" cap="none" spc="5"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600" b="0" i="0" u="none" strike="noStrike" kern="1200" cap="none" spc="3" normalizeH="0" baseline="0" noProof="0" dirty="0">
                <a:ln>
                  <a:noFill/>
                </a:ln>
                <a:solidFill>
                  <a:srgbClr val="000000"/>
                </a:solidFill>
                <a:effectLst/>
                <a:uLnTx/>
                <a:uFillTx/>
                <a:latin typeface="Roboto Light" panose="02000000000000000000" pitchFamily="2" charset="0"/>
                <a:ea typeface="+mn-ea"/>
                <a:cs typeface="Maison Neue Light"/>
              </a:rPr>
              <a:t>document</a:t>
            </a:r>
            <a:r>
              <a:rPr kumimoji="0" lang="en-GB" sz="600" b="0" i="0" u="none" strike="noStrike" kern="1200" cap="none" spc="5"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600" b="0" i="0" u="none" strike="noStrike" kern="1200" cap="none" spc="3" normalizeH="0" baseline="0" noProof="0" dirty="0">
                <a:ln>
                  <a:noFill/>
                </a:ln>
                <a:solidFill>
                  <a:srgbClr val="000000"/>
                </a:solidFill>
                <a:effectLst/>
                <a:uLnTx/>
                <a:uFillTx/>
                <a:latin typeface="Roboto Light" panose="02000000000000000000" pitchFamily="2" charset="0"/>
                <a:ea typeface="+mn-ea"/>
                <a:cs typeface="Maison Neue Light"/>
              </a:rPr>
              <a:t>and</a:t>
            </a:r>
            <a:r>
              <a:rPr kumimoji="0" lang="en-GB" sz="600" b="0" i="0" u="none" strike="noStrike" kern="1200" cap="none" spc="5"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600" b="0" i="0" u="none" strike="noStrike" kern="1200" cap="none" spc="3" normalizeH="0" baseline="0" noProof="0" dirty="0">
                <a:ln>
                  <a:noFill/>
                </a:ln>
                <a:solidFill>
                  <a:srgbClr val="000000"/>
                </a:solidFill>
                <a:effectLst/>
                <a:uLnTx/>
                <a:uFillTx/>
                <a:latin typeface="Roboto Light" panose="02000000000000000000" pitchFamily="2" charset="0"/>
                <a:ea typeface="+mn-ea"/>
                <a:cs typeface="Maison Neue Light"/>
              </a:rPr>
              <a:t>all</a:t>
            </a:r>
            <a:r>
              <a:rPr kumimoji="0" lang="en-GB" sz="600" b="0" i="0" u="none" strike="noStrike" kern="1200" cap="none" spc="5"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600" b="0" i="0" u="none" strike="noStrike" kern="1200" cap="none" spc="3" normalizeH="0" baseline="0" noProof="0" dirty="0">
                <a:ln>
                  <a:noFill/>
                </a:ln>
                <a:solidFill>
                  <a:srgbClr val="000000"/>
                </a:solidFill>
                <a:effectLst/>
                <a:uLnTx/>
                <a:uFillTx/>
                <a:latin typeface="Roboto Light" panose="02000000000000000000" pitchFamily="2" charset="0"/>
                <a:ea typeface="+mn-ea"/>
                <a:cs typeface="Maison Neue Light"/>
              </a:rPr>
              <a:t>information</a:t>
            </a:r>
            <a:r>
              <a:rPr kumimoji="0" lang="en-GB" sz="600" b="0" i="0" u="none" strike="noStrike" kern="1200" cap="none" spc="5"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600" b="0" i="0" u="none" strike="noStrike" kern="1200" cap="none" spc="3" normalizeH="0" baseline="0" noProof="0" dirty="0">
                <a:ln>
                  <a:noFill/>
                </a:ln>
                <a:solidFill>
                  <a:srgbClr val="000000"/>
                </a:solidFill>
                <a:effectLst/>
                <a:uLnTx/>
                <a:uFillTx/>
                <a:latin typeface="Roboto Light" panose="02000000000000000000" pitchFamily="2" charset="0"/>
                <a:ea typeface="+mn-ea"/>
                <a:cs typeface="Maison Neue Light"/>
              </a:rPr>
              <a:t>contained</a:t>
            </a:r>
            <a:r>
              <a:rPr kumimoji="0" lang="en-GB" sz="600" b="0" i="0" u="none" strike="noStrike" kern="1200" cap="none" spc="5"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600" b="0" i="0" u="none" strike="noStrike" kern="1200" cap="none" spc="3" normalizeH="0" baseline="0" noProof="0" dirty="0">
                <a:ln>
                  <a:noFill/>
                </a:ln>
                <a:solidFill>
                  <a:srgbClr val="000000"/>
                </a:solidFill>
                <a:effectLst/>
                <a:uLnTx/>
                <a:uFillTx/>
                <a:latin typeface="Roboto Light" panose="02000000000000000000" pitchFamily="2" charset="0"/>
                <a:ea typeface="+mn-ea"/>
                <a:cs typeface="Maison Neue Light"/>
              </a:rPr>
              <a:t>herein</a:t>
            </a:r>
            <a:r>
              <a:rPr kumimoji="0" lang="en-GB" sz="600" b="0" i="0" u="none" strike="noStrike" kern="1200" cap="none" spc="5"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600" b="0" i="0" u="none" strike="noStrike" kern="1200" cap="none" spc="0" normalizeH="0" baseline="0" noProof="0" dirty="0">
                <a:ln>
                  <a:noFill/>
                </a:ln>
                <a:solidFill>
                  <a:srgbClr val="000000"/>
                </a:solidFill>
                <a:effectLst/>
                <a:uLnTx/>
                <a:uFillTx/>
                <a:latin typeface="Roboto Light" panose="02000000000000000000" pitchFamily="2" charset="0"/>
                <a:ea typeface="+mn-ea"/>
                <a:cs typeface="Maison Neue Light"/>
              </a:rPr>
              <a:t>are</a:t>
            </a:r>
            <a:r>
              <a:rPr kumimoji="0" lang="en-GB" sz="600" b="0" i="0" u="none" strike="noStrike" kern="1200" cap="none" spc="8"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600" b="0" i="0" u="none" strike="noStrike" kern="1200" cap="none" spc="3" normalizeH="0" baseline="0" noProof="0" dirty="0">
                <a:ln>
                  <a:noFill/>
                </a:ln>
                <a:solidFill>
                  <a:srgbClr val="000000"/>
                </a:solidFill>
                <a:effectLst/>
                <a:uLnTx/>
                <a:uFillTx/>
                <a:latin typeface="Roboto Light" panose="02000000000000000000" pitchFamily="2" charset="0"/>
                <a:ea typeface="+mn-ea"/>
                <a:cs typeface="Maison Neue Light"/>
              </a:rPr>
              <a:t>the </a:t>
            </a:r>
            <a:r>
              <a:rPr kumimoji="0" lang="en-GB" sz="600" b="0" i="0" u="none" strike="noStrike" kern="1200" cap="none" spc="5"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600" b="0" i="0" u="none" strike="noStrike" kern="1200" cap="none" spc="3" normalizeH="0" baseline="0" noProof="0" dirty="0">
                <a:ln>
                  <a:noFill/>
                </a:ln>
                <a:solidFill>
                  <a:srgbClr val="000000"/>
                </a:solidFill>
                <a:effectLst/>
                <a:uLnTx/>
                <a:uFillTx/>
                <a:latin typeface="Roboto Light" panose="02000000000000000000" pitchFamily="2" charset="0"/>
                <a:ea typeface="+mn-ea"/>
                <a:cs typeface="Maison Neue Light"/>
              </a:rPr>
              <a:t>sole</a:t>
            </a:r>
            <a:r>
              <a:rPr kumimoji="0" lang="en-GB" sz="600" b="0" i="0" u="none" strike="noStrike" kern="1200" cap="none" spc="8"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600" b="0" i="0" u="none" strike="noStrike" kern="1200" cap="none" spc="5" normalizeH="0" baseline="0" noProof="0" dirty="0">
                <a:ln>
                  <a:noFill/>
                </a:ln>
                <a:solidFill>
                  <a:srgbClr val="000000"/>
                </a:solidFill>
                <a:effectLst/>
                <a:uLnTx/>
                <a:uFillTx/>
                <a:latin typeface="Roboto Light" panose="02000000000000000000" pitchFamily="2" charset="0"/>
                <a:ea typeface="+mn-ea"/>
                <a:cs typeface="Maison Neue Light"/>
              </a:rPr>
              <a:t>property</a:t>
            </a:r>
            <a:r>
              <a:rPr kumimoji="0" lang="en-GB" sz="600" b="0" i="0" u="none" strike="noStrike" kern="1200" cap="none" spc="8"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600" b="0" i="0" u="none" strike="noStrike" kern="1200" cap="none" spc="-3" normalizeH="0" baseline="0" noProof="0" dirty="0">
                <a:ln>
                  <a:noFill/>
                </a:ln>
                <a:solidFill>
                  <a:srgbClr val="000000"/>
                </a:solidFill>
                <a:effectLst/>
                <a:uLnTx/>
                <a:uFillTx/>
                <a:latin typeface="Roboto Light" panose="02000000000000000000" pitchFamily="2" charset="0"/>
                <a:ea typeface="+mn-ea"/>
                <a:cs typeface="Maison Neue Light"/>
              </a:rPr>
              <a:t>of</a:t>
            </a:r>
            <a:r>
              <a:rPr kumimoji="0" lang="en-GB" sz="600" b="0" i="0" u="none" strike="noStrike" kern="1200" cap="none" spc="8"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600" b="0" i="0" u="none" strike="noStrike" kern="1200" cap="none" spc="0" normalizeH="0" baseline="0" noProof="0" dirty="0">
                <a:ln>
                  <a:noFill/>
                </a:ln>
                <a:solidFill>
                  <a:srgbClr val="000000"/>
                </a:solidFill>
                <a:effectLst/>
                <a:uLnTx/>
                <a:uFillTx/>
                <a:latin typeface="Roboto Light" panose="02000000000000000000" pitchFamily="2" charset="0"/>
                <a:ea typeface="+mn-ea"/>
                <a:cs typeface="Maison Neue Light"/>
              </a:rPr>
              <a:t>P3</a:t>
            </a:r>
            <a:r>
              <a:rPr kumimoji="0" lang="en-GB" sz="600" b="0" i="0" u="none" strike="noStrike" kern="1200" cap="none" spc="-3" normalizeH="0" baseline="0" noProof="0" dirty="0">
                <a:ln>
                  <a:noFill/>
                </a:ln>
                <a:solidFill>
                  <a:srgbClr val="000000"/>
                </a:solidFill>
                <a:effectLst/>
                <a:uLnTx/>
                <a:uFillTx/>
                <a:latin typeface="Roboto Light" panose="02000000000000000000" pitchFamily="2" charset="0"/>
                <a:ea typeface="+mn-ea"/>
                <a:cs typeface="Maison Neue Light"/>
              </a:rPr>
              <a:t>.</a:t>
            </a:r>
            <a:r>
              <a:rPr kumimoji="0" lang="en-GB" sz="600" b="0" i="0" u="none" strike="noStrike" kern="1200" cap="none" spc="8"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600" b="0" i="0" u="none" strike="noStrike" kern="1200" cap="none" spc="-3" normalizeH="0" baseline="0" noProof="0" dirty="0">
                <a:ln>
                  <a:noFill/>
                </a:ln>
                <a:solidFill>
                  <a:srgbClr val="000000"/>
                </a:solidFill>
                <a:effectLst/>
                <a:uLnTx/>
                <a:uFillTx/>
                <a:latin typeface="Roboto Light" panose="02000000000000000000" pitchFamily="2" charset="0"/>
                <a:ea typeface="+mn-ea"/>
                <a:cs typeface="Maison Neue Light"/>
              </a:rPr>
              <a:t>No</a:t>
            </a:r>
            <a:r>
              <a:rPr kumimoji="0" lang="en-GB" sz="600" b="0" i="0" u="none" strike="noStrike" kern="1200" cap="none" spc="8"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600" b="0" i="0" u="none" strike="noStrike" kern="1200" cap="none" spc="3" normalizeH="0" baseline="0" noProof="0" dirty="0">
                <a:ln>
                  <a:noFill/>
                </a:ln>
                <a:solidFill>
                  <a:srgbClr val="000000"/>
                </a:solidFill>
                <a:effectLst/>
                <a:uLnTx/>
                <a:uFillTx/>
                <a:latin typeface="Roboto Light" panose="02000000000000000000" pitchFamily="2" charset="0"/>
                <a:ea typeface="+mn-ea"/>
                <a:cs typeface="Maison Neue Light"/>
              </a:rPr>
              <a:t>intellectual</a:t>
            </a:r>
            <a:r>
              <a:rPr kumimoji="0" lang="en-GB" sz="600" b="0" i="0" u="none" strike="noStrike" kern="1200" cap="none" spc="8"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600" b="0" i="0" u="none" strike="noStrike" kern="1200" cap="none" spc="5" normalizeH="0" baseline="0" noProof="0" dirty="0">
                <a:ln>
                  <a:noFill/>
                </a:ln>
                <a:solidFill>
                  <a:srgbClr val="000000"/>
                </a:solidFill>
                <a:effectLst/>
                <a:uLnTx/>
                <a:uFillTx/>
                <a:latin typeface="Roboto Light" panose="02000000000000000000" pitchFamily="2" charset="0"/>
                <a:ea typeface="+mn-ea"/>
                <a:cs typeface="Maison Neue Light"/>
              </a:rPr>
              <a:t>property</a:t>
            </a:r>
            <a:r>
              <a:rPr kumimoji="0" lang="en-GB" sz="600" b="0" i="0" u="none" strike="noStrike" kern="1200" cap="none" spc="8"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600" b="0" i="0" u="none" strike="noStrike" kern="1200" cap="none" spc="3" normalizeH="0" baseline="0" noProof="0" dirty="0">
                <a:ln>
                  <a:noFill/>
                </a:ln>
                <a:solidFill>
                  <a:srgbClr val="000000"/>
                </a:solidFill>
                <a:effectLst/>
                <a:uLnTx/>
                <a:uFillTx/>
                <a:latin typeface="Roboto Light" panose="02000000000000000000" pitchFamily="2" charset="0"/>
                <a:ea typeface="+mn-ea"/>
                <a:cs typeface="Maison Neue Light"/>
              </a:rPr>
              <a:t>rights</a:t>
            </a:r>
            <a:r>
              <a:rPr kumimoji="0" lang="en-GB" sz="600" b="0" i="0" u="none" strike="noStrike" kern="1200" cap="none" spc="8"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600" b="0" i="0" u="none" strike="noStrike" kern="1200" cap="none" spc="0" normalizeH="0" baseline="0" noProof="0" dirty="0">
                <a:ln>
                  <a:noFill/>
                </a:ln>
                <a:solidFill>
                  <a:srgbClr val="000000"/>
                </a:solidFill>
                <a:effectLst/>
                <a:uLnTx/>
                <a:uFillTx/>
                <a:latin typeface="Roboto Light" panose="02000000000000000000" pitchFamily="2" charset="0"/>
                <a:ea typeface="+mn-ea"/>
                <a:cs typeface="Maison Neue Light"/>
              </a:rPr>
              <a:t>are </a:t>
            </a:r>
            <a:r>
              <a:rPr kumimoji="0" lang="en-GB" sz="600" b="0" i="0" u="none" strike="noStrike" kern="1200" cap="none" spc="3" normalizeH="0" baseline="0" noProof="0" dirty="0">
                <a:ln>
                  <a:noFill/>
                </a:ln>
                <a:solidFill>
                  <a:srgbClr val="000000"/>
                </a:solidFill>
                <a:effectLst/>
                <a:uLnTx/>
                <a:uFillTx/>
                <a:latin typeface="Roboto Light" panose="02000000000000000000" pitchFamily="2" charset="0"/>
                <a:ea typeface="+mn-ea"/>
                <a:cs typeface="Maison Neue Light"/>
              </a:rPr>
              <a:t> granted</a:t>
            </a:r>
            <a:r>
              <a:rPr kumimoji="0" lang="en-GB" sz="600" b="0" i="0" u="none" strike="noStrike" kern="1200" cap="none" spc="5"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600" b="0" i="0" u="none" strike="noStrike" kern="1200" cap="none" spc="-3" normalizeH="0" baseline="0" noProof="0" dirty="0">
                <a:ln>
                  <a:noFill/>
                </a:ln>
                <a:solidFill>
                  <a:srgbClr val="000000"/>
                </a:solidFill>
                <a:effectLst/>
                <a:uLnTx/>
                <a:uFillTx/>
                <a:latin typeface="Roboto Light" panose="02000000000000000000" pitchFamily="2" charset="0"/>
                <a:ea typeface="+mn-ea"/>
                <a:cs typeface="Maison Neue Light"/>
              </a:rPr>
              <a:t>by</a:t>
            </a:r>
            <a:r>
              <a:rPr kumimoji="0" lang="en-GB" sz="600" b="0" i="0" u="none" strike="noStrike" kern="1200" cap="none" spc="5"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600" b="0" i="0" u="none" strike="noStrike" kern="1200" cap="none" spc="3" normalizeH="0" baseline="0" noProof="0" dirty="0">
                <a:ln>
                  <a:noFill/>
                </a:ln>
                <a:solidFill>
                  <a:srgbClr val="000000"/>
                </a:solidFill>
                <a:effectLst/>
                <a:uLnTx/>
                <a:uFillTx/>
                <a:latin typeface="Roboto Light" panose="02000000000000000000" pitchFamily="2" charset="0"/>
                <a:ea typeface="+mn-ea"/>
                <a:cs typeface="Maison Neue Light"/>
              </a:rPr>
              <a:t>the</a:t>
            </a:r>
            <a:r>
              <a:rPr kumimoji="0" lang="en-GB" sz="600" b="0" i="0" u="none" strike="noStrike" kern="1200" cap="none" spc="5" normalizeH="0" baseline="0" noProof="0" dirty="0">
                <a:ln>
                  <a:noFill/>
                </a:ln>
                <a:solidFill>
                  <a:srgbClr val="000000"/>
                </a:solidFill>
                <a:effectLst/>
                <a:uLnTx/>
                <a:uFillTx/>
                <a:latin typeface="Roboto Light" panose="02000000000000000000" pitchFamily="2" charset="0"/>
                <a:ea typeface="+mn-ea"/>
                <a:cs typeface="Maison Neue Light"/>
              </a:rPr>
              <a:t> delivery </a:t>
            </a:r>
            <a:r>
              <a:rPr kumimoji="0" lang="en-GB" sz="600" b="0" i="0" u="none" strike="noStrike" kern="1200" cap="none" spc="-3" normalizeH="0" baseline="0" noProof="0" dirty="0">
                <a:ln>
                  <a:noFill/>
                </a:ln>
                <a:solidFill>
                  <a:srgbClr val="000000"/>
                </a:solidFill>
                <a:effectLst/>
                <a:uLnTx/>
                <a:uFillTx/>
                <a:latin typeface="Roboto Light" panose="02000000000000000000" pitchFamily="2" charset="0"/>
                <a:ea typeface="+mn-ea"/>
                <a:cs typeface="Maison Neue Light"/>
              </a:rPr>
              <a:t>of</a:t>
            </a:r>
            <a:r>
              <a:rPr kumimoji="0" lang="en-GB" sz="600" b="0" i="0" u="none" strike="noStrike" kern="1200" cap="none" spc="5"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600" b="0" i="0" u="none" strike="noStrike" kern="1200" cap="none" spc="3" normalizeH="0" baseline="0" noProof="0" dirty="0">
                <a:ln>
                  <a:noFill/>
                </a:ln>
                <a:solidFill>
                  <a:srgbClr val="000000"/>
                </a:solidFill>
                <a:effectLst/>
                <a:uLnTx/>
                <a:uFillTx/>
                <a:latin typeface="Roboto Light" panose="02000000000000000000" pitchFamily="2" charset="0"/>
                <a:ea typeface="+mn-ea"/>
                <a:cs typeface="Maison Neue Light"/>
              </a:rPr>
              <a:t>this</a:t>
            </a:r>
            <a:r>
              <a:rPr kumimoji="0" lang="en-GB" sz="600" b="0" i="0" u="none" strike="noStrike" kern="1200" cap="none" spc="5"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600" b="0" i="0" u="none" strike="noStrike" kern="1200" cap="none" spc="3" normalizeH="0" baseline="0" noProof="0" dirty="0">
                <a:ln>
                  <a:noFill/>
                </a:ln>
                <a:solidFill>
                  <a:srgbClr val="000000"/>
                </a:solidFill>
                <a:effectLst/>
                <a:uLnTx/>
                <a:uFillTx/>
                <a:latin typeface="Roboto Light" panose="02000000000000000000" pitchFamily="2" charset="0"/>
                <a:ea typeface="+mn-ea"/>
                <a:cs typeface="Maison Neue Light"/>
              </a:rPr>
              <a:t>document</a:t>
            </a:r>
            <a:r>
              <a:rPr kumimoji="0" lang="en-GB" sz="600" b="0" i="0" u="none" strike="noStrike" kern="1200" cap="none" spc="5"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600" b="0" i="0" u="none" strike="noStrike" kern="1200" cap="none" spc="0" normalizeH="0" baseline="0" noProof="0" dirty="0">
                <a:ln>
                  <a:noFill/>
                </a:ln>
                <a:solidFill>
                  <a:srgbClr val="000000"/>
                </a:solidFill>
                <a:effectLst/>
                <a:uLnTx/>
                <a:uFillTx/>
                <a:latin typeface="Roboto Light" panose="02000000000000000000" pitchFamily="2" charset="0"/>
                <a:ea typeface="+mn-ea"/>
                <a:cs typeface="Maison Neue Light"/>
              </a:rPr>
              <a:t>or</a:t>
            </a:r>
            <a:r>
              <a:rPr kumimoji="0" lang="en-GB" sz="600" b="0" i="0" u="none" strike="noStrike" kern="1200" cap="none" spc="5"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600" b="0" i="0" u="none" strike="noStrike" kern="1200" cap="none" spc="3" normalizeH="0" baseline="0" noProof="0" dirty="0">
                <a:ln>
                  <a:noFill/>
                </a:ln>
                <a:solidFill>
                  <a:srgbClr val="000000"/>
                </a:solidFill>
                <a:effectLst/>
                <a:uLnTx/>
                <a:uFillTx/>
                <a:latin typeface="Roboto Light" panose="02000000000000000000" pitchFamily="2" charset="0"/>
                <a:ea typeface="+mn-ea"/>
                <a:cs typeface="Maison Neue Light"/>
              </a:rPr>
              <a:t>the</a:t>
            </a:r>
            <a:r>
              <a:rPr kumimoji="0" lang="en-GB" sz="600" b="0" i="0" u="none" strike="noStrike" kern="1200" cap="none" spc="5"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600" b="0" i="0" u="none" strike="noStrike" kern="1200" cap="none" spc="3" normalizeH="0" baseline="0" noProof="0" dirty="0">
                <a:ln>
                  <a:noFill/>
                </a:ln>
                <a:solidFill>
                  <a:srgbClr val="000000"/>
                </a:solidFill>
                <a:effectLst/>
                <a:uLnTx/>
                <a:uFillTx/>
                <a:latin typeface="Roboto Light" panose="02000000000000000000" pitchFamily="2" charset="0"/>
                <a:ea typeface="+mn-ea"/>
                <a:cs typeface="Maison Neue Light"/>
              </a:rPr>
              <a:t>disclosure</a:t>
            </a:r>
            <a:r>
              <a:rPr kumimoji="0" lang="en-GB" sz="600" b="0" i="0" u="none" strike="noStrike" kern="1200" cap="none" spc="5"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600" b="0" i="0" u="none" strike="noStrike" kern="1200" cap="none" spc="-3" normalizeH="0" baseline="0" noProof="0" dirty="0">
                <a:ln>
                  <a:noFill/>
                </a:ln>
                <a:solidFill>
                  <a:srgbClr val="000000"/>
                </a:solidFill>
                <a:effectLst/>
                <a:uLnTx/>
                <a:uFillTx/>
                <a:latin typeface="Roboto Light" panose="02000000000000000000" pitchFamily="2" charset="0"/>
                <a:ea typeface="+mn-ea"/>
                <a:cs typeface="Maison Neue Light"/>
              </a:rPr>
              <a:t>of </a:t>
            </a:r>
            <a:r>
              <a:rPr kumimoji="0" lang="en-GB" sz="600" b="0" i="0" u="none" strike="noStrike" kern="1200" cap="none" spc="-103"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600" b="0" i="0" u="none" strike="noStrike" kern="1200" cap="none" spc="3" normalizeH="0" baseline="0" noProof="0" dirty="0">
                <a:ln>
                  <a:noFill/>
                </a:ln>
                <a:solidFill>
                  <a:srgbClr val="000000"/>
                </a:solidFill>
                <a:effectLst/>
                <a:uLnTx/>
                <a:uFillTx/>
                <a:latin typeface="Roboto Light" panose="02000000000000000000" pitchFamily="2" charset="0"/>
                <a:ea typeface="+mn-ea"/>
                <a:cs typeface="Maison Neue Light"/>
              </a:rPr>
              <a:t>its</a:t>
            </a:r>
            <a:r>
              <a:rPr kumimoji="0" lang="en-GB" sz="600" b="0" i="0" u="none" strike="noStrike" kern="1200" cap="none" spc="5"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600" b="0" i="0" u="none" strike="noStrike" kern="1200" cap="none" spc="0" normalizeH="0" baseline="0" noProof="0" dirty="0">
                <a:ln>
                  <a:noFill/>
                </a:ln>
                <a:solidFill>
                  <a:srgbClr val="000000"/>
                </a:solidFill>
                <a:effectLst/>
                <a:uLnTx/>
                <a:uFillTx/>
                <a:latin typeface="Roboto Light" panose="02000000000000000000" pitchFamily="2" charset="0"/>
                <a:ea typeface="+mn-ea"/>
                <a:cs typeface="Maison Neue Light"/>
              </a:rPr>
              <a:t>content.</a:t>
            </a:r>
            <a:r>
              <a:rPr kumimoji="0" lang="en-GB" sz="600" b="0" i="0" u="none" strike="noStrike" kern="1200" cap="none" spc="5"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600" b="0" i="0" u="none" strike="noStrike" kern="1200" cap="none" spc="3" normalizeH="0" baseline="0" noProof="0" dirty="0">
                <a:ln>
                  <a:noFill/>
                </a:ln>
                <a:solidFill>
                  <a:srgbClr val="000000"/>
                </a:solidFill>
                <a:effectLst/>
                <a:uLnTx/>
                <a:uFillTx/>
                <a:latin typeface="Roboto Light" panose="02000000000000000000" pitchFamily="2" charset="0"/>
                <a:ea typeface="+mn-ea"/>
                <a:cs typeface="Maison Neue Light"/>
              </a:rPr>
              <a:t>This</a:t>
            </a:r>
            <a:r>
              <a:rPr kumimoji="0" lang="en-GB" sz="600" b="0" i="0" u="none" strike="noStrike" kern="1200" cap="none" spc="5"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600" b="0" i="0" u="none" strike="noStrike" kern="1200" cap="none" spc="3" normalizeH="0" baseline="0" noProof="0" dirty="0">
                <a:ln>
                  <a:noFill/>
                </a:ln>
                <a:solidFill>
                  <a:srgbClr val="000000"/>
                </a:solidFill>
                <a:effectLst/>
                <a:uLnTx/>
                <a:uFillTx/>
                <a:latin typeface="Roboto Light" panose="02000000000000000000" pitchFamily="2" charset="0"/>
                <a:ea typeface="+mn-ea"/>
                <a:cs typeface="Maison Neue Light"/>
              </a:rPr>
              <a:t>document</a:t>
            </a:r>
            <a:r>
              <a:rPr kumimoji="0" lang="en-GB" sz="600" b="0" i="0" u="none" strike="noStrike" kern="1200" cap="none" spc="5" normalizeH="0" baseline="0" noProof="0" dirty="0">
                <a:ln>
                  <a:noFill/>
                </a:ln>
                <a:solidFill>
                  <a:srgbClr val="000000"/>
                </a:solidFill>
                <a:effectLst/>
                <a:uLnTx/>
                <a:uFillTx/>
                <a:latin typeface="Roboto Light" panose="02000000000000000000" pitchFamily="2" charset="0"/>
                <a:ea typeface="+mn-ea"/>
                <a:cs typeface="Maison Neue Light"/>
              </a:rPr>
              <a:t> shall </a:t>
            </a:r>
            <a:r>
              <a:rPr kumimoji="0" lang="en-GB" sz="600" b="0" i="0" u="none" strike="noStrike" kern="1200" cap="none" spc="0" normalizeH="0" baseline="0" noProof="0" dirty="0">
                <a:ln>
                  <a:noFill/>
                </a:ln>
                <a:solidFill>
                  <a:srgbClr val="000000"/>
                </a:solidFill>
                <a:effectLst/>
                <a:uLnTx/>
                <a:uFillTx/>
                <a:latin typeface="Roboto Light" panose="02000000000000000000" pitchFamily="2" charset="0"/>
                <a:ea typeface="+mn-ea"/>
                <a:cs typeface="Maison Neue Light"/>
              </a:rPr>
              <a:t>not</a:t>
            </a:r>
            <a:r>
              <a:rPr kumimoji="0" lang="en-GB" sz="600" b="0" i="0" u="none" strike="noStrike" kern="1200" cap="none" spc="8"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600" b="0" i="0" u="none" strike="noStrike" kern="1200" cap="none" spc="0" normalizeH="0" baseline="0" noProof="0" dirty="0">
                <a:ln>
                  <a:noFill/>
                </a:ln>
                <a:solidFill>
                  <a:srgbClr val="000000"/>
                </a:solidFill>
                <a:effectLst/>
                <a:uLnTx/>
                <a:uFillTx/>
                <a:latin typeface="Roboto Light" panose="02000000000000000000" pitchFamily="2" charset="0"/>
                <a:ea typeface="+mn-ea"/>
                <a:cs typeface="Maison Neue Light"/>
              </a:rPr>
              <a:t>be</a:t>
            </a:r>
            <a:r>
              <a:rPr kumimoji="0" lang="en-GB" sz="600" b="0" i="0" u="none" strike="noStrike" kern="1200" cap="none" spc="5"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600" b="0" i="0" u="none" strike="noStrike" kern="1200" cap="none" spc="0" normalizeH="0" baseline="0" noProof="0" dirty="0">
                <a:ln>
                  <a:noFill/>
                </a:ln>
                <a:solidFill>
                  <a:srgbClr val="000000"/>
                </a:solidFill>
                <a:effectLst/>
                <a:uLnTx/>
                <a:uFillTx/>
                <a:latin typeface="Roboto Light" panose="02000000000000000000" pitchFamily="2" charset="0"/>
                <a:ea typeface="+mn-ea"/>
                <a:cs typeface="Maison Neue Light"/>
              </a:rPr>
              <a:t>reproduced</a:t>
            </a:r>
            <a:r>
              <a:rPr kumimoji="0" lang="en-GB" sz="600" b="0" i="0" u="none" strike="noStrike" kern="1200" cap="none" spc="5"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600" b="0" i="0" u="none" strike="noStrike" kern="1200" cap="none" spc="0" normalizeH="0" baseline="0" noProof="0" dirty="0">
                <a:ln>
                  <a:noFill/>
                </a:ln>
                <a:solidFill>
                  <a:srgbClr val="000000"/>
                </a:solidFill>
                <a:effectLst/>
                <a:uLnTx/>
                <a:uFillTx/>
                <a:latin typeface="Roboto Light" panose="02000000000000000000" pitchFamily="2" charset="0"/>
                <a:ea typeface="+mn-ea"/>
                <a:cs typeface="Maison Neue Light"/>
              </a:rPr>
              <a:t>or </a:t>
            </a:r>
            <a:r>
              <a:rPr kumimoji="0" lang="en-GB" sz="600" b="0" i="0" u="none" strike="noStrike" kern="1200" cap="none" spc="3" normalizeH="0" baseline="0" noProof="0" dirty="0">
                <a:ln>
                  <a:noFill/>
                </a:ln>
                <a:solidFill>
                  <a:srgbClr val="000000"/>
                </a:solidFill>
                <a:effectLst/>
                <a:uLnTx/>
                <a:uFillTx/>
                <a:latin typeface="Roboto Light" panose="02000000000000000000" pitchFamily="2" charset="0"/>
                <a:ea typeface="+mn-ea"/>
                <a:cs typeface="Maison Neue Light"/>
              </a:rPr>
              <a:t> disclosed</a:t>
            </a:r>
            <a:r>
              <a:rPr kumimoji="0" lang="en-GB" sz="600" b="0" i="0" u="none" strike="noStrike" kern="1200" cap="none" spc="20"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600" b="0" i="0" u="none" strike="noStrike" kern="1200" cap="none" spc="-5" normalizeH="0" baseline="0" noProof="0" dirty="0">
                <a:ln>
                  <a:noFill/>
                </a:ln>
                <a:solidFill>
                  <a:srgbClr val="000000"/>
                </a:solidFill>
                <a:effectLst/>
                <a:uLnTx/>
                <a:uFillTx/>
                <a:latin typeface="Roboto Light" panose="02000000000000000000" pitchFamily="2" charset="0"/>
                <a:ea typeface="+mn-ea"/>
                <a:cs typeface="Maison Neue Light"/>
              </a:rPr>
              <a:t>to</a:t>
            </a:r>
            <a:r>
              <a:rPr kumimoji="0" lang="en-GB" sz="600" b="0" i="0" u="none" strike="noStrike" kern="1200" cap="none" spc="23"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600" b="0" i="0" u="none" strike="noStrike" kern="1200" cap="none" spc="-3" normalizeH="0" baseline="0" noProof="0" dirty="0">
                <a:ln>
                  <a:noFill/>
                </a:ln>
                <a:solidFill>
                  <a:srgbClr val="000000"/>
                </a:solidFill>
                <a:effectLst/>
                <a:uLnTx/>
                <a:uFillTx/>
                <a:latin typeface="Roboto Light" panose="02000000000000000000" pitchFamily="2" charset="0"/>
                <a:ea typeface="+mn-ea"/>
                <a:cs typeface="Maison Neue Light"/>
              </a:rPr>
              <a:t>a</a:t>
            </a:r>
            <a:r>
              <a:rPr kumimoji="0" lang="en-GB" sz="600" b="0" i="0" u="none" strike="noStrike" kern="1200" cap="none" spc="23"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600" b="0" i="0" u="none" strike="noStrike" kern="1200" cap="none" spc="3" normalizeH="0" baseline="0" noProof="0" dirty="0">
                <a:ln>
                  <a:noFill/>
                </a:ln>
                <a:solidFill>
                  <a:srgbClr val="000000"/>
                </a:solidFill>
                <a:effectLst/>
                <a:uLnTx/>
                <a:uFillTx/>
                <a:latin typeface="Roboto Light" panose="02000000000000000000" pitchFamily="2" charset="0"/>
                <a:ea typeface="+mn-ea"/>
                <a:cs typeface="Maison Neue Light"/>
              </a:rPr>
              <a:t>third</a:t>
            </a:r>
            <a:r>
              <a:rPr kumimoji="0" lang="en-GB" sz="600" b="0" i="0" u="none" strike="noStrike" kern="1200" cap="none" spc="23"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600" b="0" i="0" u="none" strike="noStrike" kern="1200" cap="none" spc="8" normalizeH="0" baseline="0" noProof="0" dirty="0">
                <a:ln>
                  <a:noFill/>
                </a:ln>
                <a:solidFill>
                  <a:srgbClr val="000000"/>
                </a:solidFill>
                <a:effectLst/>
                <a:uLnTx/>
                <a:uFillTx/>
                <a:latin typeface="Roboto Light" panose="02000000000000000000" pitchFamily="2" charset="0"/>
                <a:ea typeface="+mn-ea"/>
                <a:cs typeface="Maison Neue Light"/>
              </a:rPr>
              <a:t>party</a:t>
            </a:r>
            <a:r>
              <a:rPr kumimoji="0" lang="en-GB" sz="600" b="0" i="0" u="none" strike="noStrike" kern="1200" cap="none" spc="23"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600" b="0" i="0" u="none" strike="noStrike" kern="1200" cap="none" spc="3" normalizeH="0" baseline="0" noProof="0" dirty="0">
                <a:ln>
                  <a:noFill/>
                </a:ln>
                <a:solidFill>
                  <a:srgbClr val="000000"/>
                </a:solidFill>
                <a:effectLst/>
                <a:uLnTx/>
                <a:uFillTx/>
                <a:latin typeface="Roboto Light" panose="02000000000000000000" pitchFamily="2" charset="0"/>
                <a:ea typeface="+mn-ea"/>
                <a:cs typeface="Maison Neue Light"/>
              </a:rPr>
              <a:t>without</a:t>
            </a:r>
            <a:r>
              <a:rPr kumimoji="0" lang="en-GB" sz="600" b="0" i="0" u="none" strike="noStrike" kern="1200" cap="none" spc="23"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600" b="0" i="0" u="none" strike="noStrike" kern="1200" cap="none" spc="3" normalizeH="0" baseline="0" noProof="0" dirty="0">
                <a:ln>
                  <a:noFill/>
                </a:ln>
                <a:solidFill>
                  <a:srgbClr val="000000"/>
                </a:solidFill>
                <a:effectLst/>
                <a:uLnTx/>
                <a:uFillTx/>
                <a:latin typeface="Roboto Light" panose="02000000000000000000" pitchFamily="2" charset="0"/>
                <a:ea typeface="+mn-ea"/>
                <a:cs typeface="Maison Neue Light"/>
              </a:rPr>
              <a:t>the</a:t>
            </a:r>
            <a:r>
              <a:rPr kumimoji="0" lang="en-GB" sz="600" b="0" i="0" u="none" strike="noStrike" kern="1200" cap="none" spc="23"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600" b="0" i="0" u="none" strike="noStrike" kern="1200" cap="none" spc="3" normalizeH="0" baseline="0" noProof="0" dirty="0">
                <a:ln>
                  <a:noFill/>
                </a:ln>
                <a:solidFill>
                  <a:srgbClr val="000000"/>
                </a:solidFill>
                <a:effectLst/>
                <a:uLnTx/>
                <a:uFillTx/>
                <a:latin typeface="Roboto Light" panose="02000000000000000000" pitchFamily="2" charset="0"/>
                <a:ea typeface="+mn-ea"/>
                <a:cs typeface="Maison Neue Light"/>
              </a:rPr>
              <a:t>express</a:t>
            </a:r>
            <a:r>
              <a:rPr kumimoji="0" lang="en-GB" sz="600" b="0" i="0" u="none" strike="noStrike" kern="1200" cap="none" spc="23"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600" b="0" i="0" u="none" strike="noStrike" kern="1200" cap="none" spc="3" normalizeH="0" baseline="0" noProof="0" dirty="0">
                <a:ln>
                  <a:noFill/>
                </a:ln>
                <a:solidFill>
                  <a:srgbClr val="000000"/>
                </a:solidFill>
                <a:effectLst/>
                <a:uLnTx/>
                <a:uFillTx/>
                <a:latin typeface="Roboto Light" panose="02000000000000000000" pitchFamily="2" charset="0"/>
                <a:ea typeface="+mn-ea"/>
                <a:cs typeface="Maison Neue Light"/>
              </a:rPr>
              <a:t>written </a:t>
            </a:r>
            <a:r>
              <a:rPr kumimoji="0" lang="en-GB" sz="600" b="0" i="0" u="none" strike="noStrike" kern="1200" cap="none" spc="5"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600" b="0" i="0" u="none" strike="noStrike" kern="1200" cap="none" spc="3" normalizeH="0" baseline="0" noProof="0" dirty="0">
                <a:ln>
                  <a:noFill/>
                </a:ln>
                <a:solidFill>
                  <a:srgbClr val="000000"/>
                </a:solidFill>
                <a:effectLst/>
                <a:uLnTx/>
                <a:uFillTx/>
                <a:latin typeface="Roboto Light" panose="02000000000000000000" pitchFamily="2" charset="0"/>
                <a:ea typeface="+mn-ea"/>
                <a:cs typeface="Maison Neue Light"/>
              </a:rPr>
              <a:t>consent</a:t>
            </a:r>
            <a:r>
              <a:rPr kumimoji="0" lang="en-GB" sz="600" b="0" i="0" u="none" strike="noStrike" kern="1200" cap="none" spc="5"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600" b="0" i="0" u="none" strike="noStrike" kern="1200" cap="none" spc="-3" normalizeH="0" baseline="0" noProof="0" dirty="0">
                <a:ln>
                  <a:noFill/>
                </a:ln>
                <a:solidFill>
                  <a:srgbClr val="000000"/>
                </a:solidFill>
                <a:effectLst/>
                <a:uLnTx/>
                <a:uFillTx/>
                <a:latin typeface="Roboto Light" panose="02000000000000000000" pitchFamily="2" charset="0"/>
                <a:ea typeface="+mn-ea"/>
                <a:cs typeface="Maison Neue Light"/>
              </a:rPr>
              <a:t>of</a:t>
            </a:r>
            <a:r>
              <a:rPr kumimoji="0" lang="en-GB" sz="600" b="0" i="0" u="none" strike="noStrike" kern="1200" cap="none" spc="3"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600" b="0" i="0" u="none" strike="noStrike" kern="1200" cap="none" spc="0" normalizeH="0" baseline="0" noProof="0" dirty="0">
                <a:ln>
                  <a:noFill/>
                </a:ln>
                <a:solidFill>
                  <a:srgbClr val="000000"/>
                </a:solidFill>
                <a:effectLst/>
                <a:uLnTx/>
                <a:uFillTx/>
                <a:latin typeface="Roboto Light" panose="02000000000000000000" pitchFamily="2" charset="0"/>
                <a:ea typeface="+mn-ea"/>
                <a:cs typeface="Maison Neue Light"/>
              </a:rPr>
              <a:t>P</a:t>
            </a:r>
            <a:r>
              <a:rPr kumimoji="0" lang="en-GB" sz="600" b="0" i="0" u="none" strike="noStrike" kern="1200" cap="none" spc="11" normalizeH="0" baseline="0" noProof="0" dirty="0">
                <a:ln>
                  <a:noFill/>
                </a:ln>
                <a:solidFill>
                  <a:srgbClr val="000000"/>
                </a:solidFill>
                <a:effectLst/>
                <a:uLnTx/>
                <a:uFillTx/>
                <a:latin typeface="Roboto Light" panose="02000000000000000000" pitchFamily="2" charset="0"/>
                <a:ea typeface="+mn-ea"/>
                <a:cs typeface="Maison Neue Light"/>
              </a:rPr>
              <a:t>3</a:t>
            </a:r>
            <a:r>
              <a:rPr kumimoji="0" lang="en-GB" sz="600" b="0" i="0" u="none" strike="noStrike" kern="1200" cap="none" spc="-3" normalizeH="0" baseline="0" noProof="0" dirty="0">
                <a:ln>
                  <a:noFill/>
                </a:ln>
                <a:solidFill>
                  <a:srgbClr val="000000"/>
                </a:solidFill>
                <a:effectLst/>
                <a:uLnTx/>
                <a:uFillTx/>
                <a:latin typeface="Roboto Light" panose="02000000000000000000" pitchFamily="2" charset="0"/>
                <a:ea typeface="+mn-ea"/>
                <a:cs typeface="Maison Neue Light"/>
              </a:rPr>
              <a:t>.</a:t>
            </a:r>
            <a:r>
              <a:rPr kumimoji="0" lang="en-GB" sz="600" b="0" i="0" u="none" strike="noStrike" kern="1200" cap="none" spc="5"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600" b="0" i="0" u="none" strike="noStrike" kern="1200" cap="none" spc="3" normalizeH="0" baseline="0" noProof="0" dirty="0">
                <a:ln>
                  <a:noFill/>
                </a:ln>
                <a:solidFill>
                  <a:srgbClr val="000000"/>
                </a:solidFill>
                <a:effectLst/>
                <a:uLnTx/>
                <a:uFillTx/>
                <a:latin typeface="Roboto Light" panose="02000000000000000000" pitchFamily="2" charset="0"/>
                <a:ea typeface="+mn-ea"/>
                <a:cs typeface="Maison Neue Light"/>
              </a:rPr>
              <a:t>This</a:t>
            </a:r>
            <a:r>
              <a:rPr kumimoji="0" lang="en-GB" sz="600" b="0" i="0" u="none" strike="noStrike" kern="1200" cap="none" spc="5"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600" b="0" i="0" u="none" strike="noStrike" kern="1200" cap="none" spc="3" normalizeH="0" baseline="0" noProof="0" dirty="0">
                <a:ln>
                  <a:noFill/>
                </a:ln>
                <a:solidFill>
                  <a:srgbClr val="000000"/>
                </a:solidFill>
                <a:effectLst/>
                <a:uLnTx/>
                <a:uFillTx/>
                <a:latin typeface="Roboto Light" panose="02000000000000000000" pitchFamily="2" charset="0"/>
                <a:ea typeface="+mn-ea"/>
                <a:cs typeface="Maison Neue Light"/>
              </a:rPr>
              <a:t>document</a:t>
            </a:r>
            <a:r>
              <a:rPr kumimoji="0" lang="en-GB" sz="600" b="0" i="0" u="none" strike="noStrike" kern="1200" cap="none" spc="5"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600" b="0" i="0" u="none" strike="noStrike" kern="1200" cap="none" spc="3" normalizeH="0" baseline="0" noProof="0" dirty="0">
                <a:ln>
                  <a:noFill/>
                </a:ln>
                <a:solidFill>
                  <a:srgbClr val="000000"/>
                </a:solidFill>
                <a:effectLst/>
                <a:uLnTx/>
                <a:uFillTx/>
                <a:latin typeface="Roboto Light" panose="02000000000000000000" pitchFamily="2" charset="0"/>
                <a:ea typeface="+mn-ea"/>
                <a:cs typeface="Maison Neue Light"/>
              </a:rPr>
              <a:t>and</a:t>
            </a:r>
            <a:r>
              <a:rPr kumimoji="0" lang="en-GB" sz="600" b="0" i="0" u="none" strike="noStrike" kern="1200" cap="none" spc="5"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600" b="0" i="0" u="none" strike="noStrike" kern="1200" cap="none" spc="3" normalizeH="0" baseline="0" noProof="0" dirty="0">
                <a:ln>
                  <a:noFill/>
                </a:ln>
                <a:solidFill>
                  <a:srgbClr val="000000"/>
                </a:solidFill>
                <a:effectLst/>
                <a:uLnTx/>
                <a:uFillTx/>
                <a:latin typeface="Roboto Light" panose="02000000000000000000" pitchFamily="2" charset="0"/>
                <a:ea typeface="+mn-ea"/>
                <a:cs typeface="Maison Neue Light"/>
              </a:rPr>
              <a:t>its</a:t>
            </a:r>
            <a:r>
              <a:rPr kumimoji="0" lang="en-GB" sz="600" b="0" i="0" u="none" strike="noStrike" kern="1200" cap="none" spc="5"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600" b="0" i="0" u="none" strike="noStrike" kern="1200" cap="none" spc="0" normalizeH="0" baseline="0" noProof="0" dirty="0">
                <a:ln>
                  <a:noFill/>
                </a:ln>
                <a:solidFill>
                  <a:srgbClr val="000000"/>
                </a:solidFill>
                <a:effectLst/>
                <a:uLnTx/>
                <a:uFillTx/>
                <a:latin typeface="Roboto Light" panose="02000000000000000000" pitchFamily="2" charset="0"/>
                <a:ea typeface="+mn-ea"/>
                <a:cs typeface="Maison Neue Light"/>
              </a:rPr>
              <a:t>content</a:t>
            </a:r>
            <a:r>
              <a:rPr kumimoji="0" lang="en-GB" sz="600" b="0" i="0" u="none" strike="noStrike" kern="1200" cap="none" spc="5" normalizeH="0" baseline="0" noProof="0" dirty="0">
                <a:ln>
                  <a:noFill/>
                </a:ln>
                <a:solidFill>
                  <a:srgbClr val="000000"/>
                </a:solidFill>
                <a:effectLst/>
                <a:uLnTx/>
                <a:uFillTx/>
                <a:latin typeface="Roboto Light" panose="02000000000000000000" pitchFamily="2" charset="0"/>
                <a:ea typeface="+mn-ea"/>
                <a:cs typeface="Maison Neue Light"/>
              </a:rPr>
              <a:t> shall </a:t>
            </a:r>
            <a:r>
              <a:rPr kumimoji="0" lang="en-GB" sz="600" b="0" i="0" u="none" strike="noStrike" kern="1200" cap="none" spc="0" normalizeH="0" baseline="0" noProof="0" dirty="0">
                <a:ln>
                  <a:noFill/>
                </a:ln>
                <a:solidFill>
                  <a:srgbClr val="000000"/>
                </a:solidFill>
                <a:effectLst/>
                <a:uLnTx/>
                <a:uFillTx/>
                <a:latin typeface="Roboto Light" panose="02000000000000000000" pitchFamily="2" charset="0"/>
                <a:ea typeface="+mn-ea"/>
                <a:cs typeface="Maison Neue Light"/>
              </a:rPr>
              <a:t>not</a:t>
            </a:r>
            <a:r>
              <a:rPr kumimoji="0" lang="en-GB" sz="600" b="0" i="0" u="none" strike="noStrike" kern="1200" cap="none" spc="5"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600" b="0" i="0" u="none" strike="noStrike" kern="1200" cap="none" spc="0" normalizeH="0" baseline="0" noProof="0" dirty="0">
                <a:ln>
                  <a:noFill/>
                </a:ln>
                <a:solidFill>
                  <a:srgbClr val="000000"/>
                </a:solidFill>
                <a:effectLst/>
                <a:uLnTx/>
                <a:uFillTx/>
                <a:latin typeface="Roboto Light" panose="02000000000000000000" pitchFamily="2" charset="0"/>
                <a:ea typeface="+mn-ea"/>
                <a:cs typeface="Maison Neue Light"/>
              </a:rPr>
              <a:t>be </a:t>
            </a:r>
            <a:r>
              <a:rPr kumimoji="0" lang="en-GB" sz="600" b="0" i="0" u="none" strike="noStrike" kern="1200" cap="none" spc="3"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600" b="0" i="0" u="none" strike="noStrike" kern="1200" cap="none" spc="0" normalizeH="0" baseline="0" noProof="0" dirty="0">
                <a:ln>
                  <a:noFill/>
                </a:ln>
                <a:solidFill>
                  <a:srgbClr val="000000"/>
                </a:solidFill>
                <a:effectLst/>
                <a:uLnTx/>
                <a:uFillTx/>
                <a:latin typeface="Roboto Light" panose="02000000000000000000" pitchFamily="2" charset="0"/>
                <a:ea typeface="+mn-ea"/>
                <a:cs typeface="Maison Neue Light"/>
              </a:rPr>
              <a:t>used</a:t>
            </a:r>
            <a:r>
              <a:rPr kumimoji="0" lang="en-GB" sz="600" b="0" i="0" u="none" strike="noStrike" kern="1200" cap="none" spc="5"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600" b="0" i="0" u="none" strike="noStrike" kern="1200" cap="none" spc="0" normalizeH="0" baseline="0" noProof="0" dirty="0">
                <a:ln>
                  <a:noFill/>
                </a:ln>
                <a:solidFill>
                  <a:srgbClr val="000000"/>
                </a:solidFill>
                <a:effectLst/>
                <a:uLnTx/>
                <a:uFillTx/>
                <a:latin typeface="Roboto Light" panose="02000000000000000000" pitchFamily="2" charset="0"/>
                <a:ea typeface="+mn-ea"/>
                <a:cs typeface="Maison Neue Light"/>
              </a:rPr>
              <a:t>for</a:t>
            </a:r>
            <a:r>
              <a:rPr kumimoji="0" lang="en-GB" sz="600" b="0" i="0" u="none" strike="noStrike" kern="1200" cap="none" spc="8"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600" b="0" i="0" u="none" strike="noStrike" kern="1200" cap="none" spc="0" normalizeH="0" baseline="0" noProof="0" dirty="0">
                <a:ln>
                  <a:noFill/>
                </a:ln>
                <a:solidFill>
                  <a:srgbClr val="000000"/>
                </a:solidFill>
                <a:effectLst/>
                <a:uLnTx/>
                <a:uFillTx/>
                <a:latin typeface="Roboto Light" panose="02000000000000000000" pitchFamily="2" charset="0"/>
                <a:ea typeface="+mn-ea"/>
                <a:cs typeface="Maison Neue Light"/>
              </a:rPr>
              <a:t>any</a:t>
            </a:r>
            <a:r>
              <a:rPr kumimoji="0" lang="en-GB" sz="600" b="0" i="0" u="none" strike="noStrike" kern="1200" cap="none" spc="8"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600" b="0" i="0" u="none" strike="noStrike" kern="1200" cap="none" spc="3" normalizeH="0" baseline="0" noProof="0" dirty="0">
                <a:ln>
                  <a:noFill/>
                </a:ln>
                <a:solidFill>
                  <a:srgbClr val="000000"/>
                </a:solidFill>
                <a:effectLst/>
                <a:uLnTx/>
                <a:uFillTx/>
                <a:latin typeface="Roboto Light" panose="02000000000000000000" pitchFamily="2" charset="0"/>
                <a:ea typeface="+mn-ea"/>
                <a:cs typeface="Maison Neue Light"/>
              </a:rPr>
              <a:t>purpose</a:t>
            </a:r>
            <a:r>
              <a:rPr kumimoji="0" lang="en-GB" sz="600" b="0" i="0" u="none" strike="noStrike" kern="1200" cap="none" spc="8"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600" b="0" i="0" u="none" strike="noStrike" kern="1200" cap="none" spc="3" normalizeH="0" baseline="0" noProof="0" dirty="0">
                <a:ln>
                  <a:noFill/>
                </a:ln>
                <a:solidFill>
                  <a:srgbClr val="000000"/>
                </a:solidFill>
                <a:effectLst/>
                <a:uLnTx/>
                <a:uFillTx/>
                <a:latin typeface="Roboto Light" panose="02000000000000000000" pitchFamily="2" charset="0"/>
                <a:ea typeface="+mn-ea"/>
                <a:cs typeface="Maison Neue Light"/>
              </a:rPr>
              <a:t>other</a:t>
            </a:r>
            <a:r>
              <a:rPr kumimoji="0" lang="en-GB" sz="600" b="0" i="0" u="none" strike="noStrike" kern="1200" cap="none" spc="8"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600" b="0" i="0" u="none" strike="noStrike" kern="1200" cap="none" spc="3" normalizeH="0" baseline="0" noProof="0" dirty="0">
                <a:ln>
                  <a:noFill/>
                </a:ln>
                <a:solidFill>
                  <a:srgbClr val="000000"/>
                </a:solidFill>
                <a:effectLst/>
                <a:uLnTx/>
                <a:uFillTx/>
                <a:latin typeface="Roboto Light" panose="02000000000000000000" pitchFamily="2" charset="0"/>
                <a:ea typeface="+mn-ea"/>
                <a:cs typeface="Maison Neue Light"/>
              </a:rPr>
              <a:t>than</a:t>
            </a:r>
            <a:r>
              <a:rPr kumimoji="0" lang="en-GB" sz="600" b="0" i="0" u="none" strike="noStrike" kern="1200" cap="none" spc="8"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600" b="0" i="0" u="none" strike="noStrike" kern="1200" cap="none" spc="3" normalizeH="0" baseline="0" noProof="0" dirty="0">
                <a:ln>
                  <a:noFill/>
                </a:ln>
                <a:solidFill>
                  <a:srgbClr val="000000"/>
                </a:solidFill>
                <a:effectLst/>
                <a:uLnTx/>
                <a:uFillTx/>
                <a:latin typeface="Roboto Light" panose="02000000000000000000" pitchFamily="2" charset="0"/>
                <a:ea typeface="+mn-ea"/>
                <a:cs typeface="Maison Neue Light"/>
              </a:rPr>
              <a:t>that</a:t>
            </a:r>
            <a:r>
              <a:rPr kumimoji="0" lang="en-GB" sz="600" b="0" i="0" u="none" strike="noStrike" kern="1200" cap="none" spc="8"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600" b="0" i="0" u="none" strike="noStrike" kern="1200" cap="none" spc="0" normalizeH="0" baseline="0" noProof="0" dirty="0">
                <a:ln>
                  <a:noFill/>
                </a:ln>
                <a:solidFill>
                  <a:srgbClr val="000000"/>
                </a:solidFill>
                <a:effectLst/>
                <a:uLnTx/>
                <a:uFillTx/>
                <a:latin typeface="Roboto Light" panose="02000000000000000000" pitchFamily="2" charset="0"/>
                <a:ea typeface="+mn-ea"/>
                <a:cs typeface="Maison Neue Light"/>
              </a:rPr>
              <a:t>for</a:t>
            </a:r>
            <a:r>
              <a:rPr kumimoji="0" lang="en-GB" sz="600" b="0" i="0" u="none" strike="noStrike" kern="1200" cap="none" spc="8"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600" b="0" i="0" u="none" strike="noStrike" kern="1200" cap="none" spc="3" normalizeH="0" baseline="0" noProof="0" dirty="0">
                <a:ln>
                  <a:noFill/>
                </a:ln>
                <a:solidFill>
                  <a:srgbClr val="000000"/>
                </a:solidFill>
                <a:effectLst/>
                <a:uLnTx/>
                <a:uFillTx/>
                <a:latin typeface="Roboto Light" panose="02000000000000000000" pitchFamily="2" charset="0"/>
                <a:ea typeface="+mn-ea"/>
                <a:cs typeface="Maison Neue Light"/>
              </a:rPr>
              <a:t>which</a:t>
            </a:r>
            <a:r>
              <a:rPr kumimoji="0" lang="en-GB" sz="600" b="0" i="0" u="none" strike="noStrike" kern="1200" cap="none" spc="8"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600" b="0" i="0" u="none" strike="noStrike" kern="1200" cap="none" spc="3" normalizeH="0" baseline="0" noProof="0" dirty="0">
                <a:ln>
                  <a:noFill/>
                </a:ln>
                <a:solidFill>
                  <a:srgbClr val="000000"/>
                </a:solidFill>
                <a:effectLst/>
                <a:uLnTx/>
                <a:uFillTx/>
                <a:latin typeface="Roboto Light" panose="02000000000000000000" pitchFamily="2" charset="0"/>
                <a:ea typeface="+mn-ea"/>
                <a:cs typeface="Maison Neue Light"/>
              </a:rPr>
              <a:t>it</a:t>
            </a:r>
            <a:r>
              <a:rPr kumimoji="0" lang="en-GB" sz="600" b="0" i="0" u="none" strike="noStrike" kern="1200" cap="none" spc="8"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600" b="0" i="0" u="none" strike="noStrike" kern="1200" cap="none" spc="0" normalizeH="0" baseline="0" noProof="0" dirty="0">
                <a:ln>
                  <a:noFill/>
                </a:ln>
                <a:solidFill>
                  <a:srgbClr val="000000"/>
                </a:solidFill>
                <a:effectLst/>
                <a:uLnTx/>
                <a:uFillTx/>
                <a:latin typeface="Roboto Light" panose="02000000000000000000" pitchFamily="2" charset="0"/>
                <a:ea typeface="+mn-ea"/>
                <a:cs typeface="Maison Neue Light"/>
              </a:rPr>
              <a:t>is</a:t>
            </a:r>
            <a:r>
              <a:rPr kumimoji="0" lang="en-GB" sz="600" b="0" i="0" u="none" strike="noStrike" kern="1200" cap="none" spc="8"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600" b="0" i="0" u="none" strike="noStrike" kern="1200" cap="none" spc="3" normalizeH="0" baseline="0" noProof="0" dirty="0">
                <a:ln>
                  <a:noFill/>
                </a:ln>
                <a:solidFill>
                  <a:srgbClr val="000000"/>
                </a:solidFill>
                <a:effectLst/>
                <a:uLnTx/>
                <a:uFillTx/>
                <a:latin typeface="Roboto Light" panose="02000000000000000000" pitchFamily="2" charset="0"/>
                <a:ea typeface="+mn-ea"/>
                <a:cs typeface="Maison Neue Light"/>
              </a:rPr>
              <a:t>supplied.</a:t>
            </a:r>
            <a:endParaRPr lang="en-RO" sz="600" dirty="0"/>
          </a:p>
        </p:txBody>
      </p:sp>
    </p:spTree>
    <p:extLst>
      <p:ext uri="{BB962C8B-B14F-4D97-AF65-F5344CB8AC3E}">
        <p14:creationId xmlns:p14="http://schemas.microsoft.com/office/powerpoint/2010/main" val="20810699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Basic">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2E38D53-B9C2-8C4D-9B4D-2DCA657FC538}"/>
              </a:ext>
            </a:extLst>
          </p:cNvPr>
          <p:cNvSpPr>
            <a:spLocks noGrp="1"/>
          </p:cNvSpPr>
          <p:nvPr>
            <p:ph type="dt" sz="half" idx="10"/>
          </p:nvPr>
        </p:nvSpPr>
        <p:spPr>
          <a:xfrm>
            <a:off x="431801" y="6629437"/>
            <a:ext cx="659092" cy="123273"/>
          </a:xfrm>
        </p:spPr>
        <p:txBody>
          <a:bodyPr/>
          <a:lstStyle/>
          <a:p>
            <a:fld id="{2A23A3EC-D783-4796-93B2-D68C06CB10BD}" type="datetime1">
              <a:rPr lang="ro-RO" smtClean="0"/>
              <a:t>01.02.2024</a:t>
            </a:fld>
            <a:endParaRPr lang="en-US" dirty="0"/>
          </a:p>
        </p:txBody>
      </p:sp>
      <p:sp>
        <p:nvSpPr>
          <p:cNvPr id="4" name="Footer Placeholder 3">
            <a:extLst>
              <a:ext uri="{FF2B5EF4-FFF2-40B4-BE49-F238E27FC236}">
                <a16:creationId xmlns:a16="http://schemas.microsoft.com/office/drawing/2014/main" id="{3BE681BA-592A-5047-9AD9-7EA40D099B0A}"/>
              </a:ext>
            </a:extLst>
          </p:cNvPr>
          <p:cNvSpPr>
            <a:spLocks noGrp="1"/>
          </p:cNvSpPr>
          <p:nvPr>
            <p:ph type="ftr" sz="quarter" idx="11"/>
          </p:nvPr>
        </p:nvSpPr>
        <p:spPr>
          <a:xfrm>
            <a:off x="3232075" y="6629437"/>
            <a:ext cx="5727851" cy="123273"/>
          </a:xfrm>
        </p:spPr>
        <p:txBody>
          <a:bodyPr/>
          <a:lstStyle/>
          <a:p>
            <a:pPr marL="6351" algn="ctr">
              <a:spcBef>
                <a:spcPts val="68"/>
              </a:spcBef>
            </a:pPr>
            <a:r>
              <a:rPr lang="en-US" spc="8"/>
              <a:t>P3 group company presentation</a:t>
            </a:r>
            <a:endParaRPr lang="en-US" spc="-8" dirty="0"/>
          </a:p>
        </p:txBody>
      </p:sp>
      <p:sp>
        <p:nvSpPr>
          <p:cNvPr id="5" name="Slide Number Placeholder 4">
            <a:extLst>
              <a:ext uri="{FF2B5EF4-FFF2-40B4-BE49-F238E27FC236}">
                <a16:creationId xmlns:a16="http://schemas.microsoft.com/office/drawing/2014/main" id="{F3A1D6D2-74E2-CD43-A62B-E74FF4DF68FF}"/>
              </a:ext>
            </a:extLst>
          </p:cNvPr>
          <p:cNvSpPr>
            <a:spLocks noGrp="1"/>
          </p:cNvSpPr>
          <p:nvPr>
            <p:ph type="sldNum" sz="quarter" idx="12"/>
          </p:nvPr>
        </p:nvSpPr>
        <p:spPr>
          <a:xfrm>
            <a:off x="11310171" y="6629437"/>
            <a:ext cx="450029" cy="123273"/>
          </a:xfrm>
        </p:spPr>
        <p:txBody>
          <a:bodyPr/>
          <a:lstStyle/>
          <a:p>
            <a:pPr algn="r"/>
            <a:fld id="{B6F15528-21DE-4FAA-801E-634DDDAF4B2B}" type="slidenum">
              <a:rPr lang="en-RO" smtClean="0"/>
              <a:pPr algn="r"/>
              <a:t>‹#›</a:t>
            </a:fld>
            <a:endParaRPr lang="en-RO" dirty="0"/>
          </a:p>
        </p:txBody>
      </p:sp>
      <p:sp>
        <p:nvSpPr>
          <p:cNvPr id="16" name="Text Placeholder 14">
            <a:extLst>
              <a:ext uri="{FF2B5EF4-FFF2-40B4-BE49-F238E27FC236}">
                <a16:creationId xmlns:a16="http://schemas.microsoft.com/office/drawing/2014/main" id="{1A4AA961-EEC0-B242-A2EB-258EC808F765}"/>
              </a:ext>
            </a:extLst>
          </p:cNvPr>
          <p:cNvSpPr>
            <a:spLocks noGrp="1"/>
          </p:cNvSpPr>
          <p:nvPr>
            <p:ph idx="1"/>
          </p:nvPr>
        </p:nvSpPr>
        <p:spPr>
          <a:xfrm>
            <a:off x="431801" y="1178719"/>
            <a:ext cx="11328399" cy="4998244"/>
          </a:xfrm>
          <a:prstGeom prst="rect">
            <a:avLst/>
          </a:prstGeom>
        </p:spPr>
        <p:txBody>
          <a:bodyPr vert="horz" lIns="0" tIns="45720" rIns="91440" bIns="45720" rtlCol="0">
            <a:normAutofit/>
          </a:bodyPr>
          <a:lstStyle>
            <a:lvl1pPr marL="119997" indent="-119997">
              <a:defRPr/>
            </a:lvl1pPr>
            <a:lvl2pPr indent="-119997">
              <a:defRPr/>
            </a:lvl2pPr>
            <a:lvl3pPr indent="-119997">
              <a:defRPr/>
            </a:lvl3pPr>
            <a:lvl4pPr indent="-119997">
              <a:defRPr/>
            </a:lvl4pPr>
            <a:lvl5pPr indent="-119997">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RO" dirty="0"/>
          </a:p>
        </p:txBody>
      </p:sp>
      <p:sp>
        <p:nvSpPr>
          <p:cNvPr id="18" name="Text Placeholder 4">
            <a:extLst>
              <a:ext uri="{FF2B5EF4-FFF2-40B4-BE49-F238E27FC236}">
                <a16:creationId xmlns:a16="http://schemas.microsoft.com/office/drawing/2014/main" id="{1601C9F1-E284-0545-8320-360C4DB5B7C5}"/>
              </a:ext>
            </a:extLst>
          </p:cNvPr>
          <p:cNvSpPr>
            <a:spLocks noGrp="1"/>
          </p:cNvSpPr>
          <p:nvPr>
            <p:ph type="body" sz="quarter" idx="77" hasCustomPrompt="1"/>
          </p:nvPr>
        </p:nvSpPr>
        <p:spPr>
          <a:xfrm>
            <a:off x="431801" y="760083"/>
            <a:ext cx="9309916" cy="159275"/>
          </a:xfrm>
          <a:prstGeom prst="rect">
            <a:avLst/>
          </a:prstGeom>
        </p:spPr>
        <p:txBody>
          <a:bodyPr wrap="square" lIns="0" tIns="0" rIns="0" bIns="0">
            <a:spAutoFit/>
          </a:bodyPr>
          <a:lstStyle>
            <a:lvl1pPr marL="0" marR="0" indent="0" algn="l" defTabSz="914344" rtl="0" eaLnBrk="1" fontAlgn="auto" latinLnBrk="0" hangingPunct="1">
              <a:lnSpc>
                <a:spcPct val="120000"/>
              </a:lnSpc>
              <a:spcBef>
                <a:spcPts val="0"/>
              </a:spcBef>
              <a:spcAft>
                <a:spcPts val="0"/>
              </a:spcAft>
              <a:buClrTx/>
              <a:buSzTx/>
              <a:buFontTx/>
              <a:buNone/>
              <a:tabLst/>
              <a:defRPr sz="933" cap="all" spc="75" baseline="0">
                <a:solidFill>
                  <a:schemeClr val="accent3"/>
                </a:solidFill>
                <a:latin typeface="+mj-lt"/>
              </a:defRPr>
            </a:lvl1pPr>
          </a:lstStyle>
          <a:p>
            <a:r>
              <a:rPr lang="en-US" dirty="0"/>
              <a:t>Subtitle</a:t>
            </a:r>
          </a:p>
        </p:txBody>
      </p:sp>
      <p:sp>
        <p:nvSpPr>
          <p:cNvPr id="19" name="Text Placeholder 4">
            <a:extLst>
              <a:ext uri="{FF2B5EF4-FFF2-40B4-BE49-F238E27FC236}">
                <a16:creationId xmlns:a16="http://schemas.microsoft.com/office/drawing/2014/main" id="{E08A88AE-F782-7648-A6F6-47846F5DC0DF}"/>
              </a:ext>
            </a:extLst>
          </p:cNvPr>
          <p:cNvSpPr>
            <a:spLocks noGrp="1"/>
          </p:cNvSpPr>
          <p:nvPr>
            <p:ph type="body" sz="quarter" idx="78" hasCustomPrompt="1"/>
          </p:nvPr>
        </p:nvSpPr>
        <p:spPr>
          <a:xfrm>
            <a:off x="431801" y="225601"/>
            <a:ext cx="9317004" cy="498599"/>
          </a:xfrm>
          <a:prstGeom prst="rect">
            <a:avLst/>
          </a:prstGeom>
        </p:spPr>
        <p:txBody>
          <a:bodyPr wrap="square" lIns="0" tIns="0" rIns="0" bIns="0">
            <a:spAutoFit/>
          </a:bodyPr>
          <a:lstStyle>
            <a:lvl1pPr marL="0" indent="0">
              <a:lnSpc>
                <a:spcPct val="90000"/>
              </a:lnSpc>
              <a:spcBef>
                <a:spcPts val="0"/>
              </a:spcBef>
              <a:buFont typeface="Arial" panose="020B0604020202020204" pitchFamily="34" charset="0"/>
              <a:buNone/>
              <a:defRPr sz="3600" spc="-200" baseline="0">
                <a:solidFill>
                  <a:schemeClr val="accent1"/>
                </a:solidFill>
                <a:latin typeface="+mn-lt"/>
              </a:defRPr>
            </a:lvl1pPr>
          </a:lstStyle>
          <a:p>
            <a:pPr lvl="0"/>
            <a:r>
              <a:rPr lang="en-US" dirty="0"/>
              <a:t>Title</a:t>
            </a:r>
          </a:p>
        </p:txBody>
      </p:sp>
      <p:pic>
        <p:nvPicPr>
          <p:cNvPr id="20" name="Graphic 19">
            <a:extLst>
              <a:ext uri="{FF2B5EF4-FFF2-40B4-BE49-F238E27FC236}">
                <a16:creationId xmlns:a16="http://schemas.microsoft.com/office/drawing/2014/main" id="{4F0A64D2-4697-0A40-9A6B-8DD8A78004C3}"/>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1343877" y="270000"/>
            <a:ext cx="416323" cy="403680"/>
          </a:xfrm>
          <a:prstGeom prst="rect">
            <a:avLst/>
          </a:prstGeom>
        </p:spPr>
      </p:pic>
    </p:spTree>
    <p:extLst>
      <p:ext uri="{BB962C8B-B14F-4D97-AF65-F5344CB8AC3E}">
        <p14:creationId xmlns:p14="http://schemas.microsoft.com/office/powerpoint/2010/main" val="226420647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Contacts">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8B2FC668-CB17-0443-B0CB-879A43EB2AC8}"/>
              </a:ext>
            </a:extLst>
          </p:cNvPr>
          <p:cNvSpPr/>
          <p:nvPr userDrawn="1"/>
        </p:nvSpPr>
        <p:spPr>
          <a:xfrm>
            <a:off x="430361" y="3471816"/>
            <a:ext cx="2476800" cy="16944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7" name="Rechteck 36">
            <a:extLst>
              <a:ext uri="{FF2B5EF4-FFF2-40B4-BE49-F238E27FC236}">
                <a16:creationId xmlns:a16="http://schemas.microsoft.com/office/drawing/2014/main" id="{AE9CC3A1-589D-8B45-B1B3-63C21EFF948E}"/>
              </a:ext>
            </a:extLst>
          </p:cNvPr>
          <p:cNvSpPr/>
          <p:nvPr userDrawn="1"/>
        </p:nvSpPr>
        <p:spPr>
          <a:xfrm>
            <a:off x="3375579" y="3471816"/>
            <a:ext cx="2476800" cy="16944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1" name="Rechteck 40">
            <a:extLst>
              <a:ext uri="{FF2B5EF4-FFF2-40B4-BE49-F238E27FC236}">
                <a16:creationId xmlns:a16="http://schemas.microsoft.com/office/drawing/2014/main" id="{C4A64578-E3FA-5742-8CC7-E11F777C8F5E}"/>
              </a:ext>
            </a:extLst>
          </p:cNvPr>
          <p:cNvSpPr/>
          <p:nvPr userDrawn="1"/>
        </p:nvSpPr>
        <p:spPr>
          <a:xfrm>
            <a:off x="6288297" y="3471816"/>
            <a:ext cx="2476800" cy="16944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8" name="Rectangle 37">
            <a:extLst>
              <a:ext uri="{FF2B5EF4-FFF2-40B4-BE49-F238E27FC236}">
                <a16:creationId xmlns:a16="http://schemas.microsoft.com/office/drawing/2014/main" id="{07BD2D6A-0B22-412B-A69A-26BF76B21F86}"/>
              </a:ext>
            </a:extLst>
          </p:cNvPr>
          <p:cNvSpPr/>
          <p:nvPr userDrawn="1"/>
        </p:nvSpPr>
        <p:spPr>
          <a:xfrm>
            <a:off x="9226173" y="0"/>
            <a:ext cx="2965828"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7"/>
          </a:p>
        </p:txBody>
      </p:sp>
      <p:sp>
        <p:nvSpPr>
          <p:cNvPr id="20" name="Text Placeholder 4"/>
          <p:cNvSpPr>
            <a:spLocks noGrp="1"/>
          </p:cNvSpPr>
          <p:nvPr>
            <p:ph type="body" sz="quarter" idx="59" hasCustomPrompt="1"/>
          </p:nvPr>
        </p:nvSpPr>
        <p:spPr>
          <a:xfrm>
            <a:off x="9620156" y="2022910"/>
            <a:ext cx="2140045" cy="615553"/>
          </a:xfrm>
          <a:prstGeom prst="rect">
            <a:avLst/>
          </a:prstGeom>
          <a:noFill/>
        </p:spPr>
        <p:txBody>
          <a:bodyPr wrap="square" lIns="0" tIns="0" rIns="0" bIns="0">
            <a:spAutoFit/>
          </a:bodyPr>
          <a:lstStyle>
            <a:lvl1pPr marL="0" indent="0">
              <a:lnSpc>
                <a:spcPct val="100000"/>
              </a:lnSpc>
              <a:spcBef>
                <a:spcPts val="0"/>
              </a:spcBef>
              <a:spcAft>
                <a:spcPts val="0"/>
              </a:spcAft>
              <a:buFontTx/>
              <a:buNone/>
              <a:defRPr sz="1000">
                <a:solidFill>
                  <a:schemeClr val="bg1"/>
                </a:solidFill>
                <a:latin typeface="+mn-lt"/>
              </a:defRPr>
            </a:lvl1pPr>
          </a:lstStyle>
          <a:p>
            <a:pPr lvl="0"/>
            <a:r>
              <a:rPr lang="en-US" dirty="0"/>
              <a:t>P3 group GmbH</a:t>
            </a:r>
            <a:br>
              <a:rPr lang="en-US" dirty="0"/>
            </a:br>
            <a:r>
              <a:rPr lang="en-US" dirty="0" err="1"/>
              <a:t>Heilbronner</a:t>
            </a:r>
            <a:r>
              <a:rPr lang="en-US" dirty="0"/>
              <a:t> Str. 86</a:t>
            </a:r>
            <a:br>
              <a:rPr lang="en-US" dirty="0"/>
            </a:br>
            <a:r>
              <a:rPr lang="en-US" dirty="0"/>
              <a:t>70191 Stuttgart</a:t>
            </a:r>
            <a:br>
              <a:rPr lang="en-US" dirty="0"/>
            </a:br>
            <a:r>
              <a:rPr lang="en-US" dirty="0"/>
              <a:t>Germany</a:t>
            </a:r>
          </a:p>
        </p:txBody>
      </p:sp>
      <p:sp>
        <p:nvSpPr>
          <p:cNvPr id="24" name="Text Placeholder 4">
            <a:extLst>
              <a:ext uri="{FF2B5EF4-FFF2-40B4-BE49-F238E27FC236}">
                <a16:creationId xmlns:a16="http://schemas.microsoft.com/office/drawing/2014/main" id="{8C2E3C36-F45D-3940-BF1E-D589AC988926}"/>
              </a:ext>
            </a:extLst>
          </p:cNvPr>
          <p:cNvSpPr>
            <a:spLocks noGrp="1"/>
          </p:cNvSpPr>
          <p:nvPr>
            <p:ph type="body" sz="quarter" idx="77" hasCustomPrompt="1"/>
          </p:nvPr>
        </p:nvSpPr>
        <p:spPr>
          <a:xfrm>
            <a:off x="432001" y="759771"/>
            <a:ext cx="7727367" cy="159275"/>
          </a:xfrm>
          <a:prstGeom prst="rect">
            <a:avLst/>
          </a:prstGeom>
        </p:spPr>
        <p:txBody>
          <a:bodyPr wrap="square" lIns="0" tIns="0" rIns="0" bIns="0">
            <a:spAutoFit/>
          </a:bodyPr>
          <a:lstStyle>
            <a:lvl1pPr marL="0" marR="0" indent="0" algn="l" defTabSz="914344" rtl="0" eaLnBrk="1" fontAlgn="auto" latinLnBrk="0" hangingPunct="1">
              <a:lnSpc>
                <a:spcPct val="120000"/>
              </a:lnSpc>
              <a:spcBef>
                <a:spcPts val="0"/>
              </a:spcBef>
              <a:spcAft>
                <a:spcPts val="0"/>
              </a:spcAft>
              <a:buClrTx/>
              <a:buSzTx/>
              <a:buFontTx/>
              <a:buNone/>
              <a:tabLst/>
              <a:defRPr sz="933" cap="all" spc="75" baseline="0">
                <a:solidFill>
                  <a:schemeClr val="accent3"/>
                </a:solidFill>
                <a:latin typeface="+mj-lt"/>
              </a:defRPr>
            </a:lvl1pPr>
          </a:lstStyle>
          <a:p>
            <a:r>
              <a:rPr lang="en-US" dirty="0"/>
              <a:t>Contact</a:t>
            </a:r>
          </a:p>
        </p:txBody>
      </p:sp>
      <p:sp>
        <p:nvSpPr>
          <p:cNvPr id="30" name="Text Placeholder 4">
            <a:extLst>
              <a:ext uri="{FF2B5EF4-FFF2-40B4-BE49-F238E27FC236}">
                <a16:creationId xmlns:a16="http://schemas.microsoft.com/office/drawing/2014/main" id="{A35144F1-1A1D-8C45-B58D-D68CDF0AE130}"/>
              </a:ext>
            </a:extLst>
          </p:cNvPr>
          <p:cNvSpPr>
            <a:spLocks noGrp="1"/>
          </p:cNvSpPr>
          <p:nvPr>
            <p:ph type="body" sz="quarter" idx="78" hasCustomPrompt="1"/>
          </p:nvPr>
        </p:nvSpPr>
        <p:spPr>
          <a:xfrm>
            <a:off x="432001" y="226675"/>
            <a:ext cx="7727367" cy="498598"/>
          </a:xfrm>
          <a:prstGeom prst="rect">
            <a:avLst/>
          </a:prstGeom>
        </p:spPr>
        <p:txBody>
          <a:bodyPr vert="horz" wrap="square" lIns="0" tIns="0" rIns="0" bIns="0" rtlCol="0">
            <a:spAutoFit/>
          </a:bodyPr>
          <a:lstStyle>
            <a:lvl1pPr marL="0" indent="0">
              <a:buNone/>
              <a:defRPr lang="en-US" sz="3600" spc="-200" baseline="0" dirty="0">
                <a:solidFill>
                  <a:schemeClr val="accent1"/>
                </a:solidFill>
              </a:defRPr>
            </a:lvl1pPr>
          </a:lstStyle>
          <a:p>
            <a:pPr marL="89998" lvl="0" indent="-89998">
              <a:spcBef>
                <a:spcPts val="0"/>
              </a:spcBef>
            </a:pPr>
            <a:r>
              <a:rPr lang="en-US" dirty="0"/>
              <a:t>Company</a:t>
            </a:r>
          </a:p>
        </p:txBody>
      </p:sp>
      <p:sp>
        <p:nvSpPr>
          <p:cNvPr id="19" name="Picture Placeholder 18">
            <a:extLst>
              <a:ext uri="{FF2B5EF4-FFF2-40B4-BE49-F238E27FC236}">
                <a16:creationId xmlns:a16="http://schemas.microsoft.com/office/drawing/2014/main" id="{80E65E04-521E-B047-A6DA-653B411EFC55}"/>
              </a:ext>
            </a:extLst>
          </p:cNvPr>
          <p:cNvSpPr>
            <a:spLocks noGrp="1"/>
          </p:cNvSpPr>
          <p:nvPr>
            <p:ph type="pic" sz="quarter" idx="83"/>
          </p:nvPr>
        </p:nvSpPr>
        <p:spPr>
          <a:xfrm>
            <a:off x="3377218" y="1806299"/>
            <a:ext cx="2475161" cy="1673127"/>
          </a:xfrm>
          <a:prstGeom prst="rect">
            <a:avLst/>
          </a:prstGeom>
        </p:spPr>
        <p:txBody>
          <a:bodyPr/>
          <a:lstStyle>
            <a:lvl1pPr marL="0" indent="0">
              <a:buNone/>
              <a:defRPr sz="1200"/>
            </a:lvl1pPr>
          </a:lstStyle>
          <a:p>
            <a:r>
              <a:rPr lang="en-US"/>
              <a:t>Click icon to add picture</a:t>
            </a:r>
            <a:endParaRPr lang="en-RO"/>
          </a:p>
        </p:txBody>
      </p:sp>
      <p:sp>
        <p:nvSpPr>
          <p:cNvPr id="53" name="Text Placeholder 3">
            <a:extLst>
              <a:ext uri="{FF2B5EF4-FFF2-40B4-BE49-F238E27FC236}">
                <a16:creationId xmlns:a16="http://schemas.microsoft.com/office/drawing/2014/main" id="{BB94DFDB-D795-0B48-8E3D-05B7CD8204C4}"/>
              </a:ext>
            </a:extLst>
          </p:cNvPr>
          <p:cNvSpPr>
            <a:spLocks noGrp="1"/>
          </p:cNvSpPr>
          <p:nvPr>
            <p:ph type="body" sz="quarter" idx="84" hasCustomPrompt="1"/>
          </p:nvPr>
        </p:nvSpPr>
        <p:spPr>
          <a:xfrm>
            <a:off x="3517674" y="3639862"/>
            <a:ext cx="2162967" cy="208429"/>
          </a:xfrm>
          <a:prstGeom prst="rect">
            <a:avLst/>
          </a:prstGeom>
        </p:spPr>
        <p:txBody>
          <a:bodyPr vert="horz" lIns="0" tIns="0" rIns="91440" bIns="0" rtlCol="0">
            <a:noAutofit/>
          </a:bodyPr>
          <a:lstStyle>
            <a:lvl1pPr>
              <a:defRPr lang="en-RO" sz="1333" spc="-75" dirty="0">
                <a:solidFill>
                  <a:schemeClr val="accent1"/>
                </a:solidFill>
              </a:defRPr>
            </a:lvl1pPr>
          </a:lstStyle>
          <a:p>
            <a:pPr marL="0" lvl="0" indent="0">
              <a:buNone/>
            </a:pPr>
            <a:r>
              <a:rPr lang="en-GB" dirty="0"/>
              <a:t>Name Surname</a:t>
            </a:r>
            <a:endParaRPr lang="en-RO" dirty="0"/>
          </a:p>
        </p:txBody>
      </p:sp>
      <p:sp>
        <p:nvSpPr>
          <p:cNvPr id="54" name="Text Placeholder 3">
            <a:extLst>
              <a:ext uri="{FF2B5EF4-FFF2-40B4-BE49-F238E27FC236}">
                <a16:creationId xmlns:a16="http://schemas.microsoft.com/office/drawing/2014/main" id="{8392E237-D476-744A-BA09-148CA9569825}"/>
              </a:ext>
            </a:extLst>
          </p:cNvPr>
          <p:cNvSpPr>
            <a:spLocks noGrp="1"/>
          </p:cNvSpPr>
          <p:nvPr>
            <p:ph type="body" sz="quarter" idx="85" hasCustomPrompt="1"/>
          </p:nvPr>
        </p:nvSpPr>
        <p:spPr>
          <a:xfrm>
            <a:off x="3517674" y="3875185"/>
            <a:ext cx="2162967" cy="133543"/>
          </a:xfrm>
          <a:prstGeom prst="rect">
            <a:avLst/>
          </a:prstGeom>
        </p:spPr>
        <p:txBody>
          <a:bodyPr lIns="0" tIns="0" rIns="0" bIns="0">
            <a:normAutofit/>
          </a:bodyPr>
          <a:lstStyle>
            <a:lvl1pPr marL="0" indent="0">
              <a:buNone/>
              <a:defRPr sz="933">
                <a:solidFill>
                  <a:schemeClr val="accent3"/>
                </a:solidFill>
              </a:defRPr>
            </a:lvl1pPr>
            <a:lvl2pPr marL="457171" indent="0">
              <a:buNone/>
              <a:defRPr sz="1200"/>
            </a:lvl2pPr>
            <a:lvl3pPr marL="914344" indent="0">
              <a:buNone/>
              <a:defRPr sz="1200"/>
            </a:lvl3pPr>
            <a:lvl4pPr marL="1371515" indent="0">
              <a:buNone/>
              <a:defRPr sz="1200"/>
            </a:lvl4pPr>
            <a:lvl5pPr marL="1828686" indent="0">
              <a:buNone/>
              <a:defRPr sz="1200"/>
            </a:lvl5pPr>
          </a:lstStyle>
          <a:p>
            <a:pPr lvl="0"/>
            <a:r>
              <a:rPr lang="en-GB" dirty="0"/>
              <a:t>Position</a:t>
            </a:r>
            <a:endParaRPr lang="en-RO" dirty="0"/>
          </a:p>
        </p:txBody>
      </p:sp>
      <p:sp>
        <p:nvSpPr>
          <p:cNvPr id="55" name="Text Placeholder 3">
            <a:extLst>
              <a:ext uri="{FF2B5EF4-FFF2-40B4-BE49-F238E27FC236}">
                <a16:creationId xmlns:a16="http://schemas.microsoft.com/office/drawing/2014/main" id="{230A38FD-4501-4542-AD61-D18E4EC61E46}"/>
              </a:ext>
            </a:extLst>
          </p:cNvPr>
          <p:cNvSpPr>
            <a:spLocks noGrp="1"/>
          </p:cNvSpPr>
          <p:nvPr>
            <p:ph type="body" sz="quarter" idx="86" hasCustomPrompt="1"/>
          </p:nvPr>
        </p:nvSpPr>
        <p:spPr>
          <a:xfrm>
            <a:off x="3517674" y="4721387"/>
            <a:ext cx="2162967" cy="133543"/>
          </a:xfrm>
          <a:prstGeom prst="rect">
            <a:avLst/>
          </a:prstGeom>
        </p:spPr>
        <p:txBody>
          <a:bodyPr lIns="0" tIns="0" rIns="0" bIns="0">
            <a:normAutofit/>
          </a:bodyPr>
          <a:lstStyle>
            <a:lvl1pPr marL="0" indent="0">
              <a:buNone/>
              <a:defRPr sz="800">
                <a:solidFill>
                  <a:schemeClr val="accent3"/>
                </a:solidFill>
              </a:defRPr>
            </a:lvl1pPr>
            <a:lvl2pPr marL="457171" indent="0">
              <a:buNone/>
              <a:defRPr sz="1200"/>
            </a:lvl2pPr>
            <a:lvl3pPr marL="914344" indent="0">
              <a:buNone/>
              <a:defRPr sz="1200"/>
            </a:lvl3pPr>
            <a:lvl4pPr marL="1371515" indent="0">
              <a:buNone/>
              <a:defRPr sz="1200"/>
            </a:lvl4pPr>
            <a:lvl5pPr marL="1828686" indent="0">
              <a:buNone/>
              <a:defRPr sz="1200"/>
            </a:lvl5pPr>
          </a:lstStyle>
          <a:p>
            <a:pPr lvl="0"/>
            <a:r>
              <a:rPr lang="en-GB" dirty="0"/>
              <a:t>+49 0000 000 00 00</a:t>
            </a:r>
          </a:p>
        </p:txBody>
      </p:sp>
      <p:sp>
        <p:nvSpPr>
          <p:cNvPr id="56" name="Text Placeholder 3">
            <a:extLst>
              <a:ext uri="{FF2B5EF4-FFF2-40B4-BE49-F238E27FC236}">
                <a16:creationId xmlns:a16="http://schemas.microsoft.com/office/drawing/2014/main" id="{A6BF194F-EA57-CE47-8B02-205E06D1439A}"/>
              </a:ext>
            </a:extLst>
          </p:cNvPr>
          <p:cNvSpPr>
            <a:spLocks noGrp="1"/>
          </p:cNvSpPr>
          <p:nvPr>
            <p:ph type="body" sz="quarter" idx="87" hasCustomPrompt="1"/>
          </p:nvPr>
        </p:nvSpPr>
        <p:spPr>
          <a:xfrm>
            <a:off x="3517674" y="4889475"/>
            <a:ext cx="2162967" cy="133543"/>
          </a:xfrm>
          <a:prstGeom prst="rect">
            <a:avLst/>
          </a:prstGeom>
        </p:spPr>
        <p:txBody>
          <a:bodyPr lIns="0" tIns="0" rIns="0" bIns="0"/>
          <a:lstStyle>
            <a:lvl1pPr marL="0" indent="0">
              <a:buNone/>
              <a:defRPr sz="800">
                <a:solidFill>
                  <a:schemeClr val="accent3"/>
                </a:solidFill>
              </a:defRPr>
            </a:lvl1pPr>
            <a:lvl2pPr marL="457171" indent="0">
              <a:buNone/>
              <a:defRPr sz="1200"/>
            </a:lvl2pPr>
            <a:lvl3pPr marL="914344" indent="0">
              <a:buNone/>
              <a:defRPr sz="1200"/>
            </a:lvl3pPr>
            <a:lvl4pPr marL="1371515" indent="0">
              <a:buNone/>
              <a:defRPr sz="1200"/>
            </a:lvl4pPr>
            <a:lvl5pPr marL="1828686" indent="0">
              <a:buNone/>
              <a:defRPr sz="1200"/>
            </a:lvl5pPr>
          </a:lstStyle>
          <a:p>
            <a:pPr lvl="0"/>
            <a:r>
              <a:rPr lang="en-GB" dirty="0"/>
              <a:t>name.surname@p3-group.com</a:t>
            </a:r>
          </a:p>
        </p:txBody>
      </p:sp>
      <p:sp>
        <p:nvSpPr>
          <p:cNvPr id="58" name="Picture Placeholder 18">
            <a:extLst>
              <a:ext uri="{FF2B5EF4-FFF2-40B4-BE49-F238E27FC236}">
                <a16:creationId xmlns:a16="http://schemas.microsoft.com/office/drawing/2014/main" id="{E5B832A6-C242-7D48-A06E-D0943FD04A62}"/>
              </a:ext>
            </a:extLst>
          </p:cNvPr>
          <p:cNvSpPr>
            <a:spLocks noGrp="1"/>
          </p:cNvSpPr>
          <p:nvPr>
            <p:ph type="pic" sz="quarter" idx="88"/>
          </p:nvPr>
        </p:nvSpPr>
        <p:spPr>
          <a:xfrm>
            <a:off x="432001" y="1798466"/>
            <a:ext cx="2475161" cy="1673127"/>
          </a:xfrm>
          <a:prstGeom prst="rect">
            <a:avLst/>
          </a:prstGeom>
        </p:spPr>
        <p:txBody>
          <a:bodyPr/>
          <a:lstStyle>
            <a:lvl1pPr marL="0" indent="0">
              <a:buNone/>
              <a:defRPr sz="1200"/>
            </a:lvl1pPr>
          </a:lstStyle>
          <a:p>
            <a:r>
              <a:rPr lang="en-US"/>
              <a:t>Click icon to add picture</a:t>
            </a:r>
            <a:endParaRPr lang="en-RO" dirty="0"/>
          </a:p>
        </p:txBody>
      </p:sp>
      <p:sp>
        <p:nvSpPr>
          <p:cNvPr id="59" name="Text Placeholder 3">
            <a:extLst>
              <a:ext uri="{FF2B5EF4-FFF2-40B4-BE49-F238E27FC236}">
                <a16:creationId xmlns:a16="http://schemas.microsoft.com/office/drawing/2014/main" id="{98E312F7-CACE-A741-B384-2516A3915B0F}"/>
              </a:ext>
            </a:extLst>
          </p:cNvPr>
          <p:cNvSpPr>
            <a:spLocks noGrp="1"/>
          </p:cNvSpPr>
          <p:nvPr>
            <p:ph type="body" sz="quarter" idx="89" hasCustomPrompt="1"/>
          </p:nvPr>
        </p:nvSpPr>
        <p:spPr>
          <a:xfrm>
            <a:off x="590573" y="3632028"/>
            <a:ext cx="2162967" cy="208429"/>
          </a:xfrm>
          <a:prstGeom prst="rect">
            <a:avLst/>
          </a:prstGeom>
        </p:spPr>
        <p:txBody>
          <a:bodyPr vert="horz" lIns="0" tIns="0" rIns="91440" bIns="0" rtlCol="0">
            <a:noAutofit/>
          </a:bodyPr>
          <a:lstStyle>
            <a:lvl1pPr>
              <a:defRPr lang="en-RO" sz="1333" spc="-75" dirty="0">
                <a:solidFill>
                  <a:schemeClr val="accent1"/>
                </a:solidFill>
              </a:defRPr>
            </a:lvl1pPr>
          </a:lstStyle>
          <a:p>
            <a:pPr marL="0" lvl="0" indent="0">
              <a:buNone/>
            </a:pPr>
            <a:r>
              <a:rPr lang="en-GB" dirty="0"/>
              <a:t>Name Surname</a:t>
            </a:r>
            <a:endParaRPr lang="en-RO" dirty="0"/>
          </a:p>
        </p:txBody>
      </p:sp>
      <p:sp>
        <p:nvSpPr>
          <p:cNvPr id="60" name="Text Placeholder 3">
            <a:extLst>
              <a:ext uri="{FF2B5EF4-FFF2-40B4-BE49-F238E27FC236}">
                <a16:creationId xmlns:a16="http://schemas.microsoft.com/office/drawing/2014/main" id="{9131DBE4-91BF-7C47-938F-1ACA1F36C902}"/>
              </a:ext>
            </a:extLst>
          </p:cNvPr>
          <p:cNvSpPr>
            <a:spLocks noGrp="1"/>
          </p:cNvSpPr>
          <p:nvPr>
            <p:ph type="body" sz="quarter" idx="90" hasCustomPrompt="1"/>
          </p:nvPr>
        </p:nvSpPr>
        <p:spPr>
          <a:xfrm>
            <a:off x="590573" y="3867351"/>
            <a:ext cx="2162967" cy="133543"/>
          </a:xfrm>
          <a:prstGeom prst="rect">
            <a:avLst/>
          </a:prstGeom>
        </p:spPr>
        <p:txBody>
          <a:bodyPr lIns="0" tIns="0" rIns="0" bIns="0">
            <a:normAutofit/>
          </a:bodyPr>
          <a:lstStyle>
            <a:lvl1pPr marL="0" indent="0">
              <a:buNone/>
              <a:defRPr sz="933">
                <a:solidFill>
                  <a:schemeClr val="accent3"/>
                </a:solidFill>
              </a:defRPr>
            </a:lvl1pPr>
            <a:lvl2pPr marL="457171" indent="0">
              <a:buNone/>
              <a:defRPr sz="1200"/>
            </a:lvl2pPr>
            <a:lvl3pPr marL="914344" indent="0">
              <a:buNone/>
              <a:defRPr sz="1200"/>
            </a:lvl3pPr>
            <a:lvl4pPr marL="1371515" indent="0">
              <a:buNone/>
              <a:defRPr sz="1200"/>
            </a:lvl4pPr>
            <a:lvl5pPr marL="1828686" indent="0">
              <a:buNone/>
              <a:defRPr sz="1200"/>
            </a:lvl5pPr>
          </a:lstStyle>
          <a:p>
            <a:pPr lvl="0"/>
            <a:r>
              <a:rPr lang="en-GB" dirty="0"/>
              <a:t>Position</a:t>
            </a:r>
            <a:endParaRPr lang="en-RO" dirty="0"/>
          </a:p>
        </p:txBody>
      </p:sp>
      <p:sp>
        <p:nvSpPr>
          <p:cNvPr id="61" name="Text Placeholder 3">
            <a:extLst>
              <a:ext uri="{FF2B5EF4-FFF2-40B4-BE49-F238E27FC236}">
                <a16:creationId xmlns:a16="http://schemas.microsoft.com/office/drawing/2014/main" id="{057AF479-A903-C14A-A31F-CCA84B03D3F4}"/>
              </a:ext>
            </a:extLst>
          </p:cNvPr>
          <p:cNvSpPr>
            <a:spLocks noGrp="1"/>
          </p:cNvSpPr>
          <p:nvPr>
            <p:ph type="body" sz="quarter" idx="91" hasCustomPrompt="1"/>
          </p:nvPr>
        </p:nvSpPr>
        <p:spPr>
          <a:xfrm>
            <a:off x="590573" y="4713554"/>
            <a:ext cx="2162967" cy="133543"/>
          </a:xfrm>
          <a:prstGeom prst="rect">
            <a:avLst/>
          </a:prstGeom>
        </p:spPr>
        <p:txBody>
          <a:bodyPr lIns="0" tIns="0" rIns="0" bIns="0">
            <a:normAutofit/>
          </a:bodyPr>
          <a:lstStyle>
            <a:lvl1pPr marL="0" indent="0">
              <a:buNone/>
              <a:defRPr sz="800">
                <a:solidFill>
                  <a:schemeClr val="accent3"/>
                </a:solidFill>
              </a:defRPr>
            </a:lvl1pPr>
            <a:lvl2pPr marL="457171" indent="0">
              <a:buNone/>
              <a:defRPr sz="1200"/>
            </a:lvl2pPr>
            <a:lvl3pPr marL="914344" indent="0">
              <a:buNone/>
              <a:defRPr sz="1200"/>
            </a:lvl3pPr>
            <a:lvl4pPr marL="1371515" indent="0">
              <a:buNone/>
              <a:defRPr sz="1200"/>
            </a:lvl4pPr>
            <a:lvl5pPr marL="1828686" indent="0">
              <a:buNone/>
              <a:defRPr sz="1200"/>
            </a:lvl5pPr>
          </a:lstStyle>
          <a:p>
            <a:pPr lvl="0"/>
            <a:r>
              <a:rPr lang="en-GB" dirty="0"/>
              <a:t>+49 0000 000 00 00</a:t>
            </a:r>
          </a:p>
        </p:txBody>
      </p:sp>
      <p:sp>
        <p:nvSpPr>
          <p:cNvPr id="62" name="Text Placeholder 3">
            <a:extLst>
              <a:ext uri="{FF2B5EF4-FFF2-40B4-BE49-F238E27FC236}">
                <a16:creationId xmlns:a16="http://schemas.microsoft.com/office/drawing/2014/main" id="{392BFB2B-7823-764C-A48B-9E2092ED2CF8}"/>
              </a:ext>
            </a:extLst>
          </p:cNvPr>
          <p:cNvSpPr>
            <a:spLocks noGrp="1"/>
          </p:cNvSpPr>
          <p:nvPr>
            <p:ph type="body" sz="quarter" idx="92" hasCustomPrompt="1"/>
          </p:nvPr>
        </p:nvSpPr>
        <p:spPr>
          <a:xfrm>
            <a:off x="590573" y="4881642"/>
            <a:ext cx="2162967" cy="133543"/>
          </a:xfrm>
          <a:prstGeom prst="rect">
            <a:avLst/>
          </a:prstGeom>
        </p:spPr>
        <p:txBody>
          <a:bodyPr lIns="0" tIns="0" rIns="0" bIns="0"/>
          <a:lstStyle>
            <a:lvl1pPr marL="0" indent="0">
              <a:buNone/>
              <a:defRPr sz="800">
                <a:solidFill>
                  <a:schemeClr val="accent3"/>
                </a:solidFill>
              </a:defRPr>
            </a:lvl1pPr>
            <a:lvl2pPr marL="457171" indent="0">
              <a:buNone/>
              <a:defRPr sz="1200"/>
            </a:lvl2pPr>
            <a:lvl3pPr marL="914344" indent="0">
              <a:buNone/>
              <a:defRPr sz="1200"/>
            </a:lvl3pPr>
            <a:lvl4pPr marL="1371515" indent="0">
              <a:buNone/>
              <a:defRPr sz="1200"/>
            </a:lvl4pPr>
            <a:lvl5pPr marL="1828686" indent="0">
              <a:buNone/>
              <a:defRPr sz="1200"/>
            </a:lvl5pPr>
          </a:lstStyle>
          <a:p>
            <a:pPr lvl="0"/>
            <a:r>
              <a:rPr lang="en-GB" dirty="0"/>
              <a:t>name.surname@p3-group.com</a:t>
            </a:r>
          </a:p>
        </p:txBody>
      </p:sp>
      <p:sp>
        <p:nvSpPr>
          <p:cNvPr id="70" name="Picture Placeholder 18">
            <a:extLst>
              <a:ext uri="{FF2B5EF4-FFF2-40B4-BE49-F238E27FC236}">
                <a16:creationId xmlns:a16="http://schemas.microsoft.com/office/drawing/2014/main" id="{9655DF52-D435-4840-AC73-A557942380D4}"/>
              </a:ext>
            </a:extLst>
          </p:cNvPr>
          <p:cNvSpPr>
            <a:spLocks noGrp="1"/>
          </p:cNvSpPr>
          <p:nvPr>
            <p:ph type="pic" sz="quarter" idx="98"/>
          </p:nvPr>
        </p:nvSpPr>
        <p:spPr>
          <a:xfrm>
            <a:off x="6289937" y="1814133"/>
            <a:ext cx="2475161" cy="1673127"/>
          </a:xfrm>
          <a:prstGeom prst="rect">
            <a:avLst/>
          </a:prstGeom>
        </p:spPr>
        <p:txBody>
          <a:bodyPr/>
          <a:lstStyle>
            <a:lvl1pPr marL="0" indent="0">
              <a:buNone/>
              <a:defRPr sz="1200"/>
            </a:lvl1pPr>
          </a:lstStyle>
          <a:p>
            <a:r>
              <a:rPr lang="en-US"/>
              <a:t>Click icon to add picture</a:t>
            </a:r>
            <a:endParaRPr lang="en-RO"/>
          </a:p>
        </p:txBody>
      </p:sp>
      <p:sp>
        <p:nvSpPr>
          <p:cNvPr id="71" name="Text Placeholder 3">
            <a:extLst>
              <a:ext uri="{FF2B5EF4-FFF2-40B4-BE49-F238E27FC236}">
                <a16:creationId xmlns:a16="http://schemas.microsoft.com/office/drawing/2014/main" id="{CDB0CDDC-289D-624A-AF1E-26C48CA2B3B6}"/>
              </a:ext>
            </a:extLst>
          </p:cNvPr>
          <p:cNvSpPr>
            <a:spLocks noGrp="1"/>
          </p:cNvSpPr>
          <p:nvPr>
            <p:ph type="body" sz="quarter" idx="99" hasCustomPrompt="1"/>
          </p:nvPr>
        </p:nvSpPr>
        <p:spPr>
          <a:xfrm>
            <a:off x="6430393" y="3647695"/>
            <a:ext cx="2162967" cy="208429"/>
          </a:xfrm>
          <a:prstGeom prst="rect">
            <a:avLst/>
          </a:prstGeom>
        </p:spPr>
        <p:txBody>
          <a:bodyPr vert="horz" lIns="0" tIns="0" rIns="91440" bIns="0" rtlCol="0">
            <a:noAutofit/>
          </a:bodyPr>
          <a:lstStyle>
            <a:lvl1pPr>
              <a:defRPr lang="en-RO" sz="1333" spc="-75" dirty="0">
                <a:solidFill>
                  <a:schemeClr val="accent1"/>
                </a:solidFill>
              </a:defRPr>
            </a:lvl1pPr>
          </a:lstStyle>
          <a:p>
            <a:pPr marL="0" lvl="0" indent="0">
              <a:buNone/>
            </a:pPr>
            <a:r>
              <a:rPr lang="en-GB" dirty="0"/>
              <a:t>Name Surname</a:t>
            </a:r>
            <a:endParaRPr lang="en-RO" dirty="0"/>
          </a:p>
        </p:txBody>
      </p:sp>
      <p:sp>
        <p:nvSpPr>
          <p:cNvPr id="72" name="Text Placeholder 3">
            <a:extLst>
              <a:ext uri="{FF2B5EF4-FFF2-40B4-BE49-F238E27FC236}">
                <a16:creationId xmlns:a16="http://schemas.microsoft.com/office/drawing/2014/main" id="{7793A527-18FE-5549-9561-D652A5680394}"/>
              </a:ext>
            </a:extLst>
          </p:cNvPr>
          <p:cNvSpPr>
            <a:spLocks noGrp="1"/>
          </p:cNvSpPr>
          <p:nvPr>
            <p:ph type="body" sz="quarter" idx="100" hasCustomPrompt="1"/>
          </p:nvPr>
        </p:nvSpPr>
        <p:spPr>
          <a:xfrm>
            <a:off x="6430393" y="3883018"/>
            <a:ext cx="2162967" cy="133543"/>
          </a:xfrm>
          <a:prstGeom prst="rect">
            <a:avLst/>
          </a:prstGeom>
        </p:spPr>
        <p:txBody>
          <a:bodyPr lIns="0" tIns="0" rIns="0" bIns="0">
            <a:normAutofit/>
          </a:bodyPr>
          <a:lstStyle>
            <a:lvl1pPr marL="0" indent="0">
              <a:buNone/>
              <a:defRPr sz="933">
                <a:solidFill>
                  <a:schemeClr val="accent3"/>
                </a:solidFill>
              </a:defRPr>
            </a:lvl1pPr>
            <a:lvl2pPr marL="457171" indent="0">
              <a:buNone/>
              <a:defRPr sz="1200"/>
            </a:lvl2pPr>
            <a:lvl3pPr marL="914344" indent="0">
              <a:buNone/>
              <a:defRPr sz="1200"/>
            </a:lvl3pPr>
            <a:lvl4pPr marL="1371515" indent="0">
              <a:buNone/>
              <a:defRPr sz="1200"/>
            </a:lvl4pPr>
            <a:lvl5pPr marL="1828686" indent="0">
              <a:buNone/>
              <a:defRPr sz="1200"/>
            </a:lvl5pPr>
          </a:lstStyle>
          <a:p>
            <a:pPr lvl="0"/>
            <a:r>
              <a:rPr lang="en-GB" dirty="0"/>
              <a:t>Position</a:t>
            </a:r>
            <a:endParaRPr lang="en-RO" dirty="0"/>
          </a:p>
        </p:txBody>
      </p:sp>
      <p:sp>
        <p:nvSpPr>
          <p:cNvPr id="73" name="Text Placeholder 3">
            <a:extLst>
              <a:ext uri="{FF2B5EF4-FFF2-40B4-BE49-F238E27FC236}">
                <a16:creationId xmlns:a16="http://schemas.microsoft.com/office/drawing/2014/main" id="{5A715DC3-39E7-764C-99B9-F796A312477C}"/>
              </a:ext>
            </a:extLst>
          </p:cNvPr>
          <p:cNvSpPr>
            <a:spLocks noGrp="1"/>
          </p:cNvSpPr>
          <p:nvPr>
            <p:ph type="body" sz="quarter" idx="101" hasCustomPrompt="1"/>
          </p:nvPr>
        </p:nvSpPr>
        <p:spPr>
          <a:xfrm>
            <a:off x="6430393" y="4729222"/>
            <a:ext cx="2162967" cy="133543"/>
          </a:xfrm>
          <a:prstGeom prst="rect">
            <a:avLst/>
          </a:prstGeom>
        </p:spPr>
        <p:txBody>
          <a:bodyPr lIns="0" tIns="0" rIns="0" bIns="0">
            <a:normAutofit/>
          </a:bodyPr>
          <a:lstStyle>
            <a:lvl1pPr marL="0" indent="0">
              <a:buNone/>
              <a:defRPr sz="800">
                <a:solidFill>
                  <a:schemeClr val="accent3"/>
                </a:solidFill>
              </a:defRPr>
            </a:lvl1pPr>
            <a:lvl2pPr marL="457171" indent="0">
              <a:buNone/>
              <a:defRPr sz="1200"/>
            </a:lvl2pPr>
            <a:lvl3pPr marL="914344" indent="0">
              <a:buNone/>
              <a:defRPr sz="1200"/>
            </a:lvl3pPr>
            <a:lvl4pPr marL="1371515" indent="0">
              <a:buNone/>
              <a:defRPr sz="1200"/>
            </a:lvl4pPr>
            <a:lvl5pPr marL="1828686" indent="0">
              <a:buNone/>
              <a:defRPr sz="1200"/>
            </a:lvl5pPr>
          </a:lstStyle>
          <a:p>
            <a:pPr lvl="0"/>
            <a:r>
              <a:rPr lang="en-GB" dirty="0"/>
              <a:t>+49 0000 000 00 00</a:t>
            </a:r>
          </a:p>
        </p:txBody>
      </p:sp>
      <p:sp>
        <p:nvSpPr>
          <p:cNvPr id="74" name="Text Placeholder 3">
            <a:extLst>
              <a:ext uri="{FF2B5EF4-FFF2-40B4-BE49-F238E27FC236}">
                <a16:creationId xmlns:a16="http://schemas.microsoft.com/office/drawing/2014/main" id="{256BAF67-B4A7-5740-9617-DBC6F1D938C0}"/>
              </a:ext>
            </a:extLst>
          </p:cNvPr>
          <p:cNvSpPr>
            <a:spLocks noGrp="1"/>
          </p:cNvSpPr>
          <p:nvPr>
            <p:ph type="body" sz="quarter" idx="102" hasCustomPrompt="1"/>
          </p:nvPr>
        </p:nvSpPr>
        <p:spPr>
          <a:xfrm>
            <a:off x="6430393" y="4897310"/>
            <a:ext cx="2162967" cy="133543"/>
          </a:xfrm>
          <a:prstGeom prst="rect">
            <a:avLst/>
          </a:prstGeom>
        </p:spPr>
        <p:txBody>
          <a:bodyPr lIns="0" tIns="0" rIns="0" bIns="0"/>
          <a:lstStyle>
            <a:lvl1pPr marL="0" indent="0">
              <a:buNone/>
              <a:defRPr sz="800">
                <a:solidFill>
                  <a:schemeClr val="accent3"/>
                </a:solidFill>
              </a:defRPr>
            </a:lvl1pPr>
            <a:lvl2pPr marL="457171" indent="0">
              <a:buNone/>
              <a:defRPr sz="1200"/>
            </a:lvl2pPr>
            <a:lvl3pPr marL="914344" indent="0">
              <a:buNone/>
              <a:defRPr sz="1200"/>
            </a:lvl3pPr>
            <a:lvl4pPr marL="1371515" indent="0">
              <a:buNone/>
              <a:defRPr sz="1200"/>
            </a:lvl4pPr>
            <a:lvl5pPr marL="1828686" indent="0">
              <a:buNone/>
              <a:defRPr sz="1200"/>
            </a:lvl5pPr>
          </a:lstStyle>
          <a:p>
            <a:pPr lvl="0"/>
            <a:r>
              <a:rPr lang="en-GB" dirty="0"/>
              <a:t>name.surname@p3-group.com</a:t>
            </a:r>
          </a:p>
        </p:txBody>
      </p:sp>
      <p:sp>
        <p:nvSpPr>
          <p:cNvPr id="34" name="Date Placeholder 2">
            <a:extLst>
              <a:ext uri="{FF2B5EF4-FFF2-40B4-BE49-F238E27FC236}">
                <a16:creationId xmlns:a16="http://schemas.microsoft.com/office/drawing/2014/main" id="{A508ED61-1475-9549-9AC2-DE6A3761518A}"/>
              </a:ext>
            </a:extLst>
          </p:cNvPr>
          <p:cNvSpPr>
            <a:spLocks noGrp="1"/>
          </p:cNvSpPr>
          <p:nvPr>
            <p:ph type="dt" sz="half" idx="10"/>
          </p:nvPr>
        </p:nvSpPr>
        <p:spPr>
          <a:xfrm>
            <a:off x="432001" y="6629437"/>
            <a:ext cx="659092" cy="123273"/>
          </a:xfrm>
        </p:spPr>
        <p:txBody>
          <a:bodyPr/>
          <a:lstStyle/>
          <a:p>
            <a:fld id="{9978AFC5-4BF8-4657-A9F1-2C7C43C7C95F}" type="datetime1">
              <a:rPr lang="ro-RO" smtClean="0"/>
              <a:t>01.02.2024</a:t>
            </a:fld>
            <a:endParaRPr lang="en-US" dirty="0"/>
          </a:p>
        </p:txBody>
      </p:sp>
      <p:sp>
        <p:nvSpPr>
          <p:cNvPr id="39" name="Footer Placeholder 2">
            <a:extLst>
              <a:ext uri="{FF2B5EF4-FFF2-40B4-BE49-F238E27FC236}">
                <a16:creationId xmlns:a16="http://schemas.microsoft.com/office/drawing/2014/main" id="{1749DC97-C29C-6F46-9491-142978EFBCA5}"/>
              </a:ext>
            </a:extLst>
          </p:cNvPr>
          <p:cNvSpPr>
            <a:spLocks noGrp="1"/>
          </p:cNvSpPr>
          <p:nvPr>
            <p:ph type="ftr" sz="quarter" idx="3"/>
          </p:nvPr>
        </p:nvSpPr>
        <p:spPr>
          <a:xfrm>
            <a:off x="3232075" y="6629437"/>
            <a:ext cx="5727851" cy="123273"/>
          </a:xfrm>
          <a:prstGeom prst="rect">
            <a:avLst/>
          </a:prstGeom>
        </p:spPr>
        <p:txBody>
          <a:bodyPr lIns="0" tIns="0" rIns="0" bIns="0"/>
          <a:lstStyle>
            <a:lvl1pPr>
              <a:defRPr sz="700">
                <a:solidFill>
                  <a:srgbClr val="B1B1B1"/>
                </a:solidFill>
              </a:defRPr>
            </a:lvl1pPr>
          </a:lstStyle>
          <a:p>
            <a:pPr marL="6351" algn="ctr">
              <a:spcBef>
                <a:spcPts val="68"/>
              </a:spcBef>
            </a:pPr>
            <a:r>
              <a:rPr lang="en-US" spc="8"/>
              <a:t>P3 group company presentation</a:t>
            </a:r>
            <a:endParaRPr lang="en-US" spc="-8" dirty="0"/>
          </a:p>
        </p:txBody>
      </p:sp>
      <p:pic>
        <p:nvPicPr>
          <p:cNvPr id="40" name="Graphic 39">
            <a:extLst>
              <a:ext uri="{FF2B5EF4-FFF2-40B4-BE49-F238E27FC236}">
                <a16:creationId xmlns:a16="http://schemas.microsoft.com/office/drawing/2014/main" id="{DE449E4D-618E-754C-AFED-A484A03911E7}"/>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1343877" y="270000"/>
            <a:ext cx="416323" cy="403680"/>
          </a:xfrm>
          <a:prstGeom prst="rect">
            <a:avLst/>
          </a:prstGeom>
        </p:spPr>
      </p:pic>
      <p:sp>
        <p:nvSpPr>
          <p:cNvPr id="43" name="Slide Number Placeholder 4">
            <a:extLst>
              <a:ext uri="{FF2B5EF4-FFF2-40B4-BE49-F238E27FC236}">
                <a16:creationId xmlns:a16="http://schemas.microsoft.com/office/drawing/2014/main" id="{DD3A4977-DB91-6243-B41E-C41AC83B9415}"/>
              </a:ext>
            </a:extLst>
          </p:cNvPr>
          <p:cNvSpPr>
            <a:spLocks noGrp="1"/>
          </p:cNvSpPr>
          <p:nvPr>
            <p:ph type="sldNum" sz="quarter" idx="81"/>
          </p:nvPr>
        </p:nvSpPr>
        <p:spPr>
          <a:xfrm>
            <a:off x="11310171" y="6629437"/>
            <a:ext cx="450029" cy="123273"/>
          </a:xfrm>
        </p:spPr>
        <p:txBody>
          <a:bodyPr/>
          <a:lstStyle>
            <a:lvl1pPr>
              <a:defRPr>
                <a:solidFill>
                  <a:schemeClr val="bg1">
                    <a:alpha val="50000"/>
                  </a:schemeClr>
                </a:solidFill>
              </a:defRPr>
            </a:lvl1pPr>
          </a:lstStyle>
          <a:p>
            <a:pPr algn="r"/>
            <a:fld id="{B6F15528-21DE-4FAA-801E-634DDDAF4B2B}" type="slidenum">
              <a:rPr lang="en-RO" smtClean="0"/>
              <a:pPr algn="r"/>
              <a:t>‹#›</a:t>
            </a:fld>
            <a:endParaRPr lang="en-RO" dirty="0"/>
          </a:p>
        </p:txBody>
      </p:sp>
      <p:sp>
        <p:nvSpPr>
          <p:cNvPr id="48" name="Text Placeholder 2">
            <a:extLst>
              <a:ext uri="{FF2B5EF4-FFF2-40B4-BE49-F238E27FC236}">
                <a16:creationId xmlns:a16="http://schemas.microsoft.com/office/drawing/2014/main" id="{4DC2C600-F284-C34F-BD34-83A0A3383006}"/>
              </a:ext>
            </a:extLst>
          </p:cNvPr>
          <p:cNvSpPr>
            <a:spLocks noGrp="1"/>
          </p:cNvSpPr>
          <p:nvPr>
            <p:ph type="body" sz="quarter" idx="79" hasCustomPrompt="1"/>
          </p:nvPr>
        </p:nvSpPr>
        <p:spPr>
          <a:xfrm>
            <a:off x="432001" y="1372172"/>
            <a:ext cx="4340508" cy="274637"/>
          </a:xfrm>
          <a:prstGeom prst="rect">
            <a:avLst/>
          </a:prstGeom>
        </p:spPr>
        <p:txBody>
          <a:bodyPr lIns="0">
            <a:noAutofit/>
          </a:bodyPr>
          <a:lstStyle>
            <a:lvl1pPr marL="0" indent="0">
              <a:buNone/>
              <a:defRPr sz="1600" spc="-75">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GB" dirty="0"/>
              <a:t>Contact persons</a:t>
            </a:r>
          </a:p>
        </p:txBody>
      </p:sp>
      <p:sp>
        <p:nvSpPr>
          <p:cNvPr id="35" name="Text Placeholder 4">
            <a:extLst>
              <a:ext uri="{FF2B5EF4-FFF2-40B4-BE49-F238E27FC236}">
                <a16:creationId xmlns:a16="http://schemas.microsoft.com/office/drawing/2014/main" id="{C8453F9E-A48F-3A47-B623-86B674A9C872}"/>
              </a:ext>
            </a:extLst>
          </p:cNvPr>
          <p:cNvSpPr>
            <a:spLocks noGrp="1"/>
          </p:cNvSpPr>
          <p:nvPr>
            <p:ph type="body" sz="quarter" idx="112" hasCustomPrompt="1"/>
          </p:nvPr>
        </p:nvSpPr>
        <p:spPr>
          <a:xfrm>
            <a:off x="9620156" y="2703718"/>
            <a:ext cx="2140045" cy="615553"/>
          </a:xfrm>
          <a:prstGeom prst="rect">
            <a:avLst/>
          </a:prstGeom>
          <a:noFill/>
        </p:spPr>
        <p:txBody>
          <a:bodyPr wrap="square" lIns="0" tIns="0" rIns="0" bIns="0">
            <a:spAutoFit/>
          </a:bodyPr>
          <a:lstStyle>
            <a:lvl1pPr marL="0" indent="0">
              <a:lnSpc>
                <a:spcPct val="100000"/>
              </a:lnSpc>
              <a:spcBef>
                <a:spcPts val="0"/>
              </a:spcBef>
              <a:spcAft>
                <a:spcPts val="0"/>
              </a:spcAft>
              <a:buFontTx/>
              <a:buNone/>
              <a:defRPr sz="1000">
                <a:solidFill>
                  <a:schemeClr val="bg1"/>
                </a:solidFill>
                <a:latin typeface="+mn-lt"/>
              </a:defRPr>
            </a:lvl1pPr>
          </a:lstStyle>
          <a:p>
            <a:pPr lvl="0"/>
            <a:r>
              <a:rPr lang="en-US" dirty="0"/>
              <a:t>P3 group GmbH</a:t>
            </a:r>
            <a:br>
              <a:rPr lang="en-US" dirty="0"/>
            </a:br>
            <a:r>
              <a:rPr lang="en-US" dirty="0" err="1"/>
              <a:t>Heilbronner</a:t>
            </a:r>
            <a:r>
              <a:rPr lang="en-US" dirty="0"/>
              <a:t> Str. 86</a:t>
            </a:r>
            <a:br>
              <a:rPr lang="en-US" dirty="0"/>
            </a:br>
            <a:r>
              <a:rPr lang="en-US" dirty="0"/>
              <a:t>70191 Stuttgart</a:t>
            </a:r>
            <a:br>
              <a:rPr lang="en-US" dirty="0"/>
            </a:br>
            <a:r>
              <a:rPr lang="en-US" dirty="0"/>
              <a:t>Germany</a:t>
            </a:r>
          </a:p>
        </p:txBody>
      </p:sp>
      <p:sp>
        <p:nvSpPr>
          <p:cNvPr id="36" name="Text Placeholder 4">
            <a:extLst>
              <a:ext uri="{FF2B5EF4-FFF2-40B4-BE49-F238E27FC236}">
                <a16:creationId xmlns:a16="http://schemas.microsoft.com/office/drawing/2014/main" id="{8AB6E055-3BEE-C143-A5A9-C0747C59B64D}"/>
              </a:ext>
            </a:extLst>
          </p:cNvPr>
          <p:cNvSpPr>
            <a:spLocks noGrp="1"/>
          </p:cNvSpPr>
          <p:nvPr>
            <p:ph type="body" sz="quarter" idx="113" hasCustomPrompt="1"/>
          </p:nvPr>
        </p:nvSpPr>
        <p:spPr>
          <a:xfrm>
            <a:off x="9620156" y="3384528"/>
            <a:ext cx="2140045" cy="615553"/>
          </a:xfrm>
          <a:prstGeom prst="rect">
            <a:avLst/>
          </a:prstGeom>
          <a:noFill/>
        </p:spPr>
        <p:txBody>
          <a:bodyPr wrap="square" lIns="0" tIns="0" rIns="0" bIns="0">
            <a:spAutoFit/>
          </a:bodyPr>
          <a:lstStyle>
            <a:lvl1pPr marL="0" indent="0">
              <a:lnSpc>
                <a:spcPct val="100000"/>
              </a:lnSpc>
              <a:spcBef>
                <a:spcPts val="0"/>
              </a:spcBef>
              <a:spcAft>
                <a:spcPts val="0"/>
              </a:spcAft>
              <a:buFontTx/>
              <a:buNone/>
              <a:defRPr sz="1000">
                <a:solidFill>
                  <a:schemeClr val="bg1"/>
                </a:solidFill>
                <a:latin typeface="+mn-lt"/>
              </a:defRPr>
            </a:lvl1pPr>
          </a:lstStyle>
          <a:p>
            <a:pPr lvl="0"/>
            <a:r>
              <a:rPr lang="en-US" dirty="0"/>
              <a:t>P3 group GmbH</a:t>
            </a:r>
            <a:br>
              <a:rPr lang="en-US" dirty="0"/>
            </a:br>
            <a:r>
              <a:rPr lang="en-US" dirty="0" err="1"/>
              <a:t>Heilbronner</a:t>
            </a:r>
            <a:r>
              <a:rPr lang="en-US" dirty="0"/>
              <a:t> Str. 86</a:t>
            </a:r>
            <a:br>
              <a:rPr lang="en-US" dirty="0"/>
            </a:br>
            <a:r>
              <a:rPr lang="en-US" dirty="0"/>
              <a:t>70191 Stuttgart</a:t>
            </a:r>
            <a:br>
              <a:rPr lang="en-US" dirty="0"/>
            </a:br>
            <a:r>
              <a:rPr lang="en-US" dirty="0"/>
              <a:t>Germany</a:t>
            </a:r>
          </a:p>
        </p:txBody>
      </p:sp>
      <p:sp>
        <p:nvSpPr>
          <p:cNvPr id="5" name="Textfeld 4">
            <a:extLst>
              <a:ext uri="{FF2B5EF4-FFF2-40B4-BE49-F238E27FC236}">
                <a16:creationId xmlns:a16="http://schemas.microsoft.com/office/drawing/2014/main" id="{C458A74E-8DC6-4248-95A5-7B49F95AAB00}"/>
              </a:ext>
            </a:extLst>
          </p:cNvPr>
          <p:cNvSpPr txBox="1"/>
          <p:nvPr userDrawn="1"/>
        </p:nvSpPr>
        <p:spPr>
          <a:xfrm>
            <a:off x="9620156" y="1747081"/>
            <a:ext cx="2147235" cy="266740"/>
          </a:xfrm>
          <a:prstGeom prst="rect">
            <a:avLst/>
          </a:prstGeom>
          <a:noFill/>
        </p:spPr>
        <p:txBody>
          <a:bodyPr wrap="square" lIns="0" rtlCol="0">
            <a:noAutofit/>
          </a:bodyPr>
          <a:lstStyle/>
          <a:p>
            <a:r>
              <a:rPr lang="en-US" sz="933" dirty="0">
                <a:solidFill>
                  <a:srgbClr val="3399FF"/>
                </a:solidFill>
              </a:rPr>
              <a:t>ADDRESS:</a:t>
            </a:r>
          </a:p>
        </p:txBody>
      </p:sp>
      <p:sp>
        <p:nvSpPr>
          <p:cNvPr id="42" name="Textfeld 41">
            <a:extLst>
              <a:ext uri="{FF2B5EF4-FFF2-40B4-BE49-F238E27FC236}">
                <a16:creationId xmlns:a16="http://schemas.microsoft.com/office/drawing/2014/main" id="{A93CA1AF-41D3-F943-A040-8DD3EFD76579}"/>
              </a:ext>
            </a:extLst>
          </p:cNvPr>
          <p:cNvSpPr txBox="1"/>
          <p:nvPr userDrawn="1"/>
        </p:nvSpPr>
        <p:spPr>
          <a:xfrm>
            <a:off x="9620376" y="4801642"/>
            <a:ext cx="2147235" cy="266740"/>
          </a:xfrm>
          <a:prstGeom prst="rect">
            <a:avLst/>
          </a:prstGeom>
          <a:noFill/>
        </p:spPr>
        <p:txBody>
          <a:bodyPr wrap="square" lIns="0" rtlCol="0">
            <a:noAutofit/>
          </a:bodyPr>
          <a:lstStyle/>
          <a:p>
            <a:r>
              <a:rPr lang="en-US" sz="933" dirty="0">
                <a:solidFill>
                  <a:srgbClr val="3399FF"/>
                </a:solidFill>
              </a:rPr>
              <a:t>WEBSITE:</a:t>
            </a:r>
          </a:p>
        </p:txBody>
      </p:sp>
      <p:sp>
        <p:nvSpPr>
          <p:cNvPr id="47" name="Textfeld 46">
            <a:extLst>
              <a:ext uri="{FF2B5EF4-FFF2-40B4-BE49-F238E27FC236}">
                <a16:creationId xmlns:a16="http://schemas.microsoft.com/office/drawing/2014/main" id="{D111BA77-2647-FB42-A87E-C89EBD4ACC8B}"/>
              </a:ext>
            </a:extLst>
          </p:cNvPr>
          <p:cNvSpPr txBox="1"/>
          <p:nvPr userDrawn="1"/>
        </p:nvSpPr>
        <p:spPr>
          <a:xfrm>
            <a:off x="9620376" y="4992846"/>
            <a:ext cx="2147235" cy="266740"/>
          </a:xfrm>
          <a:prstGeom prst="rect">
            <a:avLst/>
          </a:prstGeom>
          <a:noFill/>
        </p:spPr>
        <p:txBody>
          <a:bodyPr wrap="square" lIns="0" rtlCol="0">
            <a:noAutofit/>
          </a:bodyPr>
          <a:lstStyle/>
          <a:p>
            <a:r>
              <a:rPr lang="en-US" sz="1000" dirty="0">
                <a:solidFill>
                  <a:schemeClr val="bg1"/>
                </a:solidFill>
              </a:rPr>
              <a:t>www.p3-group.com</a:t>
            </a:r>
          </a:p>
        </p:txBody>
      </p:sp>
      <p:sp>
        <p:nvSpPr>
          <p:cNvPr id="6" name="Textfeld 5">
            <a:extLst>
              <a:ext uri="{FF2B5EF4-FFF2-40B4-BE49-F238E27FC236}">
                <a16:creationId xmlns:a16="http://schemas.microsoft.com/office/drawing/2014/main" id="{A5629E6E-9519-8644-87A0-DF831C2FB3EC}"/>
              </a:ext>
            </a:extLst>
          </p:cNvPr>
          <p:cNvSpPr txBox="1"/>
          <p:nvPr userDrawn="1"/>
        </p:nvSpPr>
        <p:spPr>
          <a:xfrm>
            <a:off x="432000" y="5598116"/>
            <a:ext cx="869790" cy="235898"/>
          </a:xfrm>
          <a:prstGeom prst="rect">
            <a:avLst/>
          </a:prstGeom>
          <a:noFill/>
        </p:spPr>
        <p:txBody>
          <a:bodyPr wrap="none" lIns="0" rtlCol="0">
            <a:spAutoFit/>
          </a:bodyPr>
          <a:lstStyle/>
          <a:p>
            <a:r>
              <a:rPr lang="en-US" sz="933" spc="80" baseline="0" dirty="0">
                <a:solidFill>
                  <a:schemeClr val="accent3"/>
                </a:solidFill>
                <a:latin typeface="+mj-lt"/>
              </a:rPr>
              <a:t>DISCLAIMER</a:t>
            </a:r>
          </a:p>
        </p:txBody>
      </p:sp>
      <p:sp>
        <p:nvSpPr>
          <p:cNvPr id="7" name="Rechteck 6">
            <a:extLst>
              <a:ext uri="{FF2B5EF4-FFF2-40B4-BE49-F238E27FC236}">
                <a16:creationId xmlns:a16="http://schemas.microsoft.com/office/drawing/2014/main" id="{6AE37B20-46A1-E246-99E4-94E15C5B8727}"/>
              </a:ext>
            </a:extLst>
          </p:cNvPr>
          <p:cNvSpPr/>
          <p:nvPr userDrawn="1"/>
        </p:nvSpPr>
        <p:spPr>
          <a:xfrm>
            <a:off x="432001" y="5853340"/>
            <a:ext cx="8334628" cy="342744"/>
          </a:xfrm>
          <a:prstGeom prst="rect">
            <a:avLst/>
          </a:prstGeom>
        </p:spPr>
        <p:txBody>
          <a:bodyPr wrap="square" lIns="0">
            <a:noAutofit/>
          </a:bodyPr>
          <a:lstStyle/>
          <a:p>
            <a:pPr marL="6351" marR="2540" lvl="0" indent="0" algn="l" defTabSz="609546" rtl="0" eaLnBrk="1" fontAlgn="auto" latinLnBrk="0" hangingPunct="1">
              <a:lnSpc>
                <a:spcPct val="123700"/>
              </a:lnSpc>
              <a:spcBef>
                <a:spcPts val="51"/>
              </a:spcBef>
              <a:spcAft>
                <a:spcPts val="0"/>
              </a:spcAft>
              <a:buClrTx/>
              <a:buSzTx/>
              <a:buFontTx/>
              <a:buNone/>
              <a:tabLst/>
              <a:defRPr/>
            </a:pPr>
            <a:r>
              <a:rPr kumimoji="0" lang="en-GB" sz="600" b="0" i="0" u="none" strike="noStrike" kern="1200" cap="none" spc="3" normalizeH="0" baseline="0" noProof="0" dirty="0">
                <a:ln>
                  <a:noFill/>
                </a:ln>
                <a:solidFill>
                  <a:srgbClr val="000000"/>
                </a:solidFill>
                <a:effectLst/>
                <a:uLnTx/>
                <a:uFillTx/>
                <a:latin typeface="Roboto Light" panose="02000000000000000000" pitchFamily="2" charset="0"/>
                <a:ea typeface="+mn-ea"/>
                <a:cs typeface="Maison Neue Light"/>
              </a:rPr>
              <a:t>This</a:t>
            </a:r>
            <a:r>
              <a:rPr kumimoji="0" lang="en-GB" sz="600" b="0" i="0" u="none" strike="noStrike" kern="1200" cap="none" spc="5"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600" b="0" i="0" u="none" strike="noStrike" kern="1200" cap="none" spc="3" normalizeH="0" baseline="0" noProof="0" dirty="0">
                <a:ln>
                  <a:noFill/>
                </a:ln>
                <a:solidFill>
                  <a:srgbClr val="000000"/>
                </a:solidFill>
                <a:effectLst/>
                <a:uLnTx/>
                <a:uFillTx/>
                <a:latin typeface="Roboto Light" panose="02000000000000000000" pitchFamily="2" charset="0"/>
                <a:ea typeface="+mn-ea"/>
                <a:cs typeface="Maison Neue Light"/>
              </a:rPr>
              <a:t>document</a:t>
            </a:r>
            <a:r>
              <a:rPr kumimoji="0" lang="en-GB" sz="600" b="0" i="0" u="none" strike="noStrike" kern="1200" cap="none" spc="5"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600" b="0" i="0" u="none" strike="noStrike" kern="1200" cap="none" spc="3" normalizeH="0" baseline="0" noProof="0" dirty="0">
                <a:ln>
                  <a:noFill/>
                </a:ln>
                <a:solidFill>
                  <a:srgbClr val="000000"/>
                </a:solidFill>
                <a:effectLst/>
                <a:uLnTx/>
                <a:uFillTx/>
                <a:latin typeface="Roboto Light" panose="02000000000000000000" pitchFamily="2" charset="0"/>
                <a:ea typeface="+mn-ea"/>
                <a:cs typeface="Maison Neue Light"/>
              </a:rPr>
              <a:t>and</a:t>
            </a:r>
            <a:r>
              <a:rPr kumimoji="0" lang="en-GB" sz="600" b="0" i="0" u="none" strike="noStrike" kern="1200" cap="none" spc="5"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600" b="0" i="0" u="none" strike="noStrike" kern="1200" cap="none" spc="3" normalizeH="0" baseline="0" noProof="0" dirty="0">
                <a:ln>
                  <a:noFill/>
                </a:ln>
                <a:solidFill>
                  <a:srgbClr val="000000"/>
                </a:solidFill>
                <a:effectLst/>
                <a:uLnTx/>
                <a:uFillTx/>
                <a:latin typeface="Roboto Light" panose="02000000000000000000" pitchFamily="2" charset="0"/>
                <a:ea typeface="+mn-ea"/>
                <a:cs typeface="Maison Neue Light"/>
              </a:rPr>
              <a:t>all</a:t>
            </a:r>
            <a:r>
              <a:rPr kumimoji="0" lang="en-GB" sz="600" b="0" i="0" u="none" strike="noStrike" kern="1200" cap="none" spc="5"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600" b="0" i="0" u="none" strike="noStrike" kern="1200" cap="none" spc="3" normalizeH="0" baseline="0" noProof="0" dirty="0">
                <a:ln>
                  <a:noFill/>
                </a:ln>
                <a:solidFill>
                  <a:srgbClr val="000000"/>
                </a:solidFill>
                <a:effectLst/>
                <a:uLnTx/>
                <a:uFillTx/>
                <a:latin typeface="Roboto Light" panose="02000000000000000000" pitchFamily="2" charset="0"/>
                <a:ea typeface="+mn-ea"/>
                <a:cs typeface="Maison Neue Light"/>
              </a:rPr>
              <a:t>information</a:t>
            </a:r>
            <a:r>
              <a:rPr kumimoji="0" lang="en-GB" sz="600" b="0" i="0" u="none" strike="noStrike" kern="1200" cap="none" spc="5"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600" b="0" i="0" u="none" strike="noStrike" kern="1200" cap="none" spc="3" normalizeH="0" baseline="0" noProof="0" dirty="0">
                <a:ln>
                  <a:noFill/>
                </a:ln>
                <a:solidFill>
                  <a:srgbClr val="000000"/>
                </a:solidFill>
                <a:effectLst/>
                <a:uLnTx/>
                <a:uFillTx/>
                <a:latin typeface="Roboto Light" panose="02000000000000000000" pitchFamily="2" charset="0"/>
                <a:ea typeface="+mn-ea"/>
                <a:cs typeface="Maison Neue Light"/>
              </a:rPr>
              <a:t>contained</a:t>
            </a:r>
            <a:r>
              <a:rPr kumimoji="0" lang="en-GB" sz="600" b="0" i="0" u="none" strike="noStrike" kern="1200" cap="none" spc="5"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600" b="0" i="0" u="none" strike="noStrike" kern="1200" cap="none" spc="3" normalizeH="0" baseline="0" noProof="0" dirty="0">
                <a:ln>
                  <a:noFill/>
                </a:ln>
                <a:solidFill>
                  <a:srgbClr val="000000"/>
                </a:solidFill>
                <a:effectLst/>
                <a:uLnTx/>
                <a:uFillTx/>
                <a:latin typeface="Roboto Light" panose="02000000000000000000" pitchFamily="2" charset="0"/>
                <a:ea typeface="+mn-ea"/>
                <a:cs typeface="Maison Neue Light"/>
              </a:rPr>
              <a:t>herein</a:t>
            </a:r>
            <a:r>
              <a:rPr kumimoji="0" lang="en-GB" sz="600" b="0" i="0" u="none" strike="noStrike" kern="1200" cap="none" spc="5"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600" b="0" i="0" u="none" strike="noStrike" kern="1200" cap="none" spc="0" normalizeH="0" baseline="0" noProof="0" dirty="0">
                <a:ln>
                  <a:noFill/>
                </a:ln>
                <a:solidFill>
                  <a:srgbClr val="000000"/>
                </a:solidFill>
                <a:effectLst/>
                <a:uLnTx/>
                <a:uFillTx/>
                <a:latin typeface="Roboto Light" panose="02000000000000000000" pitchFamily="2" charset="0"/>
                <a:ea typeface="+mn-ea"/>
                <a:cs typeface="Maison Neue Light"/>
              </a:rPr>
              <a:t>are</a:t>
            </a:r>
            <a:r>
              <a:rPr kumimoji="0" lang="en-GB" sz="600" b="0" i="0" u="none" strike="noStrike" kern="1200" cap="none" spc="8"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600" b="0" i="0" u="none" strike="noStrike" kern="1200" cap="none" spc="3" normalizeH="0" baseline="0" noProof="0" dirty="0">
                <a:ln>
                  <a:noFill/>
                </a:ln>
                <a:solidFill>
                  <a:srgbClr val="000000"/>
                </a:solidFill>
                <a:effectLst/>
                <a:uLnTx/>
                <a:uFillTx/>
                <a:latin typeface="Roboto Light" panose="02000000000000000000" pitchFamily="2" charset="0"/>
                <a:ea typeface="+mn-ea"/>
                <a:cs typeface="Maison Neue Light"/>
              </a:rPr>
              <a:t>the </a:t>
            </a:r>
            <a:r>
              <a:rPr kumimoji="0" lang="en-GB" sz="600" b="0" i="0" u="none" strike="noStrike" kern="1200" cap="none" spc="5"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600" b="0" i="0" u="none" strike="noStrike" kern="1200" cap="none" spc="3" normalizeH="0" baseline="0" noProof="0" dirty="0">
                <a:ln>
                  <a:noFill/>
                </a:ln>
                <a:solidFill>
                  <a:srgbClr val="000000"/>
                </a:solidFill>
                <a:effectLst/>
                <a:uLnTx/>
                <a:uFillTx/>
                <a:latin typeface="Roboto Light" panose="02000000000000000000" pitchFamily="2" charset="0"/>
                <a:ea typeface="+mn-ea"/>
                <a:cs typeface="Maison Neue Light"/>
              </a:rPr>
              <a:t>sole</a:t>
            </a:r>
            <a:r>
              <a:rPr kumimoji="0" lang="en-GB" sz="600" b="0" i="0" u="none" strike="noStrike" kern="1200" cap="none" spc="8"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600" b="0" i="0" u="none" strike="noStrike" kern="1200" cap="none" spc="5" normalizeH="0" baseline="0" noProof="0" dirty="0">
                <a:ln>
                  <a:noFill/>
                </a:ln>
                <a:solidFill>
                  <a:srgbClr val="000000"/>
                </a:solidFill>
                <a:effectLst/>
                <a:uLnTx/>
                <a:uFillTx/>
                <a:latin typeface="Roboto Light" panose="02000000000000000000" pitchFamily="2" charset="0"/>
                <a:ea typeface="+mn-ea"/>
                <a:cs typeface="Maison Neue Light"/>
              </a:rPr>
              <a:t>property</a:t>
            </a:r>
            <a:r>
              <a:rPr kumimoji="0" lang="en-GB" sz="600" b="0" i="0" u="none" strike="noStrike" kern="1200" cap="none" spc="8"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600" b="0" i="0" u="none" strike="noStrike" kern="1200" cap="none" spc="-3" normalizeH="0" baseline="0" noProof="0" dirty="0">
                <a:ln>
                  <a:noFill/>
                </a:ln>
                <a:solidFill>
                  <a:srgbClr val="000000"/>
                </a:solidFill>
                <a:effectLst/>
                <a:uLnTx/>
                <a:uFillTx/>
                <a:latin typeface="Roboto Light" panose="02000000000000000000" pitchFamily="2" charset="0"/>
                <a:ea typeface="+mn-ea"/>
                <a:cs typeface="Maison Neue Light"/>
              </a:rPr>
              <a:t>of</a:t>
            </a:r>
            <a:r>
              <a:rPr kumimoji="0" lang="en-GB" sz="600" b="0" i="0" u="none" strike="noStrike" kern="1200" cap="none" spc="8"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600" b="0" i="0" u="none" strike="noStrike" kern="1200" cap="none" spc="0" normalizeH="0" baseline="0" noProof="0" dirty="0">
                <a:ln>
                  <a:noFill/>
                </a:ln>
                <a:solidFill>
                  <a:srgbClr val="000000"/>
                </a:solidFill>
                <a:effectLst/>
                <a:uLnTx/>
                <a:uFillTx/>
                <a:latin typeface="Roboto Light" panose="02000000000000000000" pitchFamily="2" charset="0"/>
                <a:ea typeface="+mn-ea"/>
                <a:cs typeface="Maison Neue Light"/>
              </a:rPr>
              <a:t>P3</a:t>
            </a:r>
            <a:r>
              <a:rPr kumimoji="0" lang="en-GB" sz="600" b="0" i="0" u="none" strike="noStrike" kern="1200" cap="none" spc="-3" normalizeH="0" baseline="0" noProof="0" dirty="0">
                <a:ln>
                  <a:noFill/>
                </a:ln>
                <a:solidFill>
                  <a:srgbClr val="000000"/>
                </a:solidFill>
                <a:effectLst/>
                <a:uLnTx/>
                <a:uFillTx/>
                <a:latin typeface="Roboto Light" panose="02000000000000000000" pitchFamily="2" charset="0"/>
                <a:ea typeface="+mn-ea"/>
                <a:cs typeface="Maison Neue Light"/>
              </a:rPr>
              <a:t>.</a:t>
            </a:r>
            <a:r>
              <a:rPr kumimoji="0" lang="en-GB" sz="600" b="0" i="0" u="none" strike="noStrike" kern="1200" cap="none" spc="8"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600" b="0" i="0" u="none" strike="noStrike" kern="1200" cap="none" spc="-3" normalizeH="0" baseline="0" noProof="0" dirty="0">
                <a:ln>
                  <a:noFill/>
                </a:ln>
                <a:solidFill>
                  <a:srgbClr val="000000"/>
                </a:solidFill>
                <a:effectLst/>
                <a:uLnTx/>
                <a:uFillTx/>
                <a:latin typeface="Roboto Light" panose="02000000000000000000" pitchFamily="2" charset="0"/>
                <a:ea typeface="+mn-ea"/>
                <a:cs typeface="Maison Neue Light"/>
              </a:rPr>
              <a:t>No</a:t>
            </a:r>
            <a:r>
              <a:rPr kumimoji="0" lang="en-GB" sz="600" b="0" i="0" u="none" strike="noStrike" kern="1200" cap="none" spc="8"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600" b="0" i="0" u="none" strike="noStrike" kern="1200" cap="none" spc="3" normalizeH="0" baseline="0" noProof="0" dirty="0">
                <a:ln>
                  <a:noFill/>
                </a:ln>
                <a:solidFill>
                  <a:srgbClr val="000000"/>
                </a:solidFill>
                <a:effectLst/>
                <a:uLnTx/>
                <a:uFillTx/>
                <a:latin typeface="Roboto Light" panose="02000000000000000000" pitchFamily="2" charset="0"/>
                <a:ea typeface="+mn-ea"/>
                <a:cs typeface="Maison Neue Light"/>
              </a:rPr>
              <a:t>intellectual</a:t>
            </a:r>
            <a:r>
              <a:rPr kumimoji="0" lang="en-GB" sz="600" b="0" i="0" u="none" strike="noStrike" kern="1200" cap="none" spc="8"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600" b="0" i="0" u="none" strike="noStrike" kern="1200" cap="none" spc="5" normalizeH="0" baseline="0" noProof="0" dirty="0">
                <a:ln>
                  <a:noFill/>
                </a:ln>
                <a:solidFill>
                  <a:srgbClr val="000000"/>
                </a:solidFill>
                <a:effectLst/>
                <a:uLnTx/>
                <a:uFillTx/>
                <a:latin typeface="Roboto Light" panose="02000000000000000000" pitchFamily="2" charset="0"/>
                <a:ea typeface="+mn-ea"/>
                <a:cs typeface="Maison Neue Light"/>
              </a:rPr>
              <a:t>property</a:t>
            </a:r>
            <a:r>
              <a:rPr kumimoji="0" lang="en-GB" sz="600" b="0" i="0" u="none" strike="noStrike" kern="1200" cap="none" spc="8"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600" b="0" i="0" u="none" strike="noStrike" kern="1200" cap="none" spc="3" normalizeH="0" baseline="0" noProof="0" dirty="0">
                <a:ln>
                  <a:noFill/>
                </a:ln>
                <a:solidFill>
                  <a:srgbClr val="000000"/>
                </a:solidFill>
                <a:effectLst/>
                <a:uLnTx/>
                <a:uFillTx/>
                <a:latin typeface="Roboto Light" panose="02000000000000000000" pitchFamily="2" charset="0"/>
                <a:ea typeface="+mn-ea"/>
                <a:cs typeface="Maison Neue Light"/>
              </a:rPr>
              <a:t>rights</a:t>
            </a:r>
            <a:r>
              <a:rPr kumimoji="0" lang="en-GB" sz="600" b="0" i="0" u="none" strike="noStrike" kern="1200" cap="none" spc="8"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600" b="0" i="0" u="none" strike="noStrike" kern="1200" cap="none" spc="0" normalizeH="0" baseline="0" noProof="0" dirty="0">
                <a:ln>
                  <a:noFill/>
                </a:ln>
                <a:solidFill>
                  <a:srgbClr val="000000"/>
                </a:solidFill>
                <a:effectLst/>
                <a:uLnTx/>
                <a:uFillTx/>
                <a:latin typeface="Roboto Light" panose="02000000000000000000" pitchFamily="2" charset="0"/>
                <a:ea typeface="+mn-ea"/>
                <a:cs typeface="Maison Neue Light"/>
              </a:rPr>
              <a:t>are </a:t>
            </a:r>
            <a:r>
              <a:rPr kumimoji="0" lang="en-GB" sz="600" b="0" i="0" u="none" strike="noStrike" kern="1200" cap="none" spc="3" normalizeH="0" baseline="0" noProof="0" dirty="0">
                <a:ln>
                  <a:noFill/>
                </a:ln>
                <a:solidFill>
                  <a:srgbClr val="000000"/>
                </a:solidFill>
                <a:effectLst/>
                <a:uLnTx/>
                <a:uFillTx/>
                <a:latin typeface="Roboto Light" panose="02000000000000000000" pitchFamily="2" charset="0"/>
                <a:ea typeface="+mn-ea"/>
                <a:cs typeface="Maison Neue Light"/>
              </a:rPr>
              <a:t> granted</a:t>
            </a:r>
            <a:r>
              <a:rPr kumimoji="0" lang="en-GB" sz="600" b="0" i="0" u="none" strike="noStrike" kern="1200" cap="none" spc="5"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600" b="0" i="0" u="none" strike="noStrike" kern="1200" cap="none" spc="-3" normalizeH="0" baseline="0" noProof="0" dirty="0">
                <a:ln>
                  <a:noFill/>
                </a:ln>
                <a:solidFill>
                  <a:srgbClr val="000000"/>
                </a:solidFill>
                <a:effectLst/>
                <a:uLnTx/>
                <a:uFillTx/>
                <a:latin typeface="Roboto Light" panose="02000000000000000000" pitchFamily="2" charset="0"/>
                <a:ea typeface="+mn-ea"/>
                <a:cs typeface="Maison Neue Light"/>
              </a:rPr>
              <a:t>by</a:t>
            </a:r>
            <a:r>
              <a:rPr kumimoji="0" lang="en-GB" sz="600" b="0" i="0" u="none" strike="noStrike" kern="1200" cap="none" spc="5"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600" b="0" i="0" u="none" strike="noStrike" kern="1200" cap="none" spc="3" normalizeH="0" baseline="0" noProof="0" dirty="0">
                <a:ln>
                  <a:noFill/>
                </a:ln>
                <a:solidFill>
                  <a:srgbClr val="000000"/>
                </a:solidFill>
                <a:effectLst/>
                <a:uLnTx/>
                <a:uFillTx/>
                <a:latin typeface="Roboto Light" panose="02000000000000000000" pitchFamily="2" charset="0"/>
                <a:ea typeface="+mn-ea"/>
                <a:cs typeface="Maison Neue Light"/>
              </a:rPr>
              <a:t>the</a:t>
            </a:r>
            <a:r>
              <a:rPr kumimoji="0" lang="en-GB" sz="600" b="0" i="0" u="none" strike="noStrike" kern="1200" cap="none" spc="5" normalizeH="0" baseline="0" noProof="0" dirty="0">
                <a:ln>
                  <a:noFill/>
                </a:ln>
                <a:solidFill>
                  <a:srgbClr val="000000"/>
                </a:solidFill>
                <a:effectLst/>
                <a:uLnTx/>
                <a:uFillTx/>
                <a:latin typeface="Roboto Light" panose="02000000000000000000" pitchFamily="2" charset="0"/>
                <a:ea typeface="+mn-ea"/>
                <a:cs typeface="Maison Neue Light"/>
              </a:rPr>
              <a:t> delivery </a:t>
            </a:r>
            <a:r>
              <a:rPr kumimoji="0" lang="en-GB" sz="600" b="0" i="0" u="none" strike="noStrike" kern="1200" cap="none" spc="-3" normalizeH="0" baseline="0" noProof="0" dirty="0">
                <a:ln>
                  <a:noFill/>
                </a:ln>
                <a:solidFill>
                  <a:srgbClr val="000000"/>
                </a:solidFill>
                <a:effectLst/>
                <a:uLnTx/>
                <a:uFillTx/>
                <a:latin typeface="Roboto Light" panose="02000000000000000000" pitchFamily="2" charset="0"/>
                <a:ea typeface="+mn-ea"/>
                <a:cs typeface="Maison Neue Light"/>
              </a:rPr>
              <a:t>of</a:t>
            </a:r>
            <a:r>
              <a:rPr kumimoji="0" lang="en-GB" sz="600" b="0" i="0" u="none" strike="noStrike" kern="1200" cap="none" spc="5"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600" b="0" i="0" u="none" strike="noStrike" kern="1200" cap="none" spc="3" normalizeH="0" baseline="0" noProof="0" dirty="0">
                <a:ln>
                  <a:noFill/>
                </a:ln>
                <a:solidFill>
                  <a:srgbClr val="000000"/>
                </a:solidFill>
                <a:effectLst/>
                <a:uLnTx/>
                <a:uFillTx/>
                <a:latin typeface="Roboto Light" panose="02000000000000000000" pitchFamily="2" charset="0"/>
                <a:ea typeface="+mn-ea"/>
                <a:cs typeface="Maison Neue Light"/>
              </a:rPr>
              <a:t>this</a:t>
            </a:r>
            <a:r>
              <a:rPr kumimoji="0" lang="en-GB" sz="600" b="0" i="0" u="none" strike="noStrike" kern="1200" cap="none" spc="5"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600" b="0" i="0" u="none" strike="noStrike" kern="1200" cap="none" spc="3" normalizeH="0" baseline="0" noProof="0" dirty="0">
                <a:ln>
                  <a:noFill/>
                </a:ln>
                <a:solidFill>
                  <a:srgbClr val="000000"/>
                </a:solidFill>
                <a:effectLst/>
                <a:uLnTx/>
                <a:uFillTx/>
                <a:latin typeface="Roboto Light" panose="02000000000000000000" pitchFamily="2" charset="0"/>
                <a:ea typeface="+mn-ea"/>
                <a:cs typeface="Maison Neue Light"/>
              </a:rPr>
              <a:t>document</a:t>
            </a:r>
            <a:r>
              <a:rPr kumimoji="0" lang="en-GB" sz="600" b="0" i="0" u="none" strike="noStrike" kern="1200" cap="none" spc="5"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600" b="0" i="0" u="none" strike="noStrike" kern="1200" cap="none" spc="0" normalizeH="0" baseline="0" noProof="0" dirty="0">
                <a:ln>
                  <a:noFill/>
                </a:ln>
                <a:solidFill>
                  <a:srgbClr val="000000"/>
                </a:solidFill>
                <a:effectLst/>
                <a:uLnTx/>
                <a:uFillTx/>
                <a:latin typeface="Roboto Light" panose="02000000000000000000" pitchFamily="2" charset="0"/>
                <a:ea typeface="+mn-ea"/>
                <a:cs typeface="Maison Neue Light"/>
              </a:rPr>
              <a:t>or</a:t>
            </a:r>
            <a:r>
              <a:rPr kumimoji="0" lang="en-GB" sz="600" b="0" i="0" u="none" strike="noStrike" kern="1200" cap="none" spc="5"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600" b="0" i="0" u="none" strike="noStrike" kern="1200" cap="none" spc="3" normalizeH="0" baseline="0" noProof="0" dirty="0">
                <a:ln>
                  <a:noFill/>
                </a:ln>
                <a:solidFill>
                  <a:srgbClr val="000000"/>
                </a:solidFill>
                <a:effectLst/>
                <a:uLnTx/>
                <a:uFillTx/>
                <a:latin typeface="Roboto Light" panose="02000000000000000000" pitchFamily="2" charset="0"/>
                <a:ea typeface="+mn-ea"/>
                <a:cs typeface="Maison Neue Light"/>
              </a:rPr>
              <a:t>the</a:t>
            </a:r>
            <a:r>
              <a:rPr kumimoji="0" lang="en-GB" sz="600" b="0" i="0" u="none" strike="noStrike" kern="1200" cap="none" spc="5"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600" b="0" i="0" u="none" strike="noStrike" kern="1200" cap="none" spc="3" normalizeH="0" baseline="0" noProof="0" dirty="0">
                <a:ln>
                  <a:noFill/>
                </a:ln>
                <a:solidFill>
                  <a:srgbClr val="000000"/>
                </a:solidFill>
                <a:effectLst/>
                <a:uLnTx/>
                <a:uFillTx/>
                <a:latin typeface="Roboto Light" panose="02000000000000000000" pitchFamily="2" charset="0"/>
                <a:ea typeface="+mn-ea"/>
                <a:cs typeface="Maison Neue Light"/>
              </a:rPr>
              <a:t>disclosure</a:t>
            </a:r>
            <a:r>
              <a:rPr kumimoji="0" lang="en-GB" sz="600" b="0" i="0" u="none" strike="noStrike" kern="1200" cap="none" spc="5"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600" b="0" i="0" u="none" strike="noStrike" kern="1200" cap="none" spc="-3" normalizeH="0" baseline="0" noProof="0" dirty="0">
                <a:ln>
                  <a:noFill/>
                </a:ln>
                <a:solidFill>
                  <a:srgbClr val="000000"/>
                </a:solidFill>
                <a:effectLst/>
                <a:uLnTx/>
                <a:uFillTx/>
                <a:latin typeface="Roboto Light" panose="02000000000000000000" pitchFamily="2" charset="0"/>
                <a:ea typeface="+mn-ea"/>
                <a:cs typeface="Maison Neue Light"/>
              </a:rPr>
              <a:t>of </a:t>
            </a:r>
            <a:r>
              <a:rPr kumimoji="0" lang="en-GB" sz="600" b="0" i="0" u="none" strike="noStrike" kern="1200" cap="none" spc="-103"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600" b="0" i="0" u="none" strike="noStrike" kern="1200" cap="none" spc="3" normalizeH="0" baseline="0" noProof="0" dirty="0">
                <a:ln>
                  <a:noFill/>
                </a:ln>
                <a:solidFill>
                  <a:srgbClr val="000000"/>
                </a:solidFill>
                <a:effectLst/>
                <a:uLnTx/>
                <a:uFillTx/>
                <a:latin typeface="Roboto Light" panose="02000000000000000000" pitchFamily="2" charset="0"/>
                <a:ea typeface="+mn-ea"/>
                <a:cs typeface="Maison Neue Light"/>
              </a:rPr>
              <a:t>its</a:t>
            </a:r>
            <a:r>
              <a:rPr kumimoji="0" lang="en-GB" sz="600" b="0" i="0" u="none" strike="noStrike" kern="1200" cap="none" spc="5"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600" b="0" i="0" u="none" strike="noStrike" kern="1200" cap="none" spc="0" normalizeH="0" baseline="0" noProof="0" dirty="0">
                <a:ln>
                  <a:noFill/>
                </a:ln>
                <a:solidFill>
                  <a:srgbClr val="000000"/>
                </a:solidFill>
                <a:effectLst/>
                <a:uLnTx/>
                <a:uFillTx/>
                <a:latin typeface="Roboto Light" panose="02000000000000000000" pitchFamily="2" charset="0"/>
                <a:ea typeface="+mn-ea"/>
                <a:cs typeface="Maison Neue Light"/>
              </a:rPr>
              <a:t>content.</a:t>
            </a:r>
            <a:r>
              <a:rPr kumimoji="0" lang="en-GB" sz="600" b="0" i="0" u="none" strike="noStrike" kern="1200" cap="none" spc="5"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600" b="0" i="0" u="none" strike="noStrike" kern="1200" cap="none" spc="3" normalizeH="0" baseline="0" noProof="0" dirty="0">
                <a:ln>
                  <a:noFill/>
                </a:ln>
                <a:solidFill>
                  <a:srgbClr val="000000"/>
                </a:solidFill>
                <a:effectLst/>
                <a:uLnTx/>
                <a:uFillTx/>
                <a:latin typeface="Roboto Light" panose="02000000000000000000" pitchFamily="2" charset="0"/>
                <a:ea typeface="+mn-ea"/>
                <a:cs typeface="Maison Neue Light"/>
              </a:rPr>
              <a:t>This</a:t>
            </a:r>
            <a:r>
              <a:rPr kumimoji="0" lang="en-GB" sz="600" b="0" i="0" u="none" strike="noStrike" kern="1200" cap="none" spc="5"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600" b="0" i="0" u="none" strike="noStrike" kern="1200" cap="none" spc="3" normalizeH="0" baseline="0" noProof="0" dirty="0">
                <a:ln>
                  <a:noFill/>
                </a:ln>
                <a:solidFill>
                  <a:srgbClr val="000000"/>
                </a:solidFill>
                <a:effectLst/>
                <a:uLnTx/>
                <a:uFillTx/>
                <a:latin typeface="Roboto Light" panose="02000000000000000000" pitchFamily="2" charset="0"/>
                <a:ea typeface="+mn-ea"/>
                <a:cs typeface="Maison Neue Light"/>
              </a:rPr>
              <a:t>document</a:t>
            </a:r>
            <a:r>
              <a:rPr kumimoji="0" lang="en-GB" sz="600" b="0" i="0" u="none" strike="noStrike" kern="1200" cap="none" spc="5" normalizeH="0" baseline="0" noProof="0" dirty="0">
                <a:ln>
                  <a:noFill/>
                </a:ln>
                <a:solidFill>
                  <a:srgbClr val="000000"/>
                </a:solidFill>
                <a:effectLst/>
                <a:uLnTx/>
                <a:uFillTx/>
                <a:latin typeface="Roboto Light" panose="02000000000000000000" pitchFamily="2" charset="0"/>
                <a:ea typeface="+mn-ea"/>
                <a:cs typeface="Maison Neue Light"/>
              </a:rPr>
              <a:t> shall </a:t>
            </a:r>
            <a:r>
              <a:rPr kumimoji="0" lang="en-GB" sz="600" b="0" i="0" u="none" strike="noStrike" kern="1200" cap="none" spc="0" normalizeH="0" baseline="0" noProof="0" dirty="0">
                <a:ln>
                  <a:noFill/>
                </a:ln>
                <a:solidFill>
                  <a:srgbClr val="000000"/>
                </a:solidFill>
                <a:effectLst/>
                <a:uLnTx/>
                <a:uFillTx/>
                <a:latin typeface="Roboto Light" panose="02000000000000000000" pitchFamily="2" charset="0"/>
                <a:ea typeface="+mn-ea"/>
                <a:cs typeface="Maison Neue Light"/>
              </a:rPr>
              <a:t>not</a:t>
            </a:r>
            <a:r>
              <a:rPr kumimoji="0" lang="en-GB" sz="600" b="0" i="0" u="none" strike="noStrike" kern="1200" cap="none" spc="8"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600" b="0" i="0" u="none" strike="noStrike" kern="1200" cap="none" spc="0" normalizeH="0" baseline="0" noProof="0" dirty="0">
                <a:ln>
                  <a:noFill/>
                </a:ln>
                <a:solidFill>
                  <a:srgbClr val="000000"/>
                </a:solidFill>
                <a:effectLst/>
                <a:uLnTx/>
                <a:uFillTx/>
                <a:latin typeface="Roboto Light" panose="02000000000000000000" pitchFamily="2" charset="0"/>
                <a:ea typeface="+mn-ea"/>
                <a:cs typeface="Maison Neue Light"/>
              </a:rPr>
              <a:t>be</a:t>
            </a:r>
            <a:r>
              <a:rPr kumimoji="0" lang="en-GB" sz="600" b="0" i="0" u="none" strike="noStrike" kern="1200" cap="none" spc="5"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600" b="0" i="0" u="none" strike="noStrike" kern="1200" cap="none" spc="0" normalizeH="0" baseline="0" noProof="0" dirty="0">
                <a:ln>
                  <a:noFill/>
                </a:ln>
                <a:solidFill>
                  <a:srgbClr val="000000"/>
                </a:solidFill>
                <a:effectLst/>
                <a:uLnTx/>
                <a:uFillTx/>
                <a:latin typeface="Roboto Light" panose="02000000000000000000" pitchFamily="2" charset="0"/>
                <a:ea typeface="+mn-ea"/>
                <a:cs typeface="Maison Neue Light"/>
              </a:rPr>
              <a:t>reproduced</a:t>
            </a:r>
            <a:r>
              <a:rPr kumimoji="0" lang="en-GB" sz="600" b="0" i="0" u="none" strike="noStrike" kern="1200" cap="none" spc="5"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600" b="0" i="0" u="none" strike="noStrike" kern="1200" cap="none" spc="0" normalizeH="0" baseline="0" noProof="0" dirty="0">
                <a:ln>
                  <a:noFill/>
                </a:ln>
                <a:solidFill>
                  <a:srgbClr val="000000"/>
                </a:solidFill>
                <a:effectLst/>
                <a:uLnTx/>
                <a:uFillTx/>
                <a:latin typeface="Roboto Light" panose="02000000000000000000" pitchFamily="2" charset="0"/>
                <a:ea typeface="+mn-ea"/>
                <a:cs typeface="Maison Neue Light"/>
              </a:rPr>
              <a:t>or </a:t>
            </a:r>
            <a:r>
              <a:rPr kumimoji="0" lang="en-GB" sz="600" b="0" i="0" u="none" strike="noStrike" kern="1200" cap="none" spc="3" normalizeH="0" baseline="0" noProof="0" dirty="0">
                <a:ln>
                  <a:noFill/>
                </a:ln>
                <a:solidFill>
                  <a:srgbClr val="000000"/>
                </a:solidFill>
                <a:effectLst/>
                <a:uLnTx/>
                <a:uFillTx/>
                <a:latin typeface="Roboto Light" panose="02000000000000000000" pitchFamily="2" charset="0"/>
                <a:ea typeface="+mn-ea"/>
                <a:cs typeface="Maison Neue Light"/>
              </a:rPr>
              <a:t> disclosed</a:t>
            </a:r>
            <a:r>
              <a:rPr kumimoji="0" lang="en-GB" sz="600" b="0" i="0" u="none" strike="noStrike" kern="1200" cap="none" spc="20"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600" b="0" i="0" u="none" strike="noStrike" kern="1200" cap="none" spc="-5" normalizeH="0" baseline="0" noProof="0" dirty="0">
                <a:ln>
                  <a:noFill/>
                </a:ln>
                <a:solidFill>
                  <a:srgbClr val="000000"/>
                </a:solidFill>
                <a:effectLst/>
                <a:uLnTx/>
                <a:uFillTx/>
                <a:latin typeface="Roboto Light" panose="02000000000000000000" pitchFamily="2" charset="0"/>
                <a:ea typeface="+mn-ea"/>
                <a:cs typeface="Maison Neue Light"/>
              </a:rPr>
              <a:t>to</a:t>
            </a:r>
            <a:r>
              <a:rPr kumimoji="0" lang="en-GB" sz="600" b="0" i="0" u="none" strike="noStrike" kern="1200" cap="none" spc="23"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600" b="0" i="0" u="none" strike="noStrike" kern="1200" cap="none" spc="-3" normalizeH="0" baseline="0" noProof="0" dirty="0">
                <a:ln>
                  <a:noFill/>
                </a:ln>
                <a:solidFill>
                  <a:srgbClr val="000000"/>
                </a:solidFill>
                <a:effectLst/>
                <a:uLnTx/>
                <a:uFillTx/>
                <a:latin typeface="Roboto Light" panose="02000000000000000000" pitchFamily="2" charset="0"/>
                <a:ea typeface="+mn-ea"/>
                <a:cs typeface="Maison Neue Light"/>
              </a:rPr>
              <a:t>a</a:t>
            </a:r>
            <a:r>
              <a:rPr kumimoji="0" lang="en-GB" sz="600" b="0" i="0" u="none" strike="noStrike" kern="1200" cap="none" spc="23"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600" b="0" i="0" u="none" strike="noStrike" kern="1200" cap="none" spc="3" normalizeH="0" baseline="0" noProof="0" dirty="0">
                <a:ln>
                  <a:noFill/>
                </a:ln>
                <a:solidFill>
                  <a:srgbClr val="000000"/>
                </a:solidFill>
                <a:effectLst/>
                <a:uLnTx/>
                <a:uFillTx/>
                <a:latin typeface="Roboto Light" panose="02000000000000000000" pitchFamily="2" charset="0"/>
                <a:ea typeface="+mn-ea"/>
                <a:cs typeface="Maison Neue Light"/>
              </a:rPr>
              <a:t>third</a:t>
            </a:r>
            <a:r>
              <a:rPr kumimoji="0" lang="en-GB" sz="600" b="0" i="0" u="none" strike="noStrike" kern="1200" cap="none" spc="23"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600" b="0" i="0" u="none" strike="noStrike" kern="1200" cap="none" spc="8" normalizeH="0" baseline="0" noProof="0" dirty="0">
                <a:ln>
                  <a:noFill/>
                </a:ln>
                <a:solidFill>
                  <a:srgbClr val="000000"/>
                </a:solidFill>
                <a:effectLst/>
                <a:uLnTx/>
                <a:uFillTx/>
                <a:latin typeface="Roboto Light" panose="02000000000000000000" pitchFamily="2" charset="0"/>
                <a:ea typeface="+mn-ea"/>
                <a:cs typeface="Maison Neue Light"/>
              </a:rPr>
              <a:t>party</a:t>
            </a:r>
            <a:r>
              <a:rPr kumimoji="0" lang="en-GB" sz="600" b="0" i="0" u="none" strike="noStrike" kern="1200" cap="none" spc="23"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600" b="0" i="0" u="none" strike="noStrike" kern="1200" cap="none" spc="3" normalizeH="0" baseline="0" noProof="0" dirty="0">
                <a:ln>
                  <a:noFill/>
                </a:ln>
                <a:solidFill>
                  <a:srgbClr val="000000"/>
                </a:solidFill>
                <a:effectLst/>
                <a:uLnTx/>
                <a:uFillTx/>
                <a:latin typeface="Roboto Light" panose="02000000000000000000" pitchFamily="2" charset="0"/>
                <a:ea typeface="+mn-ea"/>
                <a:cs typeface="Maison Neue Light"/>
              </a:rPr>
              <a:t>without</a:t>
            </a:r>
            <a:r>
              <a:rPr kumimoji="0" lang="en-GB" sz="600" b="0" i="0" u="none" strike="noStrike" kern="1200" cap="none" spc="23"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600" b="0" i="0" u="none" strike="noStrike" kern="1200" cap="none" spc="3" normalizeH="0" baseline="0" noProof="0" dirty="0">
                <a:ln>
                  <a:noFill/>
                </a:ln>
                <a:solidFill>
                  <a:srgbClr val="000000"/>
                </a:solidFill>
                <a:effectLst/>
                <a:uLnTx/>
                <a:uFillTx/>
                <a:latin typeface="Roboto Light" panose="02000000000000000000" pitchFamily="2" charset="0"/>
                <a:ea typeface="+mn-ea"/>
                <a:cs typeface="Maison Neue Light"/>
              </a:rPr>
              <a:t>the</a:t>
            </a:r>
            <a:r>
              <a:rPr kumimoji="0" lang="en-GB" sz="600" b="0" i="0" u="none" strike="noStrike" kern="1200" cap="none" spc="23"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600" b="0" i="0" u="none" strike="noStrike" kern="1200" cap="none" spc="3" normalizeH="0" baseline="0" noProof="0" dirty="0">
                <a:ln>
                  <a:noFill/>
                </a:ln>
                <a:solidFill>
                  <a:srgbClr val="000000"/>
                </a:solidFill>
                <a:effectLst/>
                <a:uLnTx/>
                <a:uFillTx/>
                <a:latin typeface="Roboto Light" panose="02000000000000000000" pitchFamily="2" charset="0"/>
                <a:ea typeface="+mn-ea"/>
                <a:cs typeface="Maison Neue Light"/>
              </a:rPr>
              <a:t>express</a:t>
            </a:r>
            <a:r>
              <a:rPr kumimoji="0" lang="en-GB" sz="600" b="0" i="0" u="none" strike="noStrike" kern="1200" cap="none" spc="23"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600" b="0" i="0" u="none" strike="noStrike" kern="1200" cap="none" spc="3" normalizeH="0" baseline="0" noProof="0" dirty="0">
                <a:ln>
                  <a:noFill/>
                </a:ln>
                <a:solidFill>
                  <a:srgbClr val="000000"/>
                </a:solidFill>
                <a:effectLst/>
                <a:uLnTx/>
                <a:uFillTx/>
                <a:latin typeface="Roboto Light" panose="02000000000000000000" pitchFamily="2" charset="0"/>
                <a:ea typeface="+mn-ea"/>
                <a:cs typeface="Maison Neue Light"/>
              </a:rPr>
              <a:t>written </a:t>
            </a:r>
            <a:r>
              <a:rPr kumimoji="0" lang="en-GB" sz="600" b="0" i="0" u="none" strike="noStrike" kern="1200" cap="none" spc="5"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600" b="0" i="0" u="none" strike="noStrike" kern="1200" cap="none" spc="3" normalizeH="0" baseline="0" noProof="0" dirty="0">
                <a:ln>
                  <a:noFill/>
                </a:ln>
                <a:solidFill>
                  <a:srgbClr val="000000"/>
                </a:solidFill>
                <a:effectLst/>
                <a:uLnTx/>
                <a:uFillTx/>
                <a:latin typeface="Roboto Light" panose="02000000000000000000" pitchFamily="2" charset="0"/>
                <a:ea typeface="+mn-ea"/>
                <a:cs typeface="Maison Neue Light"/>
              </a:rPr>
              <a:t>consent</a:t>
            </a:r>
            <a:r>
              <a:rPr kumimoji="0" lang="en-GB" sz="600" b="0" i="0" u="none" strike="noStrike" kern="1200" cap="none" spc="5"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600" b="0" i="0" u="none" strike="noStrike" kern="1200" cap="none" spc="-3" normalizeH="0" baseline="0" noProof="0" dirty="0">
                <a:ln>
                  <a:noFill/>
                </a:ln>
                <a:solidFill>
                  <a:srgbClr val="000000"/>
                </a:solidFill>
                <a:effectLst/>
                <a:uLnTx/>
                <a:uFillTx/>
                <a:latin typeface="Roboto Light" panose="02000000000000000000" pitchFamily="2" charset="0"/>
                <a:ea typeface="+mn-ea"/>
                <a:cs typeface="Maison Neue Light"/>
              </a:rPr>
              <a:t>of</a:t>
            </a:r>
            <a:r>
              <a:rPr kumimoji="0" lang="en-GB" sz="600" b="0" i="0" u="none" strike="noStrike" kern="1200" cap="none" spc="3"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600" b="0" i="0" u="none" strike="noStrike" kern="1200" cap="none" spc="0" normalizeH="0" baseline="0" noProof="0" dirty="0">
                <a:ln>
                  <a:noFill/>
                </a:ln>
                <a:solidFill>
                  <a:srgbClr val="000000"/>
                </a:solidFill>
                <a:effectLst/>
                <a:uLnTx/>
                <a:uFillTx/>
                <a:latin typeface="Roboto Light" panose="02000000000000000000" pitchFamily="2" charset="0"/>
                <a:ea typeface="+mn-ea"/>
                <a:cs typeface="Maison Neue Light"/>
              </a:rPr>
              <a:t>P</a:t>
            </a:r>
            <a:r>
              <a:rPr kumimoji="0" lang="en-GB" sz="600" b="0" i="0" u="none" strike="noStrike" kern="1200" cap="none" spc="11" normalizeH="0" baseline="0" noProof="0" dirty="0">
                <a:ln>
                  <a:noFill/>
                </a:ln>
                <a:solidFill>
                  <a:srgbClr val="000000"/>
                </a:solidFill>
                <a:effectLst/>
                <a:uLnTx/>
                <a:uFillTx/>
                <a:latin typeface="Roboto Light" panose="02000000000000000000" pitchFamily="2" charset="0"/>
                <a:ea typeface="+mn-ea"/>
                <a:cs typeface="Maison Neue Light"/>
              </a:rPr>
              <a:t>3</a:t>
            </a:r>
            <a:r>
              <a:rPr kumimoji="0" lang="en-GB" sz="600" b="0" i="0" u="none" strike="noStrike" kern="1200" cap="none" spc="-3" normalizeH="0" baseline="0" noProof="0" dirty="0">
                <a:ln>
                  <a:noFill/>
                </a:ln>
                <a:solidFill>
                  <a:srgbClr val="000000"/>
                </a:solidFill>
                <a:effectLst/>
                <a:uLnTx/>
                <a:uFillTx/>
                <a:latin typeface="Roboto Light" panose="02000000000000000000" pitchFamily="2" charset="0"/>
                <a:ea typeface="+mn-ea"/>
                <a:cs typeface="Maison Neue Light"/>
              </a:rPr>
              <a:t>.</a:t>
            </a:r>
            <a:r>
              <a:rPr kumimoji="0" lang="en-GB" sz="600" b="0" i="0" u="none" strike="noStrike" kern="1200" cap="none" spc="5"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600" b="0" i="0" u="none" strike="noStrike" kern="1200" cap="none" spc="3" normalizeH="0" baseline="0" noProof="0" dirty="0">
                <a:ln>
                  <a:noFill/>
                </a:ln>
                <a:solidFill>
                  <a:srgbClr val="000000"/>
                </a:solidFill>
                <a:effectLst/>
                <a:uLnTx/>
                <a:uFillTx/>
                <a:latin typeface="Roboto Light" panose="02000000000000000000" pitchFamily="2" charset="0"/>
                <a:ea typeface="+mn-ea"/>
                <a:cs typeface="Maison Neue Light"/>
              </a:rPr>
              <a:t>This</a:t>
            </a:r>
            <a:r>
              <a:rPr kumimoji="0" lang="en-GB" sz="600" b="0" i="0" u="none" strike="noStrike" kern="1200" cap="none" spc="5"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600" b="0" i="0" u="none" strike="noStrike" kern="1200" cap="none" spc="3" normalizeH="0" baseline="0" noProof="0" dirty="0">
                <a:ln>
                  <a:noFill/>
                </a:ln>
                <a:solidFill>
                  <a:srgbClr val="000000"/>
                </a:solidFill>
                <a:effectLst/>
                <a:uLnTx/>
                <a:uFillTx/>
                <a:latin typeface="Roboto Light" panose="02000000000000000000" pitchFamily="2" charset="0"/>
                <a:ea typeface="+mn-ea"/>
                <a:cs typeface="Maison Neue Light"/>
              </a:rPr>
              <a:t>document</a:t>
            </a:r>
            <a:r>
              <a:rPr kumimoji="0" lang="en-GB" sz="600" b="0" i="0" u="none" strike="noStrike" kern="1200" cap="none" spc="5"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600" b="0" i="0" u="none" strike="noStrike" kern="1200" cap="none" spc="3" normalizeH="0" baseline="0" noProof="0" dirty="0">
                <a:ln>
                  <a:noFill/>
                </a:ln>
                <a:solidFill>
                  <a:srgbClr val="000000"/>
                </a:solidFill>
                <a:effectLst/>
                <a:uLnTx/>
                <a:uFillTx/>
                <a:latin typeface="Roboto Light" panose="02000000000000000000" pitchFamily="2" charset="0"/>
                <a:ea typeface="+mn-ea"/>
                <a:cs typeface="Maison Neue Light"/>
              </a:rPr>
              <a:t>and</a:t>
            </a:r>
            <a:r>
              <a:rPr kumimoji="0" lang="en-GB" sz="600" b="0" i="0" u="none" strike="noStrike" kern="1200" cap="none" spc="5"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600" b="0" i="0" u="none" strike="noStrike" kern="1200" cap="none" spc="3" normalizeH="0" baseline="0" noProof="0" dirty="0">
                <a:ln>
                  <a:noFill/>
                </a:ln>
                <a:solidFill>
                  <a:srgbClr val="000000"/>
                </a:solidFill>
                <a:effectLst/>
                <a:uLnTx/>
                <a:uFillTx/>
                <a:latin typeface="Roboto Light" panose="02000000000000000000" pitchFamily="2" charset="0"/>
                <a:ea typeface="+mn-ea"/>
                <a:cs typeface="Maison Neue Light"/>
              </a:rPr>
              <a:t>its</a:t>
            </a:r>
            <a:r>
              <a:rPr kumimoji="0" lang="en-GB" sz="600" b="0" i="0" u="none" strike="noStrike" kern="1200" cap="none" spc="5"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600" b="0" i="0" u="none" strike="noStrike" kern="1200" cap="none" spc="0" normalizeH="0" baseline="0" noProof="0" dirty="0">
                <a:ln>
                  <a:noFill/>
                </a:ln>
                <a:solidFill>
                  <a:srgbClr val="000000"/>
                </a:solidFill>
                <a:effectLst/>
                <a:uLnTx/>
                <a:uFillTx/>
                <a:latin typeface="Roboto Light" panose="02000000000000000000" pitchFamily="2" charset="0"/>
                <a:ea typeface="+mn-ea"/>
                <a:cs typeface="Maison Neue Light"/>
              </a:rPr>
              <a:t>content</a:t>
            </a:r>
            <a:r>
              <a:rPr kumimoji="0" lang="en-GB" sz="600" b="0" i="0" u="none" strike="noStrike" kern="1200" cap="none" spc="5" normalizeH="0" baseline="0" noProof="0" dirty="0">
                <a:ln>
                  <a:noFill/>
                </a:ln>
                <a:solidFill>
                  <a:srgbClr val="000000"/>
                </a:solidFill>
                <a:effectLst/>
                <a:uLnTx/>
                <a:uFillTx/>
                <a:latin typeface="Roboto Light" panose="02000000000000000000" pitchFamily="2" charset="0"/>
                <a:ea typeface="+mn-ea"/>
                <a:cs typeface="Maison Neue Light"/>
              </a:rPr>
              <a:t> shall </a:t>
            </a:r>
            <a:r>
              <a:rPr kumimoji="0" lang="en-GB" sz="600" b="0" i="0" u="none" strike="noStrike" kern="1200" cap="none" spc="0" normalizeH="0" baseline="0" noProof="0" dirty="0">
                <a:ln>
                  <a:noFill/>
                </a:ln>
                <a:solidFill>
                  <a:srgbClr val="000000"/>
                </a:solidFill>
                <a:effectLst/>
                <a:uLnTx/>
                <a:uFillTx/>
                <a:latin typeface="Roboto Light" panose="02000000000000000000" pitchFamily="2" charset="0"/>
                <a:ea typeface="+mn-ea"/>
                <a:cs typeface="Maison Neue Light"/>
              </a:rPr>
              <a:t>not</a:t>
            </a:r>
            <a:r>
              <a:rPr kumimoji="0" lang="en-GB" sz="600" b="0" i="0" u="none" strike="noStrike" kern="1200" cap="none" spc="5"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600" b="0" i="0" u="none" strike="noStrike" kern="1200" cap="none" spc="0" normalizeH="0" baseline="0" noProof="0" dirty="0">
                <a:ln>
                  <a:noFill/>
                </a:ln>
                <a:solidFill>
                  <a:srgbClr val="000000"/>
                </a:solidFill>
                <a:effectLst/>
                <a:uLnTx/>
                <a:uFillTx/>
                <a:latin typeface="Roboto Light" panose="02000000000000000000" pitchFamily="2" charset="0"/>
                <a:ea typeface="+mn-ea"/>
                <a:cs typeface="Maison Neue Light"/>
              </a:rPr>
              <a:t>be </a:t>
            </a:r>
            <a:r>
              <a:rPr kumimoji="0" lang="en-GB" sz="600" b="0" i="0" u="none" strike="noStrike" kern="1200" cap="none" spc="3"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600" b="0" i="0" u="none" strike="noStrike" kern="1200" cap="none" spc="0" normalizeH="0" baseline="0" noProof="0" dirty="0">
                <a:ln>
                  <a:noFill/>
                </a:ln>
                <a:solidFill>
                  <a:srgbClr val="000000"/>
                </a:solidFill>
                <a:effectLst/>
                <a:uLnTx/>
                <a:uFillTx/>
                <a:latin typeface="Roboto Light" panose="02000000000000000000" pitchFamily="2" charset="0"/>
                <a:ea typeface="+mn-ea"/>
                <a:cs typeface="Maison Neue Light"/>
              </a:rPr>
              <a:t>used</a:t>
            </a:r>
            <a:r>
              <a:rPr kumimoji="0" lang="en-GB" sz="600" b="0" i="0" u="none" strike="noStrike" kern="1200" cap="none" spc="5"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600" b="0" i="0" u="none" strike="noStrike" kern="1200" cap="none" spc="0" normalizeH="0" baseline="0" noProof="0" dirty="0">
                <a:ln>
                  <a:noFill/>
                </a:ln>
                <a:solidFill>
                  <a:srgbClr val="000000"/>
                </a:solidFill>
                <a:effectLst/>
                <a:uLnTx/>
                <a:uFillTx/>
                <a:latin typeface="Roboto Light" panose="02000000000000000000" pitchFamily="2" charset="0"/>
                <a:ea typeface="+mn-ea"/>
                <a:cs typeface="Maison Neue Light"/>
              </a:rPr>
              <a:t>for</a:t>
            </a:r>
            <a:r>
              <a:rPr kumimoji="0" lang="en-GB" sz="600" b="0" i="0" u="none" strike="noStrike" kern="1200" cap="none" spc="8"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600" b="0" i="0" u="none" strike="noStrike" kern="1200" cap="none" spc="0" normalizeH="0" baseline="0" noProof="0" dirty="0">
                <a:ln>
                  <a:noFill/>
                </a:ln>
                <a:solidFill>
                  <a:srgbClr val="000000"/>
                </a:solidFill>
                <a:effectLst/>
                <a:uLnTx/>
                <a:uFillTx/>
                <a:latin typeface="Roboto Light" panose="02000000000000000000" pitchFamily="2" charset="0"/>
                <a:ea typeface="+mn-ea"/>
                <a:cs typeface="Maison Neue Light"/>
              </a:rPr>
              <a:t>any</a:t>
            </a:r>
            <a:r>
              <a:rPr kumimoji="0" lang="en-GB" sz="600" b="0" i="0" u="none" strike="noStrike" kern="1200" cap="none" spc="8"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600" b="0" i="0" u="none" strike="noStrike" kern="1200" cap="none" spc="3" normalizeH="0" baseline="0" noProof="0" dirty="0">
                <a:ln>
                  <a:noFill/>
                </a:ln>
                <a:solidFill>
                  <a:srgbClr val="000000"/>
                </a:solidFill>
                <a:effectLst/>
                <a:uLnTx/>
                <a:uFillTx/>
                <a:latin typeface="Roboto Light" panose="02000000000000000000" pitchFamily="2" charset="0"/>
                <a:ea typeface="+mn-ea"/>
                <a:cs typeface="Maison Neue Light"/>
              </a:rPr>
              <a:t>purpose</a:t>
            </a:r>
            <a:r>
              <a:rPr kumimoji="0" lang="en-GB" sz="600" b="0" i="0" u="none" strike="noStrike" kern="1200" cap="none" spc="8"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600" b="0" i="0" u="none" strike="noStrike" kern="1200" cap="none" spc="3" normalizeH="0" baseline="0" noProof="0" dirty="0">
                <a:ln>
                  <a:noFill/>
                </a:ln>
                <a:solidFill>
                  <a:srgbClr val="000000"/>
                </a:solidFill>
                <a:effectLst/>
                <a:uLnTx/>
                <a:uFillTx/>
                <a:latin typeface="Roboto Light" panose="02000000000000000000" pitchFamily="2" charset="0"/>
                <a:ea typeface="+mn-ea"/>
                <a:cs typeface="Maison Neue Light"/>
              </a:rPr>
              <a:t>other</a:t>
            </a:r>
            <a:r>
              <a:rPr kumimoji="0" lang="en-GB" sz="600" b="0" i="0" u="none" strike="noStrike" kern="1200" cap="none" spc="8"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600" b="0" i="0" u="none" strike="noStrike" kern="1200" cap="none" spc="3" normalizeH="0" baseline="0" noProof="0" dirty="0">
                <a:ln>
                  <a:noFill/>
                </a:ln>
                <a:solidFill>
                  <a:srgbClr val="000000"/>
                </a:solidFill>
                <a:effectLst/>
                <a:uLnTx/>
                <a:uFillTx/>
                <a:latin typeface="Roboto Light" panose="02000000000000000000" pitchFamily="2" charset="0"/>
                <a:ea typeface="+mn-ea"/>
                <a:cs typeface="Maison Neue Light"/>
              </a:rPr>
              <a:t>than</a:t>
            </a:r>
            <a:r>
              <a:rPr kumimoji="0" lang="en-GB" sz="600" b="0" i="0" u="none" strike="noStrike" kern="1200" cap="none" spc="8"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600" b="0" i="0" u="none" strike="noStrike" kern="1200" cap="none" spc="3" normalizeH="0" baseline="0" noProof="0" dirty="0">
                <a:ln>
                  <a:noFill/>
                </a:ln>
                <a:solidFill>
                  <a:srgbClr val="000000"/>
                </a:solidFill>
                <a:effectLst/>
                <a:uLnTx/>
                <a:uFillTx/>
                <a:latin typeface="Roboto Light" panose="02000000000000000000" pitchFamily="2" charset="0"/>
                <a:ea typeface="+mn-ea"/>
                <a:cs typeface="Maison Neue Light"/>
              </a:rPr>
              <a:t>that</a:t>
            </a:r>
            <a:r>
              <a:rPr kumimoji="0" lang="en-GB" sz="600" b="0" i="0" u="none" strike="noStrike" kern="1200" cap="none" spc="8"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600" b="0" i="0" u="none" strike="noStrike" kern="1200" cap="none" spc="0" normalizeH="0" baseline="0" noProof="0" dirty="0">
                <a:ln>
                  <a:noFill/>
                </a:ln>
                <a:solidFill>
                  <a:srgbClr val="000000"/>
                </a:solidFill>
                <a:effectLst/>
                <a:uLnTx/>
                <a:uFillTx/>
                <a:latin typeface="Roboto Light" panose="02000000000000000000" pitchFamily="2" charset="0"/>
                <a:ea typeface="+mn-ea"/>
                <a:cs typeface="Maison Neue Light"/>
              </a:rPr>
              <a:t>for</a:t>
            </a:r>
            <a:r>
              <a:rPr kumimoji="0" lang="en-GB" sz="600" b="0" i="0" u="none" strike="noStrike" kern="1200" cap="none" spc="8"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600" b="0" i="0" u="none" strike="noStrike" kern="1200" cap="none" spc="3" normalizeH="0" baseline="0" noProof="0" dirty="0">
                <a:ln>
                  <a:noFill/>
                </a:ln>
                <a:solidFill>
                  <a:srgbClr val="000000"/>
                </a:solidFill>
                <a:effectLst/>
                <a:uLnTx/>
                <a:uFillTx/>
                <a:latin typeface="Roboto Light" panose="02000000000000000000" pitchFamily="2" charset="0"/>
                <a:ea typeface="+mn-ea"/>
                <a:cs typeface="Maison Neue Light"/>
              </a:rPr>
              <a:t>which</a:t>
            </a:r>
            <a:r>
              <a:rPr kumimoji="0" lang="en-GB" sz="600" b="0" i="0" u="none" strike="noStrike" kern="1200" cap="none" spc="8"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600" b="0" i="0" u="none" strike="noStrike" kern="1200" cap="none" spc="3" normalizeH="0" baseline="0" noProof="0" dirty="0">
                <a:ln>
                  <a:noFill/>
                </a:ln>
                <a:solidFill>
                  <a:srgbClr val="000000"/>
                </a:solidFill>
                <a:effectLst/>
                <a:uLnTx/>
                <a:uFillTx/>
                <a:latin typeface="Roboto Light" panose="02000000000000000000" pitchFamily="2" charset="0"/>
                <a:ea typeface="+mn-ea"/>
                <a:cs typeface="Maison Neue Light"/>
              </a:rPr>
              <a:t>it</a:t>
            </a:r>
            <a:r>
              <a:rPr kumimoji="0" lang="en-GB" sz="600" b="0" i="0" u="none" strike="noStrike" kern="1200" cap="none" spc="8"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600" b="0" i="0" u="none" strike="noStrike" kern="1200" cap="none" spc="0" normalizeH="0" baseline="0" noProof="0" dirty="0">
                <a:ln>
                  <a:noFill/>
                </a:ln>
                <a:solidFill>
                  <a:srgbClr val="000000"/>
                </a:solidFill>
                <a:effectLst/>
                <a:uLnTx/>
                <a:uFillTx/>
                <a:latin typeface="Roboto Light" panose="02000000000000000000" pitchFamily="2" charset="0"/>
                <a:ea typeface="+mn-ea"/>
                <a:cs typeface="Maison Neue Light"/>
              </a:rPr>
              <a:t>is</a:t>
            </a:r>
            <a:r>
              <a:rPr kumimoji="0" lang="en-GB" sz="600" b="0" i="0" u="none" strike="noStrike" kern="1200" cap="none" spc="8"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600" b="0" i="0" u="none" strike="noStrike" kern="1200" cap="none" spc="3" normalizeH="0" baseline="0" noProof="0" dirty="0">
                <a:ln>
                  <a:noFill/>
                </a:ln>
                <a:solidFill>
                  <a:srgbClr val="000000"/>
                </a:solidFill>
                <a:effectLst/>
                <a:uLnTx/>
                <a:uFillTx/>
                <a:latin typeface="Roboto Light" panose="02000000000000000000" pitchFamily="2" charset="0"/>
                <a:ea typeface="+mn-ea"/>
                <a:cs typeface="Maison Neue Light"/>
              </a:rPr>
              <a:t>supplied.</a:t>
            </a:r>
            <a:endParaRPr lang="en-RO" sz="600" dirty="0"/>
          </a:p>
        </p:txBody>
      </p:sp>
    </p:spTree>
    <p:extLst>
      <p:ext uri="{BB962C8B-B14F-4D97-AF65-F5344CB8AC3E}">
        <p14:creationId xmlns:p14="http://schemas.microsoft.com/office/powerpoint/2010/main" val="68621257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ontacts">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07BD2D6A-0B22-412B-A69A-26BF76B21F86}"/>
              </a:ext>
            </a:extLst>
          </p:cNvPr>
          <p:cNvSpPr/>
          <p:nvPr userDrawn="1"/>
        </p:nvSpPr>
        <p:spPr>
          <a:xfrm>
            <a:off x="9226173" y="0"/>
            <a:ext cx="2965828"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7"/>
          </a:p>
        </p:txBody>
      </p:sp>
      <p:sp>
        <p:nvSpPr>
          <p:cNvPr id="45" name="Content Placeholder 2">
            <a:extLst>
              <a:ext uri="{FF2B5EF4-FFF2-40B4-BE49-F238E27FC236}">
                <a16:creationId xmlns:a16="http://schemas.microsoft.com/office/drawing/2014/main" id="{A3B81ECE-AC6D-8C42-B58C-254D90D14A12}"/>
              </a:ext>
            </a:extLst>
          </p:cNvPr>
          <p:cNvSpPr>
            <a:spLocks noGrp="1"/>
          </p:cNvSpPr>
          <p:nvPr>
            <p:ph sz="quarter" idx="106" hasCustomPrompt="1"/>
          </p:nvPr>
        </p:nvSpPr>
        <p:spPr>
          <a:xfrm>
            <a:off x="6289593" y="3470216"/>
            <a:ext cx="2475073" cy="1696625"/>
          </a:xfrm>
          <a:solidFill>
            <a:schemeClr val="bg2"/>
          </a:solidFill>
        </p:spPr>
        <p:txBody>
          <a:bodyPr/>
          <a:lstStyle>
            <a:lvl1pPr marL="0" indent="0">
              <a:buNone/>
              <a:defRPr/>
            </a:lvl1pPr>
          </a:lstStyle>
          <a:p>
            <a:pPr lvl="0"/>
            <a:r>
              <a:rPr lang="en-RO" dirty="0"/>
              <a:t> </a:t>
            </a:r>
          </a:p>
        </p:txBody>
      </p:sp>
      <p:sp>
        <p:nvSpPr>
          <p:cNvPr id="44" name="Content Placeholder 2">
            <a:extLst>
              <a:ext uri="{FF2B5EF4-FFF2-40B4-BE49-F238E27FC236}">
                <a16:creationId xmlns:a16="http://schemas.microsoft.com/office/drawing/2014/main" id="{00434664-A4BD-2B45-A5B4-3200F95D008A}"/>
              </a:ext>
            </a:extLst>
          </p:cNvPr>
          <p:cNvSpPr>
            <a:spLocks noGrp="1"/>
          </p:cNvSpPr>
          <p:nvPr>
            <p:ph sz="quarter" idx="105" hasCustomPrompt="1"/>
          </p:nvPr>
        </p:nvSpPr>
        <p:spPr>
          <a:xfrm>
            <a:off x="3377101" y="3470216"/>
            <a:ext cx="2475073" cy="1696625"/>
          </a:xfrm>
          <a:solidFill>
            <a:schemeClr val="bg2"/>
          </a:solidFill>
        </p:spPr>
        <p:txBody>
          <a:bodyPr/>
          <a:lstStyle>
            <a:lvl1pPr marL="0" indent="0">
              <a:buNone/>
              <a:defRPr/>
            </a:lvl1pPr>
          </a:lstStyle>
          <a:p>
            <a:pPr lvl="0"/>
            <a:r>
              <a:rPr lang="en-RO"/>
              <a:t> </a:t>
            </a:r>
            <a:endParaRPr lang="en-RO" dirty="0"/>
          </a:p>
        </p:txBody>
      </p:sp>
      <p:sp>
        <p:nvSpPr>
          <p:cNvPr id="3" name="Content Placeholder 2">
            <a:extLst>
              <a:ext uri="{FF2B5EF4-FFF2-40B4-BE49-F238E27FC236}">
                <a16:creationId xmlns:a16="http://schemas.microsoft.com/office/drawing/2014/main" id="{65E75C25-5F95-8243-81F1-D0658043154E}"/>
              </a:ext>
            </a:extLst>
          </p:cNvPr>
          <p:cNvSpPr>
            <a:spLocks noGrp="1"/>
          </p:cNvSpPr>
          <p:nvPr>
            <p:ph sz="quarter" idx="104" hasCustomPrompt="1"/>
          </p:nvPr>
        </p:nvSpPr>
        <p:spPr>
          <a:xfrm>
            <a:off x="431999" y="3470215"/>
            <a:ext cx="2476800" cy="1694400"/>
          </a:xfrm>
          <a:solidFill>
            <a:schemeClr val="bg2"/>
          </a:solidFill>
        </p:spPr>
        <p:txBody>
          <a:bodyPr/>
          <a:lstStyle>
            <a:lvl1pPr marL="0" indent="0">
              <a:buNone/>
              <a:defRPr/>
            </a:lvl1pPr>
          </a:lstStyle>
          <a:p>
            <a:pPr lvl="0"/>
            <a:r>
              <a:rPr lang="en-RO" dirty="0"/>
              <a:t> </a:t>
            </a:r>
          </a:p>
        </p:txBody>
      </p:sp>
      <p:sp>
        <p:nvSpPr>
          <p:cNvPr id="20" name="Text Placeholder 4"/>
          <p:cNvSpPr>
            <a:spLocks noGrp="1"/>
          </p:cNvSpPr>
          <p:nvPr>
            <p:ph type="body" sz="quarter" idx="59" hasCustomPrompt="1"/>
          </p:nvPr>
        </p:nvSpPr>
        <p:spPr>
          <a:xfrm>
            <a:off x="9620156" y="2022910"/>
            <a:ext cx="2140045" cy="615553"/>
          </a:xfrm>
          <a:prstGeom prst="rect">
            <a:avLst/>
          </a:prstGeom>
          <a:noFill/>
        </p:spPr>
        <p:txBody>
          <a:bodyPr wrap="square" lIns="0" tIns="0" rIns="0" bIns="0">
            <a:spAutoFit/>
          </a:bodyPr>
          <a:lstStyle>
            <a:lvl1pPr marL="0" indent="0">
              <a:lnSpc>
                <a:spcPct val="100000"/>
              </a:lnSpc>
              <a:spcBef>
                <a:spcPts val="0"/>
              </a:spcBef>
              <a:spcAft>
                <a:spcPts val="0"/>
              </a:spcAft>
              <a:buFontTx/>
              <a:buNone/>
              <a:defRPr sz="1000">
                <a:solidFill>
                  <a:schemeClr val="bg1"/>
                </a:solidFill>
                <a:latin typeface="+mn-lt"/>
              </a:defRPr>
            </a:lvl1pPr>
          </a:lstStyle>
          <a:p>
            <a:pPr lvl="0"/>
            <a:r>
              <a:rPr lang="en-US" dirty="0"/>
              <a:t>P3 group GmbH</a:t>
            </a:r>
            <a:br>
              <a:rPr lang="en-US" dirty="0"/>
            </a:br>
            <a:r>
              <a:rPr lang="en-US" dirty="0" err="1"/>
              <a:t>Heilbronner</a:t>
            </a:r>
            <a:r>
              <a:rPr lang="en-US" dirty="0"/>
              <a:t> Str. 86</a:t>
            </a:r>
            <a:br>
              <a:rPr lang="en-US" dirty="0"/>
            </a:br>
            <a:r>
              <a:rPr lang="en-US" dirty="0"/>
              <a:t>70191 Stuttgart</a:t>
            </a:r>
            <a:br>
              <a:rPr lang="en-US" dirty="0"/>
            </a:br>
            <a:r>
              <a:rPr lang="en-US" dirty="0"/>
              <a:t>Germany</a:t>
            </a:r>
          </a:p>
        </p:txBody>
      </p:sp>
      <p:sp>
        <p:nvSpPr>
          <p:cNvPr id="25" name="Text Placeholder 4"/>
          <p:cNvSpPr>
            <a:spLocks noGrp="1"/>
          </p:cNvSpPr>
          <p:nvPr>
            <p:ph type="body" sz="quarter" idx="60" hasCustomPrompt="1"/>
          </p:nvPr>
        </p:nvSpPr>
        <p:spPr>
          <a:xfrm>
            <a:off x="9620156" y="1798466"/>
            <a:ext cx="2140045" cy="159189"/>
          </a:xfrm>
          <a:prstGeom prst="rect">
            <a:avLst/>
          </a:prstGeom>
        </p:spPr>
        <p:txBody>
          <a:bodyPr wrap="square" lIns="0" tIns="0" rIns="0" bIns="0">
            <a:spAutoFit/>
          </a:bodyPr>
          <a:lstStyle>
            <a:lvl1pPr marL="0" indent="0">
              <a:lnSpc>
                <a:spcPct val="120000"/>
              </a:lnSpc>
              <a:spcBef>
                <a:spcPts val="0"/>
              </a:spcBef>
              <a:spcAft>
                <a:spcPts val="0"/>
              </a:spcAft>
              <a:buFontTx/>
              <a:buNone/>
              <a:defRPr sz="933" cap="all" baseline="0">
                <a:solidFill>
                  <a:srgbClr val="3399FF"/>
                </a:solidFill>
                <a:latin typeface="+mn-lt"/>
              </a:defRPr>
            </a:lvl1pPr>
          </a:lstStyle>
          <a:p>
            <a:pPr lvl="0"/>
            <a:r>
              <a:rPr lang="en-US" dirty="0"/>
              <a:t>Address:</a:t>
            </a:r>
          </a:p>
        </p:txBody>
      </p:sp>
      <p:sp>
        <p:nvSpPr>
          <p:cNvPr id="28" name="Text Placeholder 4"/>
          <p:cNvSpPr>
            <a:spLocks noGrp="1"/>
          </p:cNvSpPr>
          <p:nvPr>
            <p:ph type="body" sz="quarter" idx="75" hasCustomPrompt="1"/>
          </p:nvPr>
        </p:nvSpPr>
        <p:spPr>
          <a:xfrm>
            <a:off x="9620376" y="5052524"/>
            <a:ext cx="2140800" cy="153888"/>
          </a:xfrm>
          <a:prstGeom prst="rect">
            <a:avLst/>
          </a:prstGeom>
        </p:spPr>
        <p:txBody>
          <a:bodyPr wrap="square" lIns="0" tIns="0" rIns="0" bIns="0">
            <a:spAutoFit/>
          </a:bodyPr>
          <a:lstStyle>
            <a:lvl1pPr marL="0" indent="0" algn="l">
              <a:lnSpc>
                <a:spcPct val="100000"/>
              </a:lnSpc>
              <a:spcBef>
                <a:spcPts val="0"/>
              </a:spcBef>
              <a:buFontTx/>
              <a:buNone/>
              <a:defRPr sz="1000">
                <a:solidFill>
                  <a:schemeClr val="bg1"/>
                </a:solidFill>
                <a:latin typeface="+mn-lt"/>
              </a:defRPr>
            </a:lvl1pPr>
          </a:lstStyle>
          <a:p>
            <a:r>
              <a:rPr lang="en-US" dirty="0">
                <a:solidFill>
                  <a:schemeClr val="bg1"/>
                </a:solidFill>
              </a:rPr>
              <a:t>www.p3-group.com</a:t>
            </a:r>
          </a:p>
        </p:txBody>
      </p:sp>
      <p:sp>
        <p:nvSpPr>
          <p:cNvPr id="29" name="Text Placeholder 4"/>
          <p:cNvSpPr>
            <a:spLocks noGrp="1"/>
          </p:cNvSpPr>
          <p:nvPr>
            <p:ph type="body" sz="quarter" idx="76" hasCustomPrompt="1"/>
          </p:nvPr>
        </p:nvSpPr>
        <p:spPr>
          <a:xfrm>
            <a:off x="9620156" y="4847096"/>
            <a:ext cx="2140800" cy="159189"/>
          </a:xfrm>
          <a:prstGeom prst="rect">
            <a:avLst/>
          </a:prstGeom>
        </p:spPr>
        <p:txBody>
          <a:bodyPr wrap="square" lIns="0" tIns="0" rIns="0" bIns="0">
            <a:spAutoFit/>
          </a:bodyPr>
          <a:lstStyle>
            <a:lvl1pPr marL="0" indent="0">
              <a:lnSpc>
                <a:spcPct val="120000"/>
              </a:lnSpc>
              <a:spcBef>
                <a:spcPts val="0"/>
              </a:spcBef>
              <a:spcAft>
                <a:spcPts val="0"/>
              </a:spcAft>
              <a:buFontTx/>
              <a:buNone/>
              <a:defRPr sz="933" cap="all" baseline="0">
                <a:solidFill>
                  <a:srgbClr val="3399FF"/>
                </a:solidFill>
                <a:latin typeface="+mn-lt"/>
              </a:defRPr>
            </a:lvl1pPr>
          </a:lstStyle>
          <a:p>
            <a:pPr lvl="0"/>
            <a:r>
              <a:rPr lang="en-US" dirty="0"/>
              <a:t>Website:</a:t>
            </a:r>
          </a:p>
        </p:txBody>
      </p:sp>
      <p:sp>
        <p:nvSpPr>
          <p:cNvPr id="24" name="Text Placeholder 4">
            <a:extLst>
              <a:ext uri="{FF2B5EF4-FFF2-40B4-BE49-F238E27FC236}">
                <a16:creationId xmlns:a16="http://schemas.microsoft.com/office/drawing/2014/main" id="{8C2E3C36-F45D-3940-BF1E-D589AC988926}"/>
              </a:ext>
            </a:extLst>
          </p:cNvPr>
          <p:cNvSpPr>
            <a:spLocks noGrp="1"/>
          </p:cNvSpPr>
          <p:nvPr>
            <p:ph type="body" sz="quarter" idx="77" hasCustomPrompt="1"/>
          </p:nvPr>
        </p:nvSpPr>
        <p:spPr>
          <a:xfrm>
            <a:off x="432001" y="759771"/>
            <a:ext cx="7727367" cy="159275"/>
          </a:xfrm>
          <a:prstGeom prst="rect">
            <a:avLst/>
          </a:prstGeom>
        </p:spPr>
        <p:txBody>
          <a:bodyPr wrap="square" lIns="0" tIns="0" rIns="0" bIns="0">
            <a:spAutoFit/>
          </a:bodyPr>
          <a:lstStyle>
            <a:lvl1pPr marL="0" marR="0" indent="0" algn="l" defTabSz="914344" rtl="0" eaLnBrk="1" fontAlgn="auto" latinLnBrk="0" hangingPunct="1">
              <a:lnSpc>
                <a:spcPct val="120000"/>
              </a:lnSpc>
              <a:spcBef>
                <a:spcPts val="0"/>
              </a:spcBef>
              <a:spcAft>
                <a:spcPts val="0"/>
              </a:spcAft>
              <a:buClrTx/>
              <a:buSzTx/>
              <a:buFontTx/>
              <a:buNone/>
              <a:tabLst/>
              <a:defRPr sz="933" cap="all" spc="75" baseline="0">
                <a:solidFill>
                  <a:schemeClr val="accent3"/>
                </a:solidFill>
                <a:latin typeface="+mj-lt"/>
              </a:defRPr>
            </a:lvl1pPr>
          </a:lstStyle>
          <a:p>
            <a:r>
              <a:rPr lang="en-US" dirty="0"/>
              <a:t>Contact</a:t>
            </a:r>
          </a:p>
        </p:txBody>
      </p:sp>
      <p:sp>
        <p:nvSpPr>
          <p:cNvPr id="30" name="Text Placeholder 4">
            <a:extLst>
              <a:ext uri="{FF2B5EF4-FFF2-40B4-BE49-F238E27FC236}">
                <a16:creationId xmlns:a16="http://schemas.microsoft.com/office/drawing/2014/main" id="{A35144F1-1A1D-8C45-B58D-D68CDF0AE130}"/>
              </a:ext>
            </a:extLst>
          </p:cNvPr>
          <p:cNvSpPr>
            <a:spLocks noGrp="1"/>
          </p:cNvSpPr>
          <p:nvPr>
            <p:ph type="body" sz="quarter" idx="78" hasCustomPrompt="1"/>
          </p:nvPr>
        </p:nvSpPr>
        <p:spPr>
          <a:xfrm>
            <a:off x="432001" y="226675"/>
            <a:ext cx="7727367" cy="498598"/>
          </a:xfrm>
          <a:prstGeom prst="rect">
            <a:avLst/>
          </a:prstGeom>
        </p:spPr>
        <p:txBody>
          <a:bodyPr vert="horz" wrap="square" lIns="0" tIns="0" rIns="0" bIns="0" rtlCol="0">
            <a:spAutoFit/>
          </a:bodyPr>
          <a:lstStyle>
            <a:lvl1pPr marL="0" indent="0">
              <a:buNone/>
              <a:defRPr lang="en-US" sz="3600" spc="-200" baseline="0" dirty="0">
                <a:solidFill>
                  <a:schemeClr val="accent1"/>
                </a:solidFill>
              </a:defRPr>
            </a:lvl1pPr>
          </a:lstStyle>
          <a:p>
            <a:pPr marL="89998" lvl="0" indent="-89998">
              <a:spcBef>
                <a:spcPts val="0"/>
              </a:spcBef>
            </a:pPr>
            <a:r>
              <a:rPr lang="en-US" dirty="0"/>
              <a:t>Company</a:t>
            </a:r>
          </a:p>
        </p:txBody>
      </p:sp>
      <p:sp>
        <p:nvSpPr>
          <p:cNvPr id="19" name="Picture Placeholder 18">
            <a:extLst>
              <a:ext uri="{FF2B5EF4-FFF2-40B4-BE49-F238E27FC236}">
                <a16:creationId xmlns:a16="http://schemas.microsoft.com/office/drawing/2014/main" id="{80E65E04-521E-B047-A6DA-653B411EFC55}"/>
              </a:ext>
            </a:extLst>
          </p:cNvPr>
          <p:cNvSpPr>
            <a:spLocks noGrp="1"/>
          </p:cNvSpPr>
          <p:nvPr>
            <p:ph type="pic" sz="quarter" idx="83"/>
          </p:nvPr>
        </p:nvSpPr>
        <p:spPr>
          <a:xfrm>
            <a:off x="3377218" y="1806299"/>
            <a:ext cx="2475161" cy="1673127"/>
          </a:xfrm>
          <a:prstGeom prst="rect">
            <a:avLst/>
          </a:prstGeom>
        </p:spPr>
        <p:txBody>
          <a:bodyPr/>
          <a:lstStyle>
            <a:lvl1pPr marL="0" indent="0">
              <a:buNone/>
              <a:defRPr sz="1200"/>
            </a:lvl1pPr>
          </a:lstStyle>
          <a:p>
            <a:r>
              <a:rPr lang="en-US"/>
              <a:t>Click icon to add picture</a:t>
            </a:r>
            <a:endParaRPr lang="en-RO"/>
          </a:p>
        </p:txBody>
      </p:sp>
      <p:sp>
        <p:nvSpPr>
          <p:cNvPr id="53" name="Text Placeholder 3">
            <a:extLst>
              <a:ext uri="{FF2B5EF4-FFF2-40B4-BE49-F238E27FC236}">
                <a16:creationId xmlns:a16="http://schemas.microsoft.com/office/drawing/2014/main" id="{BB94DFDB-D795-0B48-8E3D-05B7CD8204C4}"/>
              </a:ext>
            </a:extLst>
          </p:cNvPr>
          <p:cNvSpPr>
            <a:spLocks noGrp="1"/>
          </p:cNvSpPr>
          <p:nvPr>
            <p:ph type="body" sz="quarter" idx="84" hasCustomPrompt="1"/>
          </p:nvPr>
        </p:nvSpPr>
        <p:spPr>
          <a:xfrm>
            <a:off x="3517674" y="3639862"/>
            <a:ext cx="2162967" cy="208429"/>
          </a:xfrm>
          <a:prstGeom prst="rect">
            <a:avLst/>
          </a:prstGeom>
        </p:spPr>
        <p:txBody>
          <a:bodyPr vert="horz" lIns="0" tIns="0" rIns="91440" bIns="0" rtlCol="0">
            <a:noAutofit/>
          </a:bodyPr>
          <a:lstStyle>
            <a:lvl1pPr>
              <a:defRPr lang="en-RO" sz="1333" spc="-75" dirty="0">
                <a:solidFill>
                  <a:schemeClr val="accent1"/>
                </a:solidFill>
              </a:defRPr>
            </a:lvl1pPr>
          </a:lstStyle>
          <a:p>
            <a:pPr marL="0" lvl="0" indent="0">
              <a:buNone/>
            </a:pPr>
            <a:r>
              <a:rPr lang="en-GB" dirty="0"/>
              <a:t>Name Surname</a:t>
            </a:r>
            <a:endParaRPr lang="en-RO" dirty="0"/>
          </a:p>
        </p:txBody>
      </p:sp>
      <p:sp>
        <p:nvSpPr>
          <p:cNvPr id="54" name="Text Placeholder 3">
            <a:extLst>
              <a:ext uri="{FF2B5EF4-FFF2-40B4-BE49-F238E27FC236}">
                <a16:creationId xmlns:a16="http://schemas.microsoft.com/office/drawing/2014/main" id="{8392E237-D476-744A-BA09-148CA9569825}"/>
              </a:ext>
            </a:extLst>
          </p:cNvPr>
          <p:cNvSpPr>
            <a:spLocks noGrp="1"/>
          </p:cNvSpPr>
          <p:nvPr>
            <p:ph type="body" sz="quarter" idx="85" hasCustomPrompt="1"/>
          </p:nvPr>
        </p:nvSpPr>
        <p:spPr>
          <a:xfrm>
            <a:off x="3517674" y="3875185"/>
            <a:ext cx="2162967" cy="133543"/>
          </a:xfrm>
          <a:prstGeom prst="rect">
            <a:avLst/>
          </a:prstGeom>
        </p:spPr>
        <p:txBody>
          <a:bodyPr lIns="0" tIns="0" rIns="0" bIns="0">
            <a:normAutofit/>
          </a:bodyPr>
          <a:lstStyle>
            <a:lvl1pPr marL="0" indent="0">
              <a:buNone/>
              <a:defRPr sz="933">
                <a:solidFill>
                  <a:schemeClr val="accent3"/>
                </a:solidFill>
              </a:defRPr>
            </a:lvl1pPr>
            <a:lvl2pPr marL="457171" indent="0">
              <a:buNone/>
              <a:defRPr sz="1200"/>
            </a:lvl2pPr>
            <a:lvl3pPr marL="914344" indent="0">
              <a:buNone/>
              <a:defRPr sz="1200"/>
            </a:lvl3pPr>
            <a:lvl4pPr marL="1371515" indent="0">
              <a:buNone/>
              <a:defRPr sz="1200"/>
            </a:lvl4pPr>
            <a:lvl5pPr marL="1828686" indent="0">
              <a:buNone/>
              <a:defRPr sz="1200"/>
            </a:lvl5pPr>
          </a:lstStyle>
          <a:p>
            <a:pPr lvl="0"/>
            <a:r>
              <a:rPr lang="en-GB" dirty="0"/>
              <a:t>Position</a:t>
            </a:r>
            <a:endParaRPr lang="en-RO" dirty="0"/>
          </a:p>
        </p:txBody>
      </p:sp>
      <p:sp>
        <p:nvSpPr>
          <p:cNvPr id="55" name="Text Placeholder 3">
            <a:extLst>
              <a:ext uri="{FF2B5EF4-FFF2-40B4-BE49-F238E27FC236}">
                <a16:creationId xmlns:a16="http://schemas.microsoft.com/office/drawing/2014/main" id="{230A38FD-4501-4542-AD61-D18E4EC61E46}"/>
              </a:ext>
            </a:extLst>
          </p:cNvPr>
          <p:cNvSpPr>
            <a:spLocks noGrp="1"/>
          </p:cNvSpPr>
          <p:nvPr>
            <p:ph type="body" sz="quarter" idx="86" hasCustomPrompt="1"/>
          </p:nvPr>
        </p:nvSpPr>
        <p:spPr>
          <a:xfrm>
            <a:off x="3517674" y="4721387"/>
            <a:ext cx="2162967" cy="133543"/>
          </a:xfrm>
          <a:prstGeom prst="rect">
            <a:avLst/>
          </a:prstGeom>
        </p:spPr>
        <p:txBody>
          <a:bodyPr lIns="0" tIns="0" rIns="0" bIns="0">
            <a:normAutofit/>
          </a:bodyPr>
          <a:lstStyle>
            <a:lvl1pPr marL="0" indent="0">
              <a:buNone/>
              <a:defRPr sz="800">
                <a:solidFill>
                  <a:schemeClr val="accent3"/>
                </a:solidFill>
              </a:defRPr>
            </a:lvl1pPr>
            <a:lvl2pPr marL="457171" indent="0">
              <a:buNone/>
              <a:defRPr sz="1200"/>
            </a:lvl2pPr>
            <a:lvl3pPr marL="914344" indent="0">
              <a:buNone/>
              <a:defRPr sz="1200"/>
            </a:lvl3pPr>
            <a:lvl4pPr marL="1371515" indent="0">
              <a:buNone/>
              <a:defRPr sz="1200"/>
            </a:lvl4pPr>
            <a:lvl5pPr marL="1828686" indent="0">
              <a:buNone/>
              <a:defRPr sz="1200"/>
            </a:lvl5pPr>
          </a:lstStyle>
          <a:p>
            <a:pPr lvl="0"/>
            <a:r>
              <a:rPr lang="en-GB" dirty="0"/>
              <a:t>+49 0000 000 00 00</a:t>
            </a:r>
          </a:p>
        </p:txBody>
      </p:sp>
      <p:sp>
        <p:nvSpPr>
          <p:cNvPr id="56" name="Text Placeholder 3">
            <a:extLst>
              <a:ext uri="{FF2B5EF4-FFF2-40B4-BE49-F238E27FC236}">
                <a16:creationId xmlns:a16="http://schemas.microsoft.com/office/drawing/2014/main" id="{A6BF194F-EA57-CE47-8B02-205E06D1439A}"/>
              </a:ext>
            </a:extLst>
          </p:cNvPr>
          <p:cNvSpPr>
            <a:spLocks noGrp="1"/>
          </p:cNvSpPr>
          <p:nvPr>
            <p:ph type="body" sz="quarter" idx="87" hasCustomPrompt="1"/>
          </p:nvPr>
        </p:nvSpPr>
        <p:spPr>
          <a:xfrm>
            <a:off x="3517674" y="4889475"/>
            <a:ext cx="2162967" cy="133543"/>
          </a:xfrm>
          <a:prstGeom prst="rect">
            <a:avLst/>
          </a:prstGeom>
        </p:spPr>
        <p:txBody>
          <a:bodyPr lIns="0" tIns="0" rIns="0" bIns="0"/>
          <a:lstStyle>
            <a:lvl1pPr marL="0" indent="0">
              <a:buNone/>
              <a:defRPr sz="800">
                <a:solidFill>
                  <a:schemeClr val="accent3"/>
                </a:solidFill>
              </a:defRPr>
            </a:lvl1pPr>
            <a:lvl2pPr marL="457171" indent="0">
              <a:buNone/>
              <a:defRPr sz="1200"/>
            </a:lvl2pPr>
            <a:lvl3pPr marL="914344" indent="0">
              <a:buNone/>
              <a:defRPr sz="1200"/>
            </a:lvl3pPr>
            <a:lvl4pPr marL="1371515" indent="0">
              <a:buNone/>
              <a:defRPr sz="1200"/>
            </a:lvl4pPr>
            <a:lvl5pPr marL="1828686" indent="0">
              <a:buNone/>
              <a:defRPr sz="1200"/>
            </a:lvl5pPr>
          </a:lstStyle>
          <a:p>
            <a:pPr lvl="0"/>
            <a:r>
              <a:rPr lang="en-GB" dirty="0"/>
              <a:t>name.surname@p3-group.com</a:t>
            </a:r>
          </a:p>
        </p:txBody>
      </p:sp>
      <p:sp>
        <p:nvSpPr>
          <p:cNvPr id="58" name="Picture Placeholder 18">
            <a:extLst>
              <a:ext uri="{FF2B5EF4-FFF2-40B4-BE49-F238E27FC236}">
                <a16:creationId xmlns:a16="http://schemas.microsoft.com/office/drawing/2014/main" id="{E5B832A6-C242-7D48-A06E-D0943FD04A62}"/>
              </a:ext>
            </a:extLst>
          </p:cNvPr>
          <p:cNvSpPr>
            <a:spLocks noGrp="1"/>
          </p:cNvSpPr>
          <p:nvPr>
            <p:ph type="pic" sz="quarter" idx="88"/>
          </p:nvPr>
        </p:nvSpPr>
        <p:spPr>
          <a:xfrm>
            <a:off x="432001" y="1798466"/>
            <a:ext cx="2475161" cy="1673127"/>
          </a:xfrm>
          <a:prstGeom prst="rect">
            <a:avLst/>
          </a:prstGeom>
        </p:spPr>
        <p:txBody>
          <a:bodyPr/>
          <a:lstStyle>
            <a:lvl1pPr marL="0" indent="0">
              <a:buNone/>
              <a:defRPr sz="1200"/>
            </a:lvl1pPr>
          </a:lstStyle>
          <a:p>
            <a:r>
              <a:rPr lang="en-US"/>
              <a:t>Click icon to add picture</a:t>
            </a:r>
            <a:endParaRPr lang="en-RO" dirty="0"/>
          </a:p>
        </p:txBody>
      </p:sp>
      <p:sp>
        <p:nvSpPr>
          <p:cNvPr id="59" name="Text Placeholder 3">
            <a:extLst>
              <a:ext uri="{FF2B5EF4-FFF2-40B4-BE49-F238E27FC236}">
                <a16:creationId xmlns:a16="http://schemas.microsoft.com/office/drawing/2014/main" id="{98E312F7-CACE-A741-B384-2516A3915B0F}"/>
              </a:ext>
            </a:extLst>
          </p:cNvPr>
          <p:cNvSpPr>
            <a:spLocks noGrp="1"/>
          </p:cNvSpPr>
          <p:nvPr>
            <p:ph type="body" sz="quarter" idx="89" hasCustomPrompt="1"/>
          </p:nvPr>
        </p:nvSpPr>
        <p:spPr>
          <a:xfrm>
            <a:off x="590573" y="3632028"/>
            <a:ext cx="2162967" cy="208429"/>
          </a:xfrm>
          <a:prstGeom prst="rect">
            <a:avLst/>
          </a:prstGeom>
        </p:spPr>
        <p:txBody>
          <a:bodyPr vert="horz" lIns="0" tIns="0" rIns="91440" bIns="0" rtlCol="0">
            <a:noAutofit/>
          </a:bodyPr>
          <a:lstStyle>
            <a:lvl1pPr>
              <a:defRPr lang="en-RO" sz="1333" spc="-75" dirty="0">
                <a:solidFill>
                  <a:schemeClr val="accent1"/>
                </a:solidFill>
              </a:defRPr>
            </a:lvl1pPr>
          </a:lstStyle>
          <a:p>
            <a:pPr marL="0" lvl="0" indent="0">
              <a:buNone/>
            </a:pPr>
            <a:r>
              <a:rPr lang="en-GB" dirty="0"/>
              <a:t>Name Surname</a:t>
            </a:r>
            <a:endParaRPr lang="en-RO" dirty="0"/>
          </a:p>
        </p:txBody>
      </p:sp>
      <p:sp>
        <p:nvSpPr>
          <p:cNvPr id="60" name="Text Placeholder 3">
            <a:extLst>
              <a:ext uri="{FF2B5EF4-FFF2-40B4-BE49-F238E27FC236}">
                <a16:creationId xmlns:a16="http://schemas.microsoft.com/office/drawing/2014/main" id="{9131DBE4-91BF-7C47-938F-1ACA1F36C902}"/>
              </a:ext>
            </a:extLst>
          </p:cNvPr>
          <p:cNvSpPr>
            <a:spLocks noGrp="1"/>
          </p:cNvSpPr>
          <p:nvPr>
            <p:ph type="body" sz="quarter" idx="90" hasCustomPrompt="1"/>
          </p:nvPr>
        </p:nvSpPr>
        <p:spPr>
          <a:xfrm>
            <a:off x="590573" y="3867351"/>
            <a:ext cx="2162967" cy="133543"/>
          </a:xfrm>
          <a:prstGeom prst="rect">
            <a:avLst/>
          </a:prstGeom>
        </p:spPr>
        <p:txBody>
          <a:bodyPr lIns="0" tIns="0" rIns="0" bIns="0">
            <a:normAutofit/>
          </a:bodyPr>
          <a:lstStyle>
            <a:lvl1pPr marL="0" indent="0">
              <a:buNone/>
              <a:defRPr sz="933">
                <a:solidFill>
                  <a:schemeClr val="accent3"/>
                </a:solidFill>
              </a:defRPr>
            </a:lvl1pPr>
            <a:lvl2pPr marL="457171" indent="0">
              <a:buNone/>
              <a:defRPr sz="1200"/>
            </a:lvl2pPr>
            <a:lvl3pPr marL="914344" indent="0">
              <a:buNone/>
              <a:defRPr sz="1200"/>
            </a:lvl3pPr>
            <a:lvl4pPr marL="1371515" indent="0">
              <a:buNone/>
              <a:defRPr sz="1200"/>
            </a:lvl4pPr>
            <a:lvl5pPr marL="1828686" indent="0">
              <a:buNone/>
              <a:defRPr sz="1200"/>
            </a:lvl5pPr>
          </a:lstStyle>
          <a:p>
            <a:pPr lvl="0"/>
            <a:r>
              <a:rPr lang="en-GB" dirty="0"/>
              <a:t>Position</a:t>
            </a:r>
            <a:endParaRPr lang="en-RO" dirty="0"/>
          </a:p>
        </p:txBody>
      </p:sp>
      <p:sp>
        <p:nvSpPr>
          <p:cNvPr id="61" name="Text Placeholder 3">
            <a:extLst>
              <a:ext uri="{FF2B5EF4-FFF2-40B4-BE49-F238E27FC236}">
                <a16:creationId xmlns:a16="http://schemas.microsoft.com/office/drawing/2014/main" id="{057AF479-A903-C14A-A31F-CCA84B03D3F4}"/>
              </a:ext>
            </a:extLst>
          </p:cNvPr>
          <p:cNvSpPr>
            <a:spLocks noGrp="1"/>
          </p:cNvSpPr>
          <p:nvPr>
            <p:ph type="body" sz="quarter" idx="91" hasCustomPrompt="1"/>
          </p:nvPr>
        </p:nvSpPr>
        <p:spPr>
          <a:xfrm>
            <a:off x="590573" y="4713554"/>
            <a:ext cx="2162967" cy="133543"/>
          </a:xfrm>
          <a:prstGeom prst="rect">
            <a:avLst/>
          </a:prstGeom>
        </p:spPr>
        <p:txBody>
          <a:bodyPr lIns="0" tIns="0" rIns="0" bIns="0">
            <a:normAutofit/>
          </a:bodyPr>
          <a:lstStyle>
            <a:lvl1pPr marL="0" indent="0">
              <a:buNone/>
              <a:defRPr sz="800">
                <a:solidFill>
                  <a:schemeClr val="accent3"/>
                </a:solidFill>
              </a:defRPr>
            </a:lvl1pPr>
            <a:lvl2pPr marL="457171" indent="0">
              <a:buNone/>
              <a:defRPr sz="1200"/>
            </a:lvl2pPr>
            <a:lvl3pPr marL="914344" indent="0">
              <a:buNone/>
              <a:defRPr sz="1200"/>
            </a:lvl3pPr>
            <a:lvl4pPr marL="1371515" indent="0">
              <a:buNone/>
              <a:defRPr sz="1200"/>
            </a:lvl4pPr>
            <a:lvl5pPr marL="1828686" indent="0">
              <a:buNone/>
              <a:defRPr sz="1200"/>
            </a:lvl5pPr>
          </a:lstStyle>
          <a:p>
            <a:pPr lvl="0"/>
            <a:r>
              <a:rPr lang="en-GB" dirty="0"/>
              <a:t>+49 0000 000 00 00</a:t>
            </a:r>
          </a:p>
        </p:txBody>
      </p:sp>
      <p:sp>
        <p:nvSpPr>
          <p:cNvPr id="62" name="Text Placeholder 3">
            <a:extLst>
              <a:ext uri="{FF2B5EF4-FFF2-40B4-BE49-F238E27FC236}">
                <a16:creationId xmlns:a16="http://schemas.microsoft.com/office/drawing/2014/main" id="{392BFB2B-7823-764C-A48B-9E2092ED2CF8}"/>
              </a:ext>
            </a:extLst>
          </p:cNvPr>
          <p:cNvSpPr>
            <a:spLocks noGrp="1"/>
          </p:cNvSpPr>
          <p:nvPr>
            <p:ph type="body" sz="quarter" idx="92" hasCustomPrompt="1"/>
          </p:nvPr>
        </p:nvSpPr>
        <p:spPr>
          <a:xfrm>
            <a:off x="590573" y="4881642"/>
            <a:ext cx="2162967" cy="133543"/>
          </a:xfrm>
          <a:prstGeom prst="rect">
            <a:avLst/>
          </a:prstGeom>
        </p:spPr>
        <p:txBody>
          <a:bodyPr lIns="0" tIns="0" rIns="0" bIns="0"/>
          <a:lstStyle>
            <a:lvl1pPr marL="0" indent="0">
              <a:buNone/>
              <a:defRPr sz="800">
                <a:solidFill>
                  <a:schemeClr val="accent3"/>
                </a:solidFill>
              </a:defRPr>
            </a:lvl1pPr>
            <a:lvl2pPr marL="457171" indent="0">
              <a:buNone/>
              <a:defRPr sz="1200"/>
            </a:lvl2pPr>
            <a:lvl3pPr marL="914344" indent="0">
              <a:buNone/>
              <a:defRPr sz="1200"/>
            </a:lvl3pPr>
            <a:lvl4pPr marL="1371515" indent="0">
              <a:buNone/>
              <a:defRPr sz="1200"/>
            </a:lvl4pPr>
            <a:lvl5pPr marL="1828686" indent="0">
              <a:buNone/>
              <a:defRPr sz="1200"/>
            </a:lvl5pPr>
          </a:lstStyle>
          <a:p>
            <a:pPr lvl="0"/>
            <a:r>
              <a:rPr lang="en-GB" dirty="0"/>
              <a:t>name.surname@p3-group.com</a:t>
            </a:r>
          </a:p>
        </p:txBody>
      </p:sp>
      <p:sp>
        <p:nvSpPr>
          <p:cNvPr id="70" name="Picture Placeholder 18">
            <a:extLst>
              <a:ext uri="{FF2B5EF4-FFF2-40B4-BE49-F238E27FC236}">
                <a16:creationId xmlns:a16="http://schemas.microsoft.com/office/drawing/2014/main" id="{9655DF52-D435-4840-AC73-A557942380D4}"/>
              </a:ext>
            </a:extLst>
          </p:cNvPr>
          <p:cNvSpPr>
            <a:spLocks noGrp="1"/>
          </p:cNvSpPr>
          <p:nvPr>
            <p:ph type="pic" sz="quarter" idx="98"/>
          </p:nvPr>
        </p:nvSpPr>
        <p:spPr>
          <a:xfrm>
            <a:off x="6289937" y="1814133"/>
            <a:ext cx="2475161" cy="1673127"/>
          </a:xfrm>
          <a:prstGeom prst="rect">
            <a:avLst/>
          </a:prstGeom>
        </p:spPr>
        <p:txBody>
          <a:bodyPr/>
          <a:lstStyle>
            <a:lvl1pPr marL="0" indent="0">
              <a:buNone/>
              <a:defRPr sz="1200"/>
            </a:lvl1pPr>
          </a:lstStyle>
          <a:p>
            <a:r>
              <a:rPr lang="en-US"/>
              <a:t>Click icon to add picture</a:t>
            </a:r>
            <a:endParaRPr lang="en-RO"/>
          </a:p>
        </p:txBody>
      </p:sp>
      <p:sp>
        <p:nvSpPr>
          <p:cNvPr id="71" name="Text Placeholder 3">
            <a:extLst>
              <a:ext uri="{FF2B5EF4-FFF2-40B4-BE49-F238E27FC236}">
                <a16:creationId xmlns:a16="http://schemas.microsoft.com/office/drawing/2014/main" id="{CDB0CDDC-289D-624A-AF1E-26C48CA2B3B6}"/>
              </a:ext>
            </a:extLst>
          </p:cNvPr>
          <p:cNvSpPr>
            <a:spLocks noGrp="1"/>
          </p:cNvSpPr>
          <p:nvPr>
            <p:ph type="body" sz="quarter" idx="99" hasCustomPrompt="1"/>
          </p:nvPr>
        </p:nvSpPr>
        <p:spPr>
          <a:xfrm>
            <a:off x="6430393" y="3647695"/>
            <a:ext cx="2162967" cy="208429"/>
          </a:xfrm>
          <a:prstGeom prst="rect">
            <a:avLst/>
          </a:prstGeom>
        </p:spPr>
        <p:txBody>
          <a:bodyPr vert="horz" lIns="0" tIns="0" rIns="91440" bIns="0" rtlCol="0">
            <a:noAutofit/>
          </a:bodyPr>
          <a:lstStyle>
            <a:lvl1pPr>
              <a:defRPr lang="en-RO" sz="1333" spc="-75" dirty="0">
                <a:solidFill>
                  <a:schemeClr val="accent1"/>
                </a:solidFill>
              </a:defRPr>
            </a:lvl1pPr>
          </a:lstStyle>
          <a:p>
            <a:pPr marL="0" lvl="0" indent="0">
              <a:buNone/>
            </a:pPr>
            <a:r>
              <a:rPr lang="en-GB" dirty="0"/>
              <a:t>Name Surname</a:t>
            </a:r>
            <a:endParaRPr lang="en-RO" dirty="0"/>
          </a:p>
        </p:txBody>
      </p:sp>
      <p:sp>
        <p:nvSpPr>
          <p:cNvPr id="72" name="Text Placeholder 3">
            <a:extLst>
              <a:ext uri="{FF2B5EF4-FFF2-40B4-BE49-F238E27FC236}">
                <a16:creationId xmlns:a16="http://schemas.microsoft.com/office/drawing/2014/main" id="{7793A527-18FE-5549-9561-D652A5680394}"/>
              </a:ext>
            </a:extLst>
          </p:cNvPr>
          <p:cNvSpPr>
            <a:spLocks noGrp="1"/>
          </p:cNvSpPr>
          <p:nvPr>
            <p:ph type="body" sz="quarter" idx="100" hasCustomPrompt="1"/>
          </p:nvPr>
        </p:nvSpPr>
        <p:spPr>
          <a:xfrm>
            <a:off x="6430393" y="3883018"/>
            <a:ext cx="2162967" cy="133543"/>
          </a:xfrm>
          <a:prstGeom prst="rect">
            <a:avLst/>
          </a:prstGeom>
        </p:spPr>
        <p:txBody>
          <a:bodyPr lIns="0" tIns="0" rIns="0" bIns="0">
            <a:normAutofit/>
          </a:bodyPr>
          <a:lstStyle>
            <a:lvl1pPr marL="0" indent="0">
              <a:buNone/>
              <a:defRPr sz="933">
                <a:solidFill>
                  <a:schemeClr val="accent3"/>
                </a:solidFill>
              </a:defRPr>
            </a:lvl1pPr>
            <a:lvl2pPr marL="457171" indent="0">
              <a:buNone/>
              <a:defRPr sz="1200"/>
            </a:lvl2pPr>
            <a:lvl3pPr marL="914344" indent="0">
              <a:buNone/>
              <a:defRPr sz="1200"/>
            </a:lvl3pPr>
            <a:lvl4pPr marL="1371515" indent="0">
              <a:buNone/>
              <a:defRPr sz="1200"/>
            </a:lvl4pPr>
            <a:lvl5pPr marL="1828686" indent="0">
              <a:buNone/>
              <a:defRPr sz="1200"/>
            </a:lvl5pPr>
          </a:lstStyle>
          <a:p>
            <a:pPr lvl="0"/>
            <a:r>
              <a:rPr lang="en-GB" dirty="0"/>
              <a:t>Position</a:t>
            </a:r>
            <a:endParaRPr lang="en-RO" dirty="0"/>
          </a:p>
        </p:txBody>
      </p:sp>
      <p:sp>
        <p:nvSpPr>
          <p:cNvPr id="73" name="Text Placeholder 3">
            <a:extLst>
              <a:ext uri="{FF2B5EF4-FFF2-40B4-BE49-F238E27FC236}">
                <a16:creationId xmlns:a16="http://schemas.microsoft.com/office/drawing/2014/main" id="{5A715DC3-39E7-764C-99B9-F796A312477C}"/>
              </a:ext>
            </a:extLst>
          </p:cNvPr>
          <p:cNvSpPr>
            <a:spLocks noGrp="1"/>
          </p:cNvSpPr>
          <p:nvPr>
            <p:ph type="body" sz="quarter" idx="101" hasCustomPrompt="1"/>
          </p:nvPr>
        </p:nvSpPr>
        <p:spPr>
          <a:xfrm>
            <a:off x="6430393" y="4729222"/>
            <a:ext cx="2162967" cy="133543"/>
          </a:xfrm>
          <a:prstGeom prst="rect">
            <a:avLst/>
          </a:prstGeom>
        </p:spPr>
        <p:txBody>
          <a:bodyPr lIns="0" tIns="0" rIns="0" bIns="0">
            <a:normAutofit/>
          </a:bodyPr>
          <a:lstStyle>
            <a:lvl1pPr marL="0" indent="0">
              <a:buNone/>
              <a:defRPr sz="800">
                <a:solidFill>
                  <a:schemeClr val="accent3"/>
                </a:solidFill>
              </a:defRPr>
            </a:lvl1pPr>
            <a:lvl2pPr marL="457171" indent="0">
              <a:buNone/>
              <a:defRPr sz="1200"/>
            </a:lvl2pPr>
            <a:lvl3pPr marL="914344" indent="0">
              <a:buNone/>
              <a:defRPr sz="1200"/>
            </a:lvl3pPr>
            <a:lvl4pPr marL="1371515" indent="0">
              <a:buNone/>
              <a:defRPr sz="1200"/>
            </a:lvl4pPr>
            <a:lvl5pPr marL="1828686" indent="0">
              <a:buNone/>
              <a:defRPr sz="1200"/>
            </a:lvl5pPr>
          </a:lstStyle>
          <a:p>
            <a:pPr lvl="0"/>
            <a:r>
              <a:rPr lang="en-GB" dirty="0"/>
              <a:t>+49 0000 000 00 00</a:t>
            </a:r>
          </a:p>
        </p:txBody>
      </p:sp>
      <p:sp>
        <p:nvSpPr>
          <p:cNvPr id="74" name="Text Placeholder 3">
            <a:extLst>
              <a:ext uri="{FF2B5EF4-FFF2-40B4-BE49-F238E27FC236}">
                <a16:creationId xmlns:a16="http://schemas.microsoft.com/office/drawing/2014/main" id="{256BAF67-B4A7-5740-9617-DBC6F1D938C0}"/>
              </a:ext>
            </a:extLst>
          </p:cNvPr>
          <p:cNvSpPr>
            <a:spLocks noGrp="1"/>
          </p:cNvSpPr>
          <p:nvPr>
            <p:ph type="body" sz="quarter" idx="102" hasCustomPrompt="1"/>
          </p:nvPr>
        </p:nvSpPr>
        <p:spPr>
          <a:xfrm>
            <a:off x="6430393" y="4897310"/>
            <a:ext cx="2162967" cy="133543"/>
          </a:xfrm>
          <a:prstGeom prst="rect">
            <a:avLst/>
          </a:prstGeom>
        </p:spPr>
        <p:txBody>
          <a:bodyPr lIns="0" tIns="0" rIns="0" bIns="0"/>
          <a:lstStyle>
            <a:lvl1pPr marL="0" indent="0">
              <a:buNone/>
              <a:defRPr sz="800">
                <a:solidFill>
                  <a:schemeClr val="accent3"/>
                </a:solidFill>
              </a:defRPr>
            </a:lvl1pPr>
            <a:lvl2pPr marL="457171" indent="0">
              <a:buNone/>
              <a:defRPr sz="1200"/>
            </a:lvl2pPr>
            <a:lvl3pPr marL="914344" indent="0">
              <a:buNone/>
              <a:defRPr sz="1200"/>
            </a:lvl3pPr>
            <a:lvl4pPr marL="1371515" indent="0">
              <a:buNone/>
              <a:defRPr sz="1200"/>
            </a:lvl4pPr>
            <a:lvl5pPr marL="1828686" indent="0">
              <a:buNone/>
              <a:defRPr sz="1200"/>
            </a:lvl5pPr>
          </a:lstStyle>
          <a:p>
            <a:pPr lvl="0"/>
            <a:r>
              <a:rPr lang="en-GB" dirty="0"/>
              <a:t>name.surname@p3-group.com</a:t>
            </a:r>
          </a:p>
        </p:txBody>
      </p:sp>
      <p:sp>
        <p:nvSpPr>
          <p:cNvPr id="46" name="Text Placeholder 4">
            <a:extLst>
              <a:ext uri="{FF2B5EF4-FFF2-40B4-BE49-F238E27FC236}">
                <a16:creationId xmlns:a16="http://schemas.microsoft.com/office/drawing/2014/main" id="{82A970BF-CE1B-8746-B38A-CAF45253C5F8}"/>
              </a:ext>
            </a:extLst>
          </p:cNvPr>
          <p:cNvSpPr>
            <a:spLocks noGrp="1"/>
          </p:cNvSpPr>
          <p:nvPr>
            <p:ph type="body" sz="quarter" idx="103" hasCustomPrompt="1"/>
          </p:nvPr>
        </p:nvSpPr>
        <p:spPr>
          <a:xfrm>
            <a:off x="432000" y="5640736"/>
            <a:ext cx="8326112" cy="159275"/>
          </a:xfrm>
          <a:prstGeom prst="rect">
            <a:avLst/>
          </a:prstGeom>
        </p:spPr>
        <p:txBody>
          <a:bodyPr wrap="square" lIns="0" tIns="0" rIns="0" bIns="0">
            <a:spAutoFit/>
          </a:bodyPr>
          <a:lstStyle>
            <a:lvl1pPr marL="0" marR="0" indent="0" algn="l" defTabSz="914344" rtl="0" eaLnBrk="1" fontAlgn="auto" latinLnBrk="0" hangingPunct="1">
              <a:lnSpc>
                <a:spcPct val="120000"/>
              </a:lnSpc>
              <a:spcBef>
                <a:spcPts val="0"/>
              </a:spcBef>
              <a:spcAft>
                <a:spcPts val="0"/>
              </a:spcAft>
              <a:buClrTx/>
              <a:buSzTx/>
              <a:buFontTx/>
              <a:buNone/>
              <a:tabLst/>
              <a:defRPr sz="933" cap="all" spc="75" baseline="0">
                <a:solidFill>
                  <a:schemeClr val="accent3"/>
                </a:solidFill>
                <a:latin typeface="+mj-lt"/>
              </a:defRPr>
            </a:lvl1pPr>
          </a:lstStyle>
          <a:p>
            <a:r>
              <a:rPr lang="en-US" dirty="0"/>
              <a:t>Disclaimer</a:t>
            </a:r>
          </a:p>
        </p:txBody>
      </p:sp>
      <p:sp>
        <p:nvSpPr>
          <p:cNvPr id="34" name="Date Placeholder 2">
            <a:extLst>
              <a:ext uri="{FF2B5EF4-FFF2-40B4-BE49-F238E27FC236}">
                <a16:creationId xmlns:a16="http://schemas.microsoft.com/office/drawing/2014/main" id="{A508ED61-1475-9549-9AC2-DE6A3761518A}"/>
              </a:ext>
            </a:extLst>
          </p:cNvPr>
          <p:cNvSpPr>
            <a:spLocks noGrp="1"/>
          </p:cNvSpPr>
          <p:nvPr>
            <p:ph type="dt" sz="half" idx="10"/>
          </p:nvPr>
        </p:nvSpPr>
        <p:spPr>
          <a:xfrm>
            <a:off x="432001" y="6629437"/>
            <a:ext cx="659092" cy="123273"/>
          </a:xfrm>
        </p:spPr>
        <p:txBody>
          <a:bodyPr/>
          <a:lstStyle/>
          <a:p>
            <a:fld id="{3E36CE71-A670-4082-91C8-D628635056C0}" type="datetime1">
              <a:rPr lang="ro-RO" smtClean="0"/>
              <a:t>01.02.2024</a:t>
            </a:fld>
            <a:endParaRPr lang="en-US" dirty="0"/>
          </a:p>
        </p:txBody>
      </p:sp>
      <p:sp>
        <p:nvSpPr>
          <p:cNvPr id="4" name="Text Placeholder 3">
            <a:extLst>
              <a:ext uri="{FF2B5EF4-FFF2-40B4-BE49-F238E27FC236}">
                <a16:creationId xmlns:a16="http://schemas.microsoft.com/office/drawing/2014/main" id="{EAA91C71-70B1-DD44-8EB2-4C1134334049}"/>
              </a:ext>
            </a:extLst>
          </p:cNvPr>
          <p:cNvSpPr>
            <a:spLocks noGrp="1"/>
          </p:cNvSpPr>
          <p:nvPr>
            <p:ph type="body" sz="quarter" idx="111" hasCustomPrompt="1"/>
          </p:nvPr>
        </p:nvSpPr>
        <p:spPr>
          <a:xfrm>
            <a:off x="432001" y="5852443"/>
            <a:ext cx="8324849" cy="393700"/>
          </a:xfrm>
        </p:spPr>
        <p:txBody>
          <a:bodyPr>
            <a:normAutofit/>
          </a:bodyPr>
          <a:lstStyle>
            <a:lvl1pPr marL="6351" marR="2540" indent="0" algn="l" defTabSz="609546" rtl="0" eaLnBrk="1" fontAlgn="auto" latinLnBrk="0" hangingPunct="1">
              <a:lnSpc>
                <a:spcPct val="123700"/>
              </a:lnSpc>
              <a:spcBef>
                <a:spcPts val="51"/>
              </a:spcBef>
              <a:spcAft>
                <a:spcPts val="0"/>
              </a:spcAft>
              <a:buClrTx/>
              <a:buSzTx/>
              <a:buFontTx/>
              <a:buNone/>
              <a:tabLst/>
              <a:defRPr sz="667"/>
            </a:lvl1pPr>
          </a:lstStyle>
          <a:p>
            <a:pPr marL="6351" marR="2540" lvl="0" indent="0" algn="l" defTabSz="609546" rtl="0" eaLnBrk="1" fontAlgn="auto" latinLnBrk="0" hangingPunct="1">
              <a:lnSpc>
                <a:spcPct val="123700"/>
              </a:lnSpc>
              <a:spcBef>
                <a:spcPts val="51"/>
              </a:spcBef>
              <a:spcAft>
                <a:spcPts val="0"/>
              </a:spcAft>
              <a:buClrTx/>
              <a:buSzTx/>
              <a:buFontTx/>
              <a:buNone/>
              <a:tabLst/>
              <a:defRPr/>
            </a:pPr>
            <a:r>
              <a:rPr kumimoji="0" lang="en-GB" sz="600" b="0" i="0" u="none" strike="noStrike" kern="1200" cap="none" spc="3" normalizeH="0" baseline="0" noProof="0" dirty="0">
                <a:ln>
                  <a:noFill/>
                </a:ln>
                <a:solidFill>
                  <a:srgbClr val="000000"/>
                </a:solidFill>
                <a:effectLst/>
                <a:uLnTx/>
                <a:uFillTx/>
                <a:latin typeface="Roboto Light" panose="02000000000000000000" pitchFamily="2" charset="0"/>
                <a:ea typeface="+mn-ea"/>
                <a:cs typeface="Maison Neue Light"/>
              </a:rPr>
              <a:t>This</a:t>
            </a:r>
            <a:r>
              <a:rPr kumimoji="0" lang="en-GB" sz="600" b="0" i="0" u="none" strike="noStrike" kern="1200" cap="none" spc="5"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600" b="0" i="0" u="none" strike="noStrike" kern="1200" cap="none" spc="3" normalizeH="0" baseline="0" noProof="0" dirty="0">
                <a:ln>
                  <a:noFill/>
                </a:ln>
                <a:solidFill>
                  <a:srgbClr val="000000"/>
                </a:solidFill>
                <a:effectLst/>
                <a:uLnTx/>
                <a:uFillTx/>
                <a:latin typeface="Roboto Light" panose="02000000000000000000" pitchFamily="2" charset="0"/>
                <a:ea typeface="+mn-ea"/>
                <a:cs typeface="Maison Neue Light"/>
              </a:rPr>
              <a:t>document</a:t>
            </a:r>
            <a:r>
              <a:rPr kumimoji="0" lang="en-GB" sz="600" b="0" i="0" u="none" strike="noStrike" kern="1200" cap="none" spc="5"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600" b="0" i="0" u="none" strike="noStrike" kern="1200" cap="none" spc="3" normalizeH="0" baseline="0" noProof="0" dirty="0">
                <a:ln>
                  <a:noFill/>
                </a:ln>
                <a:solidFill>
                  <a:srgbClr val="000000"/>
                </a:solidFill>
                <a:effectLst/>
                <a:uLnTx/>
                <a:uFillTx/>
                <a:latin typeface="Roboto Light" panose="02000000000000000000" pitchFamily="2" charset="0"/>
                <a:ea typeface="+mn-ea"/>
                <a:cs typeface="Maison Neue Light"/>
              </a:rPr>
              <a:t>and</a:t>
            </a:r>
            <a:r>
              <a:rPr kumimoji="0" lang="en-GB" sz="600" b="0" i="0" u="none" strike="noStrike" kern="1200" cap="none" spc="5"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600" b="0" i="0" u="none" strike="noStrike" kern="1200" cap="none" spc="3" normalizeH="0" baseline="0" noProof="0" dirty="0">
                <a:ln>
                  <a:noFill/>
                </a:ln>
                <a:solidFill>
                  <a:srgbClr val="000000"/>
                </a:solidFill>
                <a:effectLst/>
                <a:uLnTx/>
                <a:uFillTx/>
                <a:latin typeface="Roboto Light" panose="02000000000000000000" pitchFamily="2" charset="0"/>
                <a:ea typeface="+mn-ea"/>
                <a:cs typeface="Maison Neue Light"/>
              </a:rPr>
              <a:t>all</a:t>
            </a:r>
            <a:r>
              <a:rPr kumimoji="0" lang="en-GB" sz="600" b="0" i="0" u="none" strike="noStrike" kern="1200" cap="none" spc="5"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600" b="0" i="0" u="none" strike="noStrike" kern="1200" cap="none" spc="3" normalizeH="0" baseline="0" noProof="0" dirty="0">
                <a:ln>
                  <a:noFill/>
                </a:ln>
                <a:solidFill>
                  <a:srgbClr val="000000"/>
                </a:solidFill>
                <a:effectLst/>
                <a:uLnTx/>
                <a:uFillTx/>
                <a:latin typeface="Roboto Light" panose="02000000000000000000" pitchFamily="2" charset="0"/>
                <a:ea typeface="+mn-ea"/>
                <a:cs typeface="Maison Neue Light"/>
              </a:rPr>
              <a:t>information</a:t>
            </a:r>
            <a:r>
              <a:rPr kumimoji="0" lang="en-GB" sz="600" b="0" i="0" u="none" strike="noStrike" kern="1200" cap="none" spc="5"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600" b="0" i="0" u="none" strike="noStrike" kern="1200" cap="none" spc="3" normalizeH="0" baseline="0" noProof="0" dirty="0">
                <a:ln>
                  <a:noFill/>
                </a:ln>
                <a:solidFill>
                  <a:srgbClr val="000000"/>
                </a:solidFill>
                <a:effectLst/>
                <a:uLnTx/>
                <a:uFillTx/>
                <a:latin typeface="Roboto Light" panose="02000000000000000000" pitchFamily="2" charset="0"/>
                <a:ea typeface="+mn-ea"/>
                <a:cs typeface="Maison Neue Light"/>
              </a:rPr>
              <a:t>contained</a:t>
            </a:r>
            <a:r>
              <a:rPr kumimoji="0" lang="en-GB" sz="600" b="0" i="0" u="none" strike="noStrike" kern="1200" cap="none" spc="5"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600" b="0" i="0" u="none" strike="noStrike" kern="1200" cap="none" spc="3" normalizeH="0" baseline="0" noProof="0" dirty="0">
                <a:ln>
                  <a:noFill/>
                </a:ln>
                <a:solidFill>
                  <a:srgbClr val="000000"/>
                </a:solidFill>
                <a:effectLst/>
                <a:uLnTx/>
                <a:uFillTx/>
                <a:latin typeface="Roboto Light" panose="02000000000000000000" pitchFamily="2" charset="0"/>
                <a:ea typeface="+mn-ea"/>
                <a:cs typeface="Maison Neue Light"/>
              </a:rPr>
              <a:t>herein</a:t>
            </a:r>
            <a:r>
              <a:rPr kumimoji="0" lang="en-GB" sz="600" b="0" i="0" u="none" strike="noStrike" kern="1200" cap="none" spc="5"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600" b="0" i="0" u="none" strike="noStrike" kern="1200" cap="none" spc="0" normalizeH="0" baseline="0" noProof="0" dirty="0">
                <a:ln>
                  <a:noFill/>
                </a:ln>
                <a:solidFill>
                  <a:srgbClr val="000000"/>
                </a:solidFill>
                <a:effectLst/>
                <a:uLnTx/>
                <a:uFillTx/>
                <a:latin typeface="Roboto Light" panose="02000000000000000000" pitchFamily="2" charset="0"/>
                <a:ea typeface="+mn-ea"/>
                <a:cs typeface="Maison Neue Light"/>
              </a:rPr>
              <a:t>are</a:t>
            </a:r>
            <a:r>
              <a:rPr kumimoji="0" lang="en-GB" sz="600" b="0" i="0" u="none" strike="noStrike" kern="1200" cap="none" spc="8"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600" b="0" i="0" u="none" strike="noStrike" kern="1200" cap="none" spc="3" normalizeH="0" baseline="0" noProof="0" dirty="0">
                <a:ln>
                  <a:noFill/>
                </a:ln>
                <a:solidFill>
                  <a:srgbClr val="000000"/>
                </a:solidFill>
                <a:effectLst/>
                <a:uLnTx/>
                <a:uFillTx/>
                <a:latin typeface="Roboto Light" panose="02000000000000000000" pitchFamily="2" charset="0"/>
                <a:ea typeface="+mn-ea"/>
                <a:cs typeface="Maison Neue Light"/>
              </a:rPr>
              <a:t>the </a:t>
            </a:r>
            <a:r>
              <a:rPr kumimoji="0" lang="en-GB" sz="600" b="0" i="0" u="none" strike="noStrike" kern="1200" cap="none" spc="5"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600" b="0" i="0" u="none" strike="noStrike" kern="1200" cap="none" spc="3" normalizeH="0" baseline="0" noProof="0" dirty="0">
                <a:ln>
                  <a:noFill/>
                </a:ln>
                <a:solidFill>
                  <a:srgbClr val="000000"/>
                </a:solidFill>
                <a:effectLst/>
                <a:uLnTx/>
                <a:uFillTx/>
                <a:latin typeface="Roboto Light" panose="02000000000000000000" pitchFamily="2" charset="0"/>
                <a:ea typeface="+mn-ea"/>
                <a:cs typeface="Maison Neue Light"/>
              </a:rPr>
              <a:t>sole</a:t>
            </a:r>
            <a:r>
              <a:rPr kumimoji="0" lang="en-GB" sz="600" b="0" i="0" u="none" strike="noStrike" kern="1200" cap="none" spc="8"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600" b="0" i="0" u="none" strike="noStrike" kern="1200" cap="none" spc="5" normalizeH="0" baseline="0" noProof="0" dirty="0">
                <a:ln>
                  <a:noFill/>
                </a:ln>
                <a:solidFill>
                  <a:srgbClr val="000000"/>
                </a:solidFill>
                <a:effectLst/>
                <a:uLnTx/>
                <a:uFillTx/>
                <a:latin typeface="Roboto Light" panose="02000000000000000000" pitchFamily="2" charset="0"/>
                <a:ea typeface="+mn-ea"/>
                <a:cs typeface="Maison Neue Light"/>
              </a:rPr>
              <a:t>property</a:t>
            </a:r>
            <a:r>
              <a:rPr kumimoji="0" lang="en-GB" sz="600" b="0" i="0" u="none" strike="noStrike" kern="1200" cap="none" spc="8"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600" b="0" i="0" u="none" strike="noStrike" kern="1200" cap="none" spc="-3" normalizeH="0" baseline="0" noProof="0" dirty="0">
                <a:ln>
                  <a:noFill/>
                </a:ln>
                <a:solidFill>
                  <a:srgbClr val="000000"/>
                </a:solidFill>
                <a:effectLst/>
                <a:uLnTx/>
                <a:uFillTx/>
                <a:latin typeface="Roboto Light" panose="02000000000000000000" pitchFamily="2" charset="0"/>
                <a:ea typeface="+mn-ea"/>
                <a:cs typeface="Maison Neue Light"/>
              </a:rPr>
              <a:t>of</a:t>
            </a:r>
            <a:r>
              <a:rPr kumimoji="0" lang="en-GB" sz="600" b="0" i="0" u="none" strike="noStrike" kern="1200" cap="none" spc="8"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600" b="0" i="0" u="none" strike="noStrike" kern="1200" cap="none" spc="0" normalizeH="0" baseline="0" noProof="0" dirty="0">
                <a:ln>
                  <a:noFill/>
                </a:ln>
                <a:solidFill>
                  <a:srgbClr val="000000"/>
                </a:solidFill>
                <a:effectLst/>
                <a:uLnTx/>
                <a:uFillTx/>
                <a:latin typeface="Roboto Light" panose="02000000000000000000" pitchFamily="2" charset="0"/>
                <a:ea typeface="+mn-ea"/>
                <a:cs typeface="Maison Neue Light"/>
              </a:rPr>
              <a:t>P3</a:t>
            </a:r>
            <a:r>
              <a:rPr kumimoji="0" lang="en-GB" sz="600" b="0" i="0" u="none" strike="noStrike" kern="1200" cap="none" spc="-3" normalizeH="0" baseline="0" noProof="0" dirty="0">
                <a:ln>
                  <a:noFill/>
                </a:ln>
                <a:solidFill>
                  <a:srgbClr val="000000"/>
                </a:solidFill>
                <a:effectLst/>
                <a:uLnTx/>
                <a:uFillTx/>
                <a:latin typeface="Roboto Light" panose="02000000000000000000" pitchFamily="2" charset="0"/>
                <a:ea typeface="+mn-ea"/>
                <a:cs typeface="Maison Neue Light"/>
              </a:rPr>
              <a:t>.</a:t>
            </a:r>
            <a:r>
              <a:rPr kumimoji="0" lang="en-GB" sz="600" b="0" i="0" u="none" strike="noStrike" kern="1200" cap="none" spc="8"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600" b="0" i="0" u="none" strike="noStrike" kern="1200" cap="none" spc="-3" normalizeH="0" baseline="0" noProof="0" dirty="0">
                <a:ln>
                  <a:noFill/>
                </a:ln>
                <a:solidFill>
                  <a:srgbClr val="000000"/>
                </a:solidFill>
                <a:effectLst/>
                <a:uLnTx/>
                <a:uFillTx/>
                <a:latin typeface="Roboto Light" panose="02000000000000000000" pitchFamily="2" charset="0"/>
                <a:ea typeface="+mn-ea"/>
                <a:cs typeface="Maison Neue Light"/>
              </a:rPr>
              <a:t>No</a:t>
            </a:r>
            <a:r>
              <a:rPr kumimoji="0" lang="en-GB" sz="600" b="0" i="0" u="none" strike="noStrike" kern="1200" cap="none" spc="8"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600" b="0" i="0" u="none" strike="noStrike" kern="1200" cap="none" spc="3" normalizeH="0" baseline="0" noProof="0" dirty="0">
                <a:ln>
                  <a:noFill/>
                </a:ln>
                <a:solidFill>
                  <a:srgbClr val="000000"/>
                </a:solidFill>
                <a:effectLst/>
                <a:uLnTx/>
                <a:uFillTx/>
                <a:latin typeface="Roboto Light" panose="02000000000000000000" pitchFamily="2" charset="0"/>
                <a:ea typeface="+mn-ea"/>
                <a:cs typeface="Maison Neue Light"/>
              </a:rPr>
              <a:t>intellectual</a:t>
            </a:r>
            <a:r>
              <a:rPr kumimoji="0" lang="en-GB" sz="600" b="0" i="0" u="none" strike="noStrike" kern="1200" cap="none" spc="8"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600" b="0" i="0" u="none" strike="noStrike" kern="1200" cap="none" spc="5" normalizeH="0" baseline="0" noProof="0" dirty="0">
                <a:ln>
                  <a:noFill/>
                </a:ln>
                <a:solidFill>
                  <a:srgbClr val="000000"/>
                </a:solidFill>
                <a:effectLst/>
                <a:uLnTx/>
                <a:uFillTx/>
                <a:latin typeface="Roboto Light" panose="02000000000000000000" pitchFamily="2" charset="0"/>
                <a:ea typeface="+mn-ea"/>
                <a:cs typeface="Maison Neue Light"/>
              </a:rPr>
              <a:t>property</a:t>
            </a:r>
            <a:r>
              <a:rPr kumimoji="0" lang="en-GB" sz="600" b="0" i="0" u="none" strike="noStrike" kern="1200" cap="none" spc="8"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600" b="0" i="0" u="none" strike="noStrike" kern="1200" cap="none" spc="3" normalizeH="0" baseline="0" noProof="0" dirty="0">
                <a:ln>
                  <a:noFill/>
                </a:ln>
                <a:solidFill>
                  <a:srgbClr val="000000"/>
                </a:solidFill>
                <a:effectLst/>
                <a:uLnTx/>
                <a:uFillTx/>
                <a:latin typeface="Roboto Light" panose="02000000000000000000" pitchFamily="2" charset="0"/>
                <a:ea typeface="+mn-ea"/>
                <a:cs typeface="Maison Neue Light"/>
              </a:rPr>
              <a:t>rights</a:t>
            </a:r>
            <a:r>
              <a:rPr kumimoji="0" lang="en-GB" sz="600" b="0" i="0" u="none" strike="noStrike" kern="1200" cap="none" spc="8"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600" b="0" i="0" u="none" strike="noStrike" kern="1200" cap="none" spc="0" normalizeH="0" baseline="0" noProof="0" dirty="0">
                <a:ln>
                  <a:noFill/>
                </a:ln>
                <a:solidFill>
                  <a:srgbClr val="000000"/>
                </a:solidFill>
                <a:effectLst/>
                <a:uLnTx/>
                <a:uFillTx/>
                <a:latin typeface="Roboto Light" panose="02000000000000000000" pitchFamily="2" charset="0"/>
                <a:ea typeface="+mn-ea"/>
                <a:cs typeface="Maison Neue Light"/>
              </a:rPr>
              <a:t>are </a:t>
            </a:r>
            <a:r>
              <a:rPr kumimoji="0" lang="en-GB" sz="600" b="0" i="0" u="none" strike="noStrike" kern="1200" cap="none" spc="3" normalizeH="0" baseline="0" noProof="0" dirty="0">
                <a:ln>
                  <a:noFill/>
                </a:ln>
                <a:solidFill>
                  <a:srgbClr val="000000"/>
                </a:solidFill>
                <a:effectLst/>
                <a:uLnTx/>
                <a:uFillTx/>
                <a:latin typeface="Roboto Light" panose="02000000000000000000" pitchFamily="2" charset="0"/>
                <a:ea typeface="+mn-ea"/>
                <a:cs typeface="Maison Neue Light"/>
              </a:rPr>
              <a:t> granted</a:t>
            </a:r>
            <a:r>
              <a:rPr kumimoji="0" lang="en-GB" sz="600" b="0" i="0" u="none" strike="noStrike" kern="1200" cap="none" spc="5"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600" b="0" i="0" u="none" strike="noStrike" kern="1200" cap="none" spc="-3" normalizeH="0" baseline="0" noProof="0" dirty="0">
                <a:ln>
                  <a:noFill/>
                </a:ln>
                <a:solidFill>
                  <a:srgbClr val="000000"/>
                </a:solidFill>
                <a:effectLst/>
                <a:uLnTx/>
                <a:uFillTx/>
                <a:latin typeface="Roboto Light" panose="02000000000000000000" pitchFamily="2" charset="0"/>
                <a:ea typeface="+mn-ea"/>
                <a:cs typeface="Maison Neue Light"/>
              </a:rPr>
              <a:t>by</a:t>
            </a:r>
            <a:r>
              <a:rPr kumimoji="0" lang="en-GB" sz="600" b="0" i="0" u="none" strike="noStrike" kern="1200" cap="none" spc="5"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600" b="0" i="0" u="none" strike="noStrike" kern="1200" cap="none" spc="3" normalizeH="0" baseline="0" noProof="0" dirty="0">
                <a:ln>
                  <a:noFill/>
                </a:ln>
                <a:solidFill>
                  <a:srgbClr val="000000"/>
                </a:solidFill>
                <a:effectLst/>
                <a:uLnTx/>
                <a:uFillTx/>
                <a:latin typeface="Roboto Light" panose="02000000000000000000" pitchFamily="2" charset="0"/>
                <a:ea typeface="+mn-ea"/>
                <a:cs typeface="Maison Neue Light"/>
              </a:rPr>
              <a:t>the</a:t>
            </a:r>
            <a:r>
              <a:rPr kumimoji="0" lang="en-GB" sz="600" b="0" i="0" u="none" strike="noStrike" kern="1200" cap="none" spc="5" normalizeH="0" baseline="0" noProof="0" dirty="0">
                <a:ln>
                  <a:noFill/>
                </a:ln>
                <a:solidFill>
                  <a:srgbClr val="000000"/>
                </a:solidFill>
                <a:effectLst/>
                <a:uLnTx/>
                <a:uFillTx/>
                <a:latin typeface="Roboto Light" panose="02000000000000000000" pitchFamily="2" charset="0"/>
                <a:ea typeface="+mn-ea"/>
                <a:cs typeface="Maison Neue Light"/>
              </a:rPr>
              <a:t> delivery </a:t>
            </a:r>
            <a:r>
              <a:rPr kumimoji="0" lang="en-GB" sz="600" b="0" i="0" u="none" strike="noStrike" kern="1200" cap="none" spc="-3" normalizeH="0" baseline="0" noProof="0" dirty="0">
                <a:ln>
                  <a:noFill/>
                </a:ln>
                <a:solidFill>
                  <a:srgbClr val="000000"/>
                </a:solidFill>
                <a:effectLst/>
                <a:uLnTx/>
                <a:uFillTx/>
                <a:latin typeface="Roboto Light" panose="02000000000000000000" pitchFamily="2" charset="0"/>
                <a:ea typeface="+mn-ea"/>
                <a:cs typeface="Maison Neue Light"/>
              </a:rPr>
              <a:t>of</a:t>
            </a:r>
            <a:r>
              <a:rPr kumimoji="0" lang="en-GB" sz="600" b="0" i="0" u="none" strike="noStrike" kern="1200" cap="none" spc="5"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600" b="0" i="0" u="none" strike="noStrike" kern="1200" cap="none" spc="3" normalizeH="0" baseline="0" noProof="0" dirty="0">
                <a:ln>
                  <a:noFill/>
                </a:ln>
                <a:solidFill>
                  <a:srgbClr val="000000"/>
                </a:solidFill>
                <a:effectLst/>
                <a:uLnTx/>
                <a:uFillTx/>
                <a:latin typeface="Roboto Light" panose="02000000000000000000" pitchFamily="2" charset="0"/>
                <a:ea typeface="+mn-ea"/>
                <a:cs typeface="Maison Neue Light"/>
              </a:rPr>
              <a:t>this</a:t>
            </a:r>
            <a:r>
              <a:rPr kumimoji="0" lang="en-GB" sz="600" b="0" i="0" u="none" strike="noStrike" kern="1200" cap="none" spc="5"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600" b="0" i="0" u="none" strike="noStrike" kern="1200" cap="none" spc="3" normalizeH="0" baseline="0" noProof="0" dirty="0">
                <a:ln>
                  <a:noFill/>
                </a:ln>
                <a:solidFill>
                  <a:srgbClr val="000000"/>
                </a:solidFill>
                <a:effectLst/>
                <a:uLnTx/>
                <a:uFillTx/>
                <a:latin typeface="Roboto Light" panose="02000000000000000000" pitchFamily="2" charset="0"/>
                <a:ea typeface="+mn-ea"/>
                <a:cs typeface="Maison Neue Light"/>
              </a:rPr>
              <a:t>document</a:t>
            </a:r>
            <a:r>
              <a:rPr kumimoji="0" lang="en-GB" sz="600" b="0" i="0" u="none" strike="noStrike" kern="1200" cap="none" spc="5"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600" b="0" i="0" u="none" strike="noStrike" kern="1200" cap="none" spc="0" normalizeH="0" baseline="0" noProof="0" dirty="0">
                <a:ln>
                  <a:noFill/>
                </a:ln>
                <a:solidFill>
                  <a:srgbClr val="000000"/>
                </a:solidFill>
                <a:effectLst/>
                <a:uLnTx/>
                <a:uFillTx/>
                <a:latin typeface="Roboto Light" panose="02000000000000000000" pitchFamily="2" charset="0"/>
                <a:ea typeface="+mn-ea"/>
                <a:cs typeface="Maison Neue Light"/>
              </a:rPr>
              <a:t>or</a:t>
            </a:r>
            <a:r>
              <a:rPr kumimoji="0" lang="en-GB" sz="600" b="0" i="0" u="none" strike="noStrike" kern="1200" cap="none" spc="5"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600" b="0" i="0" u="none" strike="noStrike" kern="1200" cap="none" spc="3" normalizeH="0" baseline="0" noProof="0" dirty="0">
                <a:ln>
                  <a:noFill/>
                </a:ln>
                <a:solidFill>
                  <a:srgbClr val="000000"/>
                </a:solidFill>
                <a:effectLst/>
                <a:uLnTx/>
                <a:uFillTx/>
                <a:latin typeface="Roboto Light" panose="02000000000000000000" pitchFamily="2" charset="0"/>
                <a:ea typeface="+mn-ea"/>
                <a:cs typeface="Maison Neue Light"/>
              </a:rPr>
              <a:t>the</a:t>
            </a:r>
            <a:r>
              <a:rPr kumimoji="0" lang="en-GB" sz="600" b="0" i="0" u="none" strike="noStrike" kern="1200" cap="none" spc="5"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600" b="0" i="0" u="none" strike="noStrike" kern="1200" cap="none" spc="3" normalizeH="0" baseline="0" noProof="0" dirty="0">
                <a:ln>
                  <a:noFill/>
                </a:ln>
                <a:solidFill>
                  <a:srgbClr val="000000"/>
                </a:solidFill>
                <a:effectLst/>
                <a:uLnTx/>
                <a:uFillTx/>
                <a:latin typeface="Roboto Light" panose="02000000000000000000" pitchFamily="2" charset="0"/>
                <a:ea typeface="+mn-ea"/>
                <a:cs typeface="Maison Neue Light"/>
              </a:rPr>
              <a:t>disclosure</a:t>
            </a:r>
            <a:r>
              <a:rPr kumimoji="0" lang="en-GB" sz="600" b="0" i="0" u="none" strike="noStrike" kern="1200" cap="none" spc="5"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600" b="0" i="0" u="none" strike="noStrike" kern="1200" cap="none" spc="-3" normalizeH="0" baseline="0" noProof="0" dirty="0">
                <a:ln>
                  <a:noFill/>
                </a:ln>
                <a:solidFill>
                  <a:srgbClr val="000000"/>
                </a:solidFill>
                <a:effectLst/>
                <a:uLnTx/>
                <a:uFillTx/>
                <a:latin typeface="Roboto Light" panose="02000000000000000000" pitchFamily="2" charset="0"/>
                <a:ea typeface="+mn-ea"/>
                <a:cs typeface="Maison Neue Light"/>
              </a:rPr>
              <a:t>of </a:t>
            </a:r>
            <a:r>
              <a:rPr kumimoji="0" lang="en-GB" sz="600" b="0" i="0" u="none" strike="noStrike" kern="1200" cap="none" spc="-103"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600" b="0" i="0" u="none" strike="noStrike" kern="1200" cap="none" spc="3" normalizeH="0" baseline="0" noProof="0" dirty="0">
                <a:ln>
                  <a:noFill/>
                </a:ln>
                <a:solidFill>
                  <a:srgbClr val="000000"/>
                </a:solidFill>
                <a:effectLst/>
                <a:uLnTx/>
                <a:uFillTx/>
                <a:latin typeface="Roboto Light" panose="02000000000000000000" pitchFamily="2" charset="0"/>
                <a:ea typeface="+mn-ea"/>
                <a:cs typeface="Maison Neue Light"/>
              </a:rPr>
              <a:t>its</a:t>
            </a:r>
            <a:r>
              <a:rPr kumimoji="0" lang="en-GB" sz="600" b="0" i="0" u="none" strike="noStrike" kern="1200" cap="none" spc="5"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600" b="0" i="0" u="none" strike="noStrike" kern="1200" cap="none" spc="0" normalizeH="0" baseline="0" noProof="0" dirty="0">
                <a:ln>
                  <a:noFill/>
                </a:ln>
                <a:solidFill>
                  <a:srgbClr val="000000"/>
                </a:solidFill>
                <a:effectLst/>
                <a:uLnTx/>
                <a:uFillTx/>
                <a:latin typeface="Roboto Light" panose="02000000000000000000" pitchFamily="2" charset="0"/>
                <a:ea typeface="+mn-ea"/>
                <a:cs typeface="Maison Neue Light"/>
              </a:rPr>
              <a:t>content.</a:t>
            </a:r>
            <a:r>
              <a:rPr kumimoji="0" lang="en-GB" sz="600" b="0" i="0" u="none" strike="noStrike" kern="1200" cap="none" spc="5"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600" b="0" i="0" u="none" strike="noStrike" kern="1200" cap="none" spc="3" normalizeH="0" baseline="0" noProof="0" dirty="0">
                <a:ln>
                  <a:noFill/>
                </a:ln>
                <a:solidFill>
                  <a:srgbClr val="000000"/>
                </a:solidFill>
                <a:effectLst/>
                <a:uLnTx/>
                <a:uFillTx/>
                <a:latin typeface="Roboto Light" panose="02000000000000000000" pitchFamily="2" charset="0"/>
                <a:ea typeface="+mn-ea"/>
                <a:cs typeface="Maison Neue Light"/>
              </a:rPr>
              <a:t>This</a:t>
            </a:r>
            <a:r>
              <a:rPr kumimoji="0" lang="en-GB" sz="600" b="0" i="0" u="none" strike="noStrike" kern="1200" cap="none" spc="5"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600" b="0" i="0" u="none" strike="noStrike" kern="1200" cap="none" spc="3" normalizeH="0" baseline="0" noProof="0" dirty="0">
                <a:ln>
                  <a:noFill/>
                </a:ln>
                <a:solidFill>
                  <a:srgbClr val="000000"/>
                </a:solidFill>
                <a:effectLst/>
                <a:uLnTx/>
                <a:uFillTx/>
                <a:latin typeface="Roboto Light" panose="02000000000000000000" pitchFamily="2" charset="0"/>
                <a:ea typeface="+mn-ea"/>
                <a:cs typeface="Maison Neue Light"/>
              </a:rPr>
              <a:t>document</a:t>
            </a:r>
            <a:r>
              <a:rPr kumimoji="0" lang="en-GB" sz="600" b="0" i="0" u="none" strike="noStrike" kern="1200" cap="none" spc="5" normalizeH="0" baseline="0" noProof="0" dirty="0">
                <a:ln>
                  <a:noFill/>
                </a:ln>
                <a:solidFill>
                  <a:srgbClr val="000000"/>
                </a:solidFill>
                <a:effectLst/>
                <a:uLnTx/>
                <a:uFillTx/>
                <a:latin typeface="Roboto Light" panose="02000000000000000000" pitchFamily="2" charset="0"/>
                <a:ea typeface="+mn-ea"/>
                <a:cs typeface="Maison Neue Light"/>
              </a:rPr>
              <a:t> shall </a:t>
            </a:r>
            <a:r>
              <a:rPr kumimoji="0" lang="en-GB" sz="600" b="0" i="0" u="none" strike="noStrike" kern="1200" cap="none" spc="0" normalizeH="0" baseline="0" noProof="0" dirty="0">
                <a:ln>
                  <a:noFill/>
                </a:ln>
                <a:solidFill>
                  <a:srgbClr val="000000"/>
                </a:solidFill>
                <a:effectLst/>
                <a:uLnTx/>
                <a:uFillTx/>
                <a:latin typeface="Roboto Light" panose="02000000000000000000" pitchFamily="2" charset="0"/>
                <a:ea typeface="+mn-ea"/>
                <a:cs typeface="Maison Neue Light"/>
              </a:rPr>
              <a:t>not</a:t>
            </a:r>
            <a:r>
              <a:rPr kumimoji="0" lang="en-GB" sz="600" b="0" i="0" u="none" strike="noStrike" kern="1200" cap="none" spc="8"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600" b="0" i="0" u="none" strike="noStrike" kern="1200" cap="none" spc="0" normalizeH="0" baseline="0" noProof="0" dirty="0">
                <a:ln>
                  <a:noFill/>
                </a:ln>
                <a:solidFill>
                  <a:srgbClr val="000000"/>
                </a:solidFill>
                <a:effectLst/>
                <a:uLnTx/>
                <a:uFillTx/>
                <a:latin typeface="Roboto Light" panose="02000000000000000000" pitchFamily="2" charset="0"/>
                <a:ea typeface="+mn-ea"/>
                <a:cs typeface="Maison Neue Light"/>
              </a:rPr>
              <a:t>be</a:t>
            </a:r>
            <a:r>
              <a:rPr kumimoji="0" lang="en-GB" sz="600" b="0" i="0" u="none" strike="noStrike" kern="1200" cap="none" spc="5"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600" b="0" i="0" u="none" strike="noStrike" kern="1200" cap="none" spc="0" normalizeH="0" baseline="0" noProof="0" dirty="0">
                <a:ln>
                  <a:noFill/>
                </a:ln>
                <a:solidFill>
                  <a:srgbClr val="000000"/>
                </a:solidFill>
                <a:effectLst/>
                <a:uLnTx/>
                <a:uFillTx/>
                <a:latin typeface="Roboto Light" panose="02000000000000000000" pitchFamily="2" charset="0"/>
                <a:ea typeface="+mn-ea"/>
                <a:cs typeface="Maison Neue Light"/>
              </a:rPr>
              <a:t>reproduced</a:t>
            </a:r>
            <a:r>
              <a:rPr kumimoji="0" lang="en-GB" sz="600" b="0" i="0" u="none" strike="noStrike" kern="1200" cap="none" spc="5"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600" b="0" i="0" u="none" strike="noStrike" kern="1200" cap="none" spc="0" normalizeH="0" baseline="0" noProof="0" dirty="0">
                <a:ln>
                  <a:noFill/>
                </a:ln>
                <a:solidFill>
                  <a:srgbClr val="000000"/>
                </a:solidFill>
                <a:effectLst/>
                <a:uLnTx/>
                <a:uFillTx/>
                <a:latin typeface="Roboto Light" panose="02000000000000000000" pitchFamily="2" charset="0"/>
                <a:ea typeface="+mn-ea"/>
                <a:cs typeface="Maison Neue Light"/>
              </a:rPr>
              <a:t>or </a:t>
            </a:r>
            <a:r>
              <a:rPr kumimoji="0" lang="en-GB" sz="600" b="0" i="0" u="none" strike="noStrike" kern="1200" cap="none" spc="3" normalizeH="0" baseline="0" noProof="0" dirty="0">
                <a:ln>
                  <a:noFill/>
                </a:ln>
                <a:solidFill>
                  <a:srgbClr val="000000"/>
                </a:solidFill>
                <a:effectLst/>
                <a:uLnTx/>
                <a:uFillTx/>
                <a:latin typeface="Roboto Light" panose="02000000000000000000" pitchFamily="2" charset="0"/>
                <a:ea typeface="+mn-ea"/>
                <a:cs typeface="Maison Neue Light"/>
              </a:rPr>
              <a:t> disclosed</a:t>
            </a:r>
            <a:r>
              <a:rPr kumimoji="0" lang="en-GB" sz="600" b="0" i="0" u="none" strike="noStrike" kern="1200" cap="none" spc="20"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600" b="0" i="0" u="none" strike="noStrike" kern="1200" cap="none" spc="-5" normalizeH="0" baseline="0" noProof="0" dirty="0">
                <a:ln>
                  <a:noFill/>
                </a:ln>
                <a:solidFill>
                  <a:srgbClr val="000000"/>
                </a:solidFill>
                <a:effectLst/>
                <a:uLnTx/>
                <a:uFillTx/>
                <a:latin typeface="Roboto Light" panose="02000000000000000000" pitchFamily="2" charset="0"/>
                <a:ea typeface="+mn-ea"/>
                <a:cs typeface="Maison Neue Light"/>
              </a:rPr>
              <a:t>to</a:t>
            </a:r>
            <a:r>
              <a:rPr kumimoji="0" lang="en-GB" sz="600" b="0" i="0" u="none" strike="noStrike" kern="1200" cap="none" spc="23"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600" b="0" i="0" u="none" strike="noStrike" kern="1200" cap="none" spc="-3" normalizeH="0" baseline="0" noProof="0" dirty="0">
                <a:ln>
                  <a:noFill/>
                </a:ln>
                <a:solidFill>
                  <a:srgbClr val="000000"/>
                </a:solidFill>
                <a:effectLst/>
                <a:uLnTx/>
                <a:uFillTx/>
                <a:latin typeface="Roboto Light" panose="02000000000000000000" pitchFamily="2" charset="0"/>
                <a:ea typeface="+mn-ea"/>
                <a:cs typeface="Maison Neue Light"/>
              </a:rPr>
              <a:t>a</a:t>
            </a:r>
            <a:r>
              <a:rPr kumimoji="0" lang="en-GB" sz="600" b="0" i="0" u="none" strike="noStrike" kern="1200" cap="none" spc="23"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600" b="0" i="0" u="none" strike="noStrike" kern="1200" cap="none" spc="3" normalizeH="0" baseline="0" noProof="0" dirty="0">
                <a:ln>
                  <a:noFill/>
                </a:ln>
                <a:solidFill>
                  <a:srgbClr val="000000"/>
                </a:solidFill>
                <a:effectLst/>
                <a:uLnTx/>
                <a:uFillTx/>
                <a:latin typeface="Roboto Light" panose="02000000000000000000" pitchFamily="2" charset="0"/>
                <a:ea typeface="+mn-ea"/>
                <a:cs typeface="Maison Neue Light"/>
              </a:rPr>
              <a:t>third</a:t>
            </a:r>
            <a:r>
              <a:rPr kumimoji="0" lang="en-GB" sz="600" b="0" i="0" u="none" strike="noStrike" kern="1200" cap="none" spc="23"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600" b="0" i="0" u="none" strike="noStrike" kern="1200" cap="none" spc="8" normalizeH="0" baseline="0" noProof="0" dirty="0">
                <a:ln>
                  <a:noFill/>
                </a:ln>
                <a:solidFill>
                  <a:srgbClr val="000000"/>
                </a:solidFill>
                <a:effectLst/>
                <a:uLnTx/>
                <a:uFillTx/>
                <a:latin typeface="Roboto Light" panose="02000000000000000000" pitchFamily="2" charset="0"/>
                <a:ea typeface="+mn-ea"/>
                <a:cs typeface="Maison Neue Light"/>
              </a:rPr>
              <a:t>party</a:t>
            </a:r>
            <a:r>
              <a:rPr kumimoji="0" lang="en-GB" sz="600" b="0" i="0" u="none" strike="noStrike" kern="1200" cap="none" spc="23"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600" b="0" i="0" u="none" strike="noStrike" kern="1200" cap="none" spc="3" normalizeH="0" baseline="0" noProof="0" dirty="0">
                <a:ln>
                  <a:noFill/>
                </a:ln>
                <a:solidFill>
                  <a:srgbClr val="000000"/>
                </a:solidFill>
                <a:effectLst/>
                <a:uLnTx/>
                <a:uFillTx/>
                <a:latin typeface="Roboto Light" panose="02000000000000000000" pitchFamily="2" charset="0"/>
                <a:ea typeface="+mn-ea"/>
                <a:cs typeface="Maison Neue Light"/>
              </a:rPr>
              <a:t>without</a:t>
            </a:r>
            <a:r>
              <a:rPr kumimoji="0" lang="en-GB" sz="600" b="0" i="0" u="none" strike="noStrike" kern="1200" cap="none" spc="23"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600" b="0" i="0" u="none" strike="noStrike" kern="1200" cap="none" spc="3" normalizeH="0" baseline="0" noProof="0" dirty="0">
                <a:ln>
                  <a:noFill/>
                </a:ln>
                <a:solidFill>
                  <a:srgbClr val="000000"/>
                </a:solidFill>
                <a:effectLst/>
                <a:uLnTx/>
                <a:uFillTx/>
                <a:latin typeface="Roboto Light" panose="02000000000000000000" pitchFamily="2" charset="0"/>
                <a:ea typeface="+mn-ea"/>
                <a:cs typeface="Maison Neue Light"/>
              </a:rPr>
              <a:t>the</a:t>
            </a:r>
            <a:r>
              <a:rPr kumimoji="0" lang="en-GB" sz="600" b="0" i="0" u="none" strike="noStrike" kern="1200" cap="none" spc="23"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600" b="0" i="0" u="none" strike="noStrike" kern="1200" cap="none" spc="3" normalizeH="0" baseline="0" noProof="0" dirty="0">
                <a:ln>
                  <a:noFill/>
                </a:ln>
                <a:solidFill>
                  <a:srgbClr val="000000"/>
                </a:solidFill>
                <a:effectLst/>
                <a:uLnTx/>
                <a:uFillTx/>
                <a:latin typeface="Roboto Light" panose="02000000000000000000" pitchFamily="2" charset="0"/>
                <a:ea typeface="+mn-ea"/>
                <a:cs typeface="Maison Neue Light"/>
              </a:rPr>
              <a:t>express</a:t>
            </a:r>
            <a:r>
              <a:rPr kumimoji="0" lang="en-GB" sz="600" b="0" i="0" u="none" strike="noStrike" kern="1200" cap="none" spc="23"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600" b="0" i="0" u="none" strike="noStrike" kern="1200" cap="none" spc="3" normalizeH="0" baseline="0" noProof="0" dirty="0">
                <a:ln>
                  <a:noFill/>
                </a:ln>
                <a:solidFill>
                  <a:srgbClr val="000000"/>
                </a:solidFill>
                <a:effectLst/>
                <a:uLnTx/>
                <a:uFillTx/>
                <a:latin typeface="Roboto Light" panose="02000000000000000000" pitchFamily="2" charset="0"/>
                <a:ea typeface="+mn-ea"/>
                <a:cs typeface="Maison Neue Light"/>
              </a:rPr>
              <a:t>written </a:t>
            </a:r>
            <a:r>
              <a:rPr kumimoji="0" lang="en-GB" sz="600" b="0" i="0" u="none" strike="noStrike" kern="1200" cap="none" spc="5"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600" b="0" i="0" u="none" strike="noStrike" kern="1200" cap="none" spc="3" normalizeH="0" baseline="0" noProof="0" dirty="0">
                <a:ln>
                  <a:noFill/>
                </a:ln>
                <a:solidFill>
                  <a:srgbClr val="000000"/>
                </a:solidFill>
                <a:effectLst/>
                <a:uLnTx/>
                <a:uFillTx/>
                <a:latin typeface="Roboto Light" panose="02000000000000000000" pitchFamily="2" charset="0"/>
                <a:ea typeface="+mn-ea"/>
                <a:cs typeface="Maison Neue Light"/>
              </a:rPr>
              <a:t>consent</a:t>
            </a:r>
            <a:r>
              <a:rPr kumimoji="0" lang="en-GB" sz="600" b="0" i="0" u="none" strike="noStrike" kern="1200" cap="none" spc="5"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600" b="0" i="0" u="none" strike="noStrike" kern="1200" cap="none" spc="-3" normalizeH="0" baseline="0" noProof="0" dirty="0">
                <a:ln>
                  <a:noFill/>
                </a:ln>
                <a:solidFill>
                  <a:srgbClr val="000000"/>
                </a:solidFill>
                <a:effectLst/>
                <a:uLnTx/>
                <a:uFillTx/>
                <a:latin typeface="Roboto Light" panose="02000000000000000000" pitchFamily="2" charset="0"/>
                <a:ea typeface="+mn-ea"/>
                <a:cs typeface="Maison Neue Light"/>
              </a:rPr>
              <a:t>of</a:t>
            </a:r>
            <a:r>
              <a:rPr kumimoji="0" lang="en-GB" sz="600" b="0" i="0" u="none" strike="noStrike" kern="1200" cap="none" spc="3"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600" b="0" i="0" u="none" strike="noStrike" kern="1200" cap="none" spc="0" normalizeH="0" baseline="0" noProof="0" dirty="0">
                <a:ln>
                  <a:noFill/>
                </a:ln>
                <a:solidFill>
                  <a:srgbClr val="000000"/>
                </a:solidFill>
                <a:effectLst/>
                <a:uLnTx/>
                <a:uFillTx/>
                <a:latin typeface="Roboto Light" panose="02000000000000000000" pitchFamily="2" charset="0"/>
                <a:ea typeface="+mn-ea"/>
                <a:cs typeface="Maison Neue Light"/>
              </a:rPr>
              <a:t>P</a:t>
            </a:r>
            <a:r>
              <a:rPr kumimoji="0" lang="en-GB" sz="600" b="0" i="0" u="none" strike="noStrike" kern="1200" cap="none" spc="11" normalizeH="0" baseline="0" noProof="0" dirty="0">
                <a:ln>
                  <a:noFill/>
                </a:ln>
                <a:solidFill>
                  <a:srgbClr val="000000"/>
                </a:solidFill>
                <a:effectLst/>
                <a:uLnTx/>
                <a:uFillTx/>
                <a:latin typeface="Roboto Light" panose="02000000000000000000" pitchFamily="2" charset="0"/>
                <a:ea typeface="+mn-ea"/>
                <a:cs typeface="Maison Neue Light"/>
              </a:rPr>
              <a:t>3</a:t>
            </a:r>
            <a:r>
              <a:rPr kumimoji="0" lang="en-GB" sz="600" b="0" i="0" u="none" strike="noStrike" kern="1200" cap="none" spc="-3" normalizeH="0" baseline="0" noProof="0" dirty="0">
                <a:ln>
                  <a:noFill/>
                </a:ln>
                <a:solidFill>
                  <a:srgbClr val="000000"/>
                </a:solidFill>
                <a:effectLst/>
                <a:uLnTx/>
                <a:uFillTx/>
                <a:latin typeface="Roboto Light" panose="02000000000000000000" pitchFamily="2" charset="0"/>
                <a:ea typeface="+mn-ea"/>
                <a:cs typeface="Maison Neue Light"/>
              </a:rPr>
              <a:t>.</a:t>
            </a:r>
            <a:r>
              <a:rPr kumimoji="0" lang="en-GB" sz="600" b="0" i="0" u="none" strike="noStrike" kern="1200" cap="none" spc="5"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600" b="0" i="0" u="none" strike="noStrike" kern="1200" cap="none" spc="3" normalizeH="0" baseline="0" noProof="0" dirty="0">
                <a:ln>
                  <a:noFill/>
                </a:ln>
                <a:solidFill>
                  <a:srgbClr val="000000"/>
                </a:solidFill>
                <a:effectLst/>
                <a:uLnTx/>
                <a:uFillTx/>
                <a:latin typeface="Roboto Light" panose="02000000000000000000" pitchFamily="2" charset="0"/>
                <a:ea typeface="+mn-ea"/>
                <a:cs typeface="Maison Neue Light"/>
              </a:rPr>
              <a:t>This</a:t>
            </a:r>
            <a:r>
              <a:rPr kumimoji="0" lang="en-GB" sz="600" b="0" i="0" u="none" strike="noStrike" kern="1200" cap="none" spc="5"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600" b="0" i="0" u="none" strike="noStrike" kern="1200" cap="none" spc="3" normalizeH="0" baseline="0" noProof="0" dirty="0">
                <a:ln>
                  <a:noFill/>
                </a:ln>
                <a:solidFill>
                  <a:srgbClr val="000000"/>
                </a:solidFill>
                <a:effectLst/>
                <a:uLnTx/>
                <a:uFillTx/>
                <a:latin typeface="Roboto Light" panose="02000000000000000000" pitchFamily="2" charset="0"/>
                <a:ea typeface="+mn-ea"/>
                <a:cs typeface="Maison Neue Light"/>
              </a:rPr>
              <a:t>document</a:t>
            </a:r>
            <a:r>
              <a:rPr kumimoji="0" lang="en-GB" sz="600" b="0" i="0" u="none" strike="noStrike" kern="1200" cap="none" spc="5"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600" b="0" i="0" u="none" strike="noStrike" kern="1200" cap="none" spc="3" normalizeH="0" baseline="0" noProof="0" dirty="0">
                <a:ln>
                  <a:noFill/>
                </a:ln>
                <a:solidFill>
                  <a:srgbClr val="000000"/>
                </a:solidFill>
                <a:effectLst/>
                <a:uLnTx/>
                <a:uFillTx/>
                <a:latin typeface="Roboto Light" panose="02000000000000000000" pitchFamily="2" charset="0"/>
                <a:ea typeface="+mn-ea"/>
                <a:cs typeface="Maison Neue Light"/>
              </a:rPr>
              <a:t>and</a:t>
            </a:r>
            <a:r>
              <a:rPr kumimoji="0" lang="en-GB" sz="600" b="0" i="0" u="none" strike="noStrike" kern="1200" cap="none" spc="5"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600" b="0" i="0" u="none" strike="noStrike" kern="1200" cap="none" spc="3" normalizeH="0" baseline="0" noProof="0" dirty="0">
                <a:ln>
                  <a:noFill/>
                </a:ln>
                <a:solidFill>
                  <a:srgbClr val="000000"/>
                </a:solidFill>
                <a:effectLst/>
                <a:uLnTx/>
                <a:uFillTx/>
                <a:latin typeface="Roboto Light" panose="02000000000000000000" pitchFamily="2" charset="0"/>
                <a:ea typeface="+mn-ea"/>
                <a:cs typeface="Maison Neue Light"/>
              </a:rPr>
              <a:t>its</a:t>
            </a:r>
            <a:r>
              <a:rPr kumimoji="0" lang="en-GB" sz="600" b="0" i="0" u="none" strike="noStrike" kern="1200" cap="none" spc="5"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600" b="0" i="0" u="none" strike="noStrike" kern="1200" cap="none" spc="0" normalizeH="0" baseline="0" noProof="0" dirty="0">
                <a:ln>
                  <a:noFill/>
                </a:ln>
                <a:solidFill>
                  <a:srgbClr val="000000"/>
                </a:solidFill>
                <a:effectLst/>
                <a:uLnTx/>
                <a:uFillTx/>
                <a:latin typeface="Roboto Light" panose="02000000000000000000" pitchFamily="2" charset="0"/>
                <a:ea typeface="+mn-ea"/>
                <a:cs typeface="Maison Neue Light"/>
              </a:rPr>
              <a:t>content</a:t>
            </a:r>
            <a:r>
              <a:rPr kumimoji="0" lang="en-GB" sz="600" b="0" i="0" u="none" strike="noStrike" kern="1200" cap="none" spc="5" normalizeH="0" baseline="0" noProof="0" dirty="0">
                <a:ln>
                  <a:noFill/>
                </a:ln>
                <a:solidFill>
                  <a:srgbClr val="000000"/>
                </a:solidFill>
                <a:effectLst/>
                <a:uLnTx/>
                <a:uFillTx/>
                <a:latin typeface="Roboto Light" panose="02000000000000000000" pitchFamily="2" charset="0"/>
                <a:ea typeface="+mn-ea"/>
                <a:cs typeface="Maison Neue Light"/>
              </a:rPr>
              <a:t> shall </a:t>
            </a:r>
            <a:r>
              <a:rPr kumimoji="0" lang="en-GB" sz="600" b="0" i="0" u="none" strike="noStrike" kern="1200" cap="none" spc="0" normalizeH="0" baseline="0" noProof="0" dirty="0">
                <a:ln>
                  <a:noFill/>
                </a:ln>
                <a:solidFill>
                  <a:srgbClr val="000000"/>
                </a:solidFill>
                <a:effectLst/>
                <a:uLnTx/>
                <a:uFillTx/>
                <a:latin typeface="Roboto Light" panose="02000000000000000000" pitchFamily="2" charset="0"/>
                <a:ea typeface="+mn-ea"/>
                <a:cs typeface="Maison Neue Light"/>
              </a:rPr>
              <a:t>not</a:t>
            </a:r>
            <a:r>
              <a:rPr kumimoji="0" lang="en-GB" sz="600" b="0" i="0" u="none" strike="noStrike" kern="1200" cap="none" spc="5"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600" b="0" i="0" u="none" strike="noStrike" kern="1200" cap="none" spc="0" normalizeH="0" baseline="0" noProof="0" dirty="0">
                <a:ln>
                  <a:noFill/>
                </a:ln>
                <a:solidFill>
                  <a:srgbClr val="000000"/>
                </a:solidFill>
                <a:effectLst/>
                <a:uLnTx/>
                <a:uFillTx/>
                <a:latin typeface="Roboto Light" panose="02000000000000000000" pitchFamily="2" charset="0"/>
                <a:ea typeface="+mn-ea"/>
                <a:cs typeface="Maison Neue Light"/>
              </a:rPr>
              <a:t>be </a:t>
            </a:r>
            <a:r>
              <a:rPr kumimoji="0" lang="en-GB" sz="600" b="0" i="0" u="none" strike="noStrike" kern="1200" cap="none" spc="3"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600" b="0" i="0" u="none" strike="noStrike" kern="1200" cap="none" spc="0" normalizeH="0" baseline="0" noProof="0" dirty="0">
                <a:ln>
                  <a:noFill/>
                </a:ln>
                <a:solidFill>
                  <a:srgbClr val="000000"/>
                </a:solidFill>
                <a:effectLst/>
                <a:uLnTx/>
                <a:uFillTx/>
                <a:latin typeface="Roboto Light" panose="02000000000000000000" pitchFamily="2" charset="0"/>
                <a:ea typeface="+mn-ea"/>
                <a:cs typeface="Maison Neue Light"/>
              </a:rPr>
              <a:t>used</a:t>
            </a:r>
            <a:r>
              <a:rPr kumimoji="0" lang="en-GB" sz="600" b="0" i="0" u="none" strike="noStrike" kern="1200" cap="none" spc="5"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600" b="0" i="0" u="none" strike="noStrike" kern="1200" cap="none" spc="0" normalizeH="0" baseline="0" noProof="0" dirty="0">
                <a:ln>
                  <a:noFill/>
                </a:ln>
                <a:solidFill>
                  <a:srgbClr val="000000"/>
                </a:solidFill>
                <a:effectLst/>
                <a:uLnTx/>
                <a:uFillTx/>
                <a:latin typeface="Roboto Light" panose="02000000000000000000" pitchFamily="2" charset="0"/>
                <a:ea typeface="+mn-ea"/>
                <a:cs typeface="Maison Neue Light"/>
              </a:rPr>
              <a:t>for</a:t>
            </a:r>
            <a:r>
              <a:rPr kumimoji="0" lang="en-GB" sz="600" b="0" i="0" u="none" strike="noStrike" kern="1200" cap="none" spc="8"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600" b="0" i="0" u="none" strike="noStrike" kern="1200" cap="none" spc="0" normalizeH="0" baseline="0" noProof="0" dirty="0">
                <a:ln>
                  <a:noFill/>
                </a:ln>
                <a:solidFill>
                  <a:srgbClr val="000000"/>
                </a:solidFill>
                <a:effectLst/>
                <a:uLnTx/>
                <a:uFillTx/>
                <a:latin typeface="Roboto Light" panose="02000000000000000000" pitchFamily="2" charset="0"/>
                <a:ea typeface="+mn-ea"/>
                <a:cs typeface="Maison Neue Light"/>
              </a:rPr>
              <a:t>any</a:t>
            </a:r>
            <a:r>
              <a:rPr kumimoji="0" lang="en-GB" sz="600" b="0" i="0" u="none" strike="noStrike" kern="1200" cap="none" spc="8"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600" b="0" i="0" u="none" strike="noStrike" kern="1200" cap="none" spc="3" normalizeH="0" baseline="0" noProof="0" dirty="0">
                <a:ln>
                  <a:noFill/>
                </a:ln>
                <a:solidFill>
                  <a:srgbClr val="000000"/>
                </a:solidFill>
                <a:effectLst/>
                <a:uLnTx/>
                <a:uFillTx/>
                <a:latin typeface="Roboto Light" panose="02000000000000000000" pitchFamily="2" charset="0"/>
                <a:ea typeface="+mn-ea"/>
                <a:cs typeface="Maison Neue Light"/>
              </a:rPr>
              <a:t>purpose</a:t>
            </a:r>
            <a:r>
              <a:rPr kumimoji="0" lang="en-GB" sz="600" b="0" i="0" u="none" strike="noStrike" kern="1200" cap="none" spc="8"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600" b="0" i="0" u="none" strike="noStrike" kern="1200" cap="none" spc="3" normalizeH="0" baseline="0" noProof="0" dirty="0">
                <a:ln>
                  <a:noFill/>
                </a:ln>
                <a:solidFill>
                  <a:srgbClr val="000000"/>
                </a:solidFill>
                <a:effectLst/>
                <a:uLnTx/>
                <a:uFillTx/>
                <a:latin typeface="Roboto Light" panose="02000000000000000000" pitchFamily="2" charset="0"/>
                <a:ea typeface="+mn-ea"/>
                <a:cs typeface="Maison Neue Light"/>
              </a:rPr>
              <a:t>other</a:t>
            </a:r>
            <a:r>
              <a:rPr kumimoji="0" lang="en-GB" sz="600" b="0" i="0" u="none" strike="noStrike" kern="1200" cap="none" spc="8"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600" b="0" i="0" u="none" strike="noStrike" kern="1200" cap="none" spc="3" normalizeH="0" baseline="0" noProof="0" dirty="0">
                <a:ln>
                  <a:noFill/>
                </a:ln>
                <a:solidFill>
                  <a:srgbClr val="000000"/>
                </a:solidFill>
                <a:effectLst/>
                <a:uLnTx/>
                <a:uFillTx/>
                <a:latin typeface="Roboto Light" panose="02000000000000000000" pitchFamily="2" charset="0"/>
                <a:ea typeface="+mn-ea"/>
                <a:cs typeface="Maison Neue Light"/>
              </a:rPr>
              <a:t>than</a:t>
            </a:r>
            <a:r>
              <a:rPr kumimoji="0" lang="en-GB" sz="600" b="0" i="0" u="none" strike="noStrike" kern="1200" cap="none" spc="8"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600" b="0" i="0" u="none" strike="noStrike" kern="1200" cap="none" spc="3" normalizeH="0" baseline="0" noProof="0" dirty="0">
                <a:ln>
                  <a:noFill/>
                </a:ln>
                <a:solidFill>
                  <a:srgbClr val="000000"/>
                </a:solidFill>
                <a:effectLst/>
                <a:uLnTx/>
                <a:uFillTx/>
                <a:latin typeface="Roboto Light" panose="02000000000000000000" pitchFamily="2" charset="0"/>
                <a:ea typeface="+mn-ea"/>
                <a:cs typeface="Maison Neue Light"/>
              </a:rPr>
              <a:t>that</a:t>
            </a:r>
            <a:r>
              <a:rPr kumimoji="0" lang="en-GB" sz="600" b="0" i="0" u="none" strike="noStrike" kern="1200" cap="none" spc="8"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600" b="0" i="0" u="none" strike="noStrike" kern="1200" cap="none" spc="0" normalizeH="0" baseline="0" noProof="0" dirty="0">
                <a:ln>
                  <a:noFill/>
                </a:ln>
                <a:solidFill>
                  <a:srgbClr val="000000"/>
                </a:solidFill>
                <a:effectLst/>
                <a:uLnTx/>
                <a:uFillTx/>
                <a:latin typeface="Roboto Light" panose="02000000000000000000" pitchFamily="2" charset="0"/>
                <a:ea typeface="+mn-ea"/>
                <a:cs typeface="Maison Neue Light"/>
              </a:rPr>
              <a:t>for</a:t>
            </a:r>
            <a:r>
              <a:rPr kumimoji="0" lang="en-GB" sz="600" b="0" i="0" u="none" strike="noStrike" kern="1200" cap="none" spc="8"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600" b="0" i="0" u="none" strike="noStrike" kern="1200" cap="none" spc="3" normalizeH="0" baseline="0" noProof="0" dirty="0">
                <a:ln>
                  <a:noFill/>
                </a:ln>
                <a:solidFill>
                  <a:srgbClr val="000000"/>
                </a:solidFill>
                <a:effectLst/>
                <a:uLnTx/>
                <a:uFillTx/>
                <a:latin typeface="Roboto Light" panose="02000000000000000000" pitchFamily="2" charset="0"/>
                <a:ea typeface="+mn-ea"/>
                <a:cs typeface="Maison Neue Light"/>
              </a:rPr>
              <a:t>which</a:t>
            </a:r>
            <a:r>
              <a:rPr kumimoji="0" lang="en-GB" sz="600" b="0" i="0" u="none" strike="noStrike" kern="1200" cap="none" spc="8"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600" b="0" i="0" u="none" strike="noStrike" kern="1200" cap="none" spc="3" normalizeH="0" baseline="0" noProof="0" dirty="0">
                <a:ln>
                  <a:noFill/>
                </a:ln>
                <a:solidFill>
                  <a:srgbClr val="000000"/>
                </a:solidFill>
                <a:effectLst/>
                <a:uLnTx/>
                <a:uFillTx/>
                <a:latin typeface="Roboto Light" panose="02000000000000000000" pitchFamily="2" charset="0"/>
                <a:ea typeface="+mn-ea"/>
                <a:cs typeface="Maison Neue Light"/>
              </a:rPr>
              <a:t>it</a:t>
            </a:r>
            <a:r>
              <a:rPr kumimoji="0" lang="en-GB" sz="600" b="0" i="0" u="none" strike="noStrike" kern="1200" cap="none" spc="8"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600" b="0" i="0" u="none" strike="noStrike" kern="1200" cap="none" spc="0" normalizeH="0" baseline="0" noProof="0" dirty="0">
                <a:ln>
                  <a:noFill/>
                </a:ln>
                <a:solidFill>
                  <a:srgbClr val="000000"/>
                </a:solidFill>
                <a:effectLst/>
                <a:uLnTx/>
                <a:uFillTx/>
                <a:latin typeface="Roboto Light" panose="02000000000000000000" pitchFamily="2" charset="0"/>
                <a:ea typeface="+mn-ea"/>
                <a:cs typeface="Maison Neue Light"/>
              </a:rPr>
              <a:t>is</a:t>
            </a:r>
            <a:r>
              <a:rPr kumimoji="0" lang="en-GB" sz="600" b="0" i="0" u="none" strike="noStrike" kern="1200" cap="none" spc="8" normalizeH="0" baseline="0" noProof="0" dirty="0">
                <a:ln>
                  <a:noFill/>
                </a:ln>
                <a:solidFill>
                  <a:srgbClr val="000000"/>
                </a:solidFill>
                <a:effectLst/>
                <a:uLnTx/>
                <a:uFillTx/>
                <a:latin typeface="Roboto Light" panose="02000000000000000000" pitchFamily="2" charset="0"/>
                <a:ea typeface="+mn-ea"/>
                <a:cs typeface="Maison Neue Light"/>
              </a:rPr>
              <a:t> </a:t>
            </a:r>
            <a:r>
              <a:rPr kumimoji="0" lang="en-GB" sz="600" b="0" i="0" u="none" strike="noStrike" kern="1200" cap="none" spc="3" normalizeH="0" baseline="0" noProof="0" dirty="0">
                <a:ln>
                  <a:noFill/>
                </a:ln>
                <a:solidFill>
                  <a:srgbClr val="000000"/>
                </a:solidFill>
                <a:effectLst/>
                <a:uLnTx/>
                <a:uFillTx/>
                <a:latin typeface="Roboto Light" panose="02000000000000000000" pitchFamily="2" charset="0"/>
                <a:ea typeface="+mn-ea"/>
                <a:cs typeface="Maison Neue Light"/>
              </a:rPr>
              <a:t>supplied.</a:t>
            </a:r>
            <a:endParaRPr lang="en-RO" dirty="0"/>
          </a:p>
        </p:txBody>
      </p:sp>
      <p:sp>
        <p:nvSpPr>
          <p:cNvPr id="39" name="Footer Placeholder 2">
            <a:extLst>
              <a:ext uri="{FF2B5EF4-FFF2-40B4-BE49-F238E27FC236}">
                <a16:creationId xmlns:a16="http://schemas.microsoft.com/office/drawing/2014/main" id="{1749DC97-C29C-6F46-9491-142978EFBCA5}"/>
              </a:ext>
            </a:extLst>
          </p:cNvPr>
          <p:cNvSpPr>
            <a:spLocks noGrp="1"/>
          </p:cNvSpPr>
          <p:nvPr>
            <p:ph type="ftr" sz="quarter" idx="3"/>
          </p:nvPr>
        </p:nvSpPr>
        <p:spPr>
          <a:xfrm>
            <a:off x="3232075" y="6629437"/>
            <a:ext cx="5727851" cy="123273"/>
          </a:xfrm>
          <a:prstGeom prst="rect">
            <a:avLst/>
          </a:prstGeom>
        </p:spPr>
        <p:txBody>
          <a:bodyPr lIns="0" tIns="0" rIns="0" bIns="0"/>
          <a:lstStyle>
            <a:lvl1pPr>
              <a:defRPr sz="700">
                <a:solidFill>
                  <a:srgbClr val="B1B1B1"/>
                </a:solidFill>
              </a:defRPr>
            </a:lvl1pPr>
          </a:lstStyle>
          <a:p>
            <a:pPr marL="6351" algn="ctr">
              <a:spcBef>
                <a:spcPts val="68"/>
              </a:spcBef>
            </a:pPr>
            <a:r>
              <a:rPr lang="en-US" spc="8"/>
              <a:t>P3 group company presentation</a:t>
            </a:r>
            <a:endParaRPr lang="en-US" spc="-8" dirty="0"/>
          </a:p>
        </p:txBody>
      </p:sp>
      <p:pic>
        <p:nvPicPr>
          <p:cNvPr id="40" name="Graphic 39">
            <a:extLst>
              <a:ext uri="{FF2B5EF4-FFF2-40B4-BE49-F238E27FC236}">
                <a16:creationId xmlns:a16="http://schemas.microsoft.com/office/drawing/2014/main" id="{DE449E4D-618E-754C-AFED-A484A03911E7}"/>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1343877" y="270000"/>
            <a:ext cx="416323" cy="403680"/>
          </a:xfrm>
          <a:prstGeom prst="rect">
            <a:avLst/>
          </a:prstGeom>
        </p:spPr>
      </p:pic>
      <p:sp>
        <p:nvSpPr>
          <p:cNvPr id="43" name="Slide Number Placeholder 4">
            <a:extLst>
              <a:ext uri="{FF2B5EF4-FFF2-40B4-BE49-F238E27FC236}">
                <a16:creationId xmlns:a16="http://schemas.microsoft.com/office/drawing/2014/main" id="{DD3A4977-DB91-6243-B41E-C41AC83B9415}"/>
              </a:ext>
            </a:extLst>
          </p:cNvPr>
          <p:cNvSpPr>
            <a:spLocks noGrp="1"/>
          </p:cNvSpPr>
          <p:nvPr>
            <p:ph type="sldNum" sz="quarter" idx="81"/>
          </p:nvPr>
        </p:nvSpPr>
        <p:spPr>
          <a:xfrm>
            <a:off x="11310171" y="6629437"/>
            <a:ext cx="450029" cy="123273"/>
          </a:xfrm>
        </p:spPr>
        <p:txBody>
          <a:bodyPr/>
          <a:lstStyle>
            <a:lvl1pPr>
              <a:defRPr>
                <a:solidFill>
                  <a:schemeClr val="bg1">
                    <a:alpha val="50000"/>
                  </a:schemeClr>
                </a:solidFill>
              </a:defRPr>
            </a:lvl1pPr>
          </a:lstStyle>
          <a:p>
            <a:pPr algn="r"/>
            <a:fld id="{B6F15528-21DE-4FAA-801E-634DDDAF4B2B}" type="slidenum">
              <a:rPr lang="en-RO" smtClean="0"/>
              <a:pPr algn="r"/>
              <a:t>‹#›</a:t>
            </a:fld>
            <a:endParaRPr lang="en-RO" dirty="0"/>
          </a:p>
        </p:txBody>
      </p:sp>
      <p:sp>
        <p:nvSpPr>
          <p:cNvPr id="48" name="Text Placeholder 2">
            <a:extLst>
              <a:ext uri="{FF2B5EF4-FFF2-40B4-BE49-F238E27FC236}">
                <a16:creationId xmlns:a16="http://schemas.microsoft.com/office/drawing/2014/main" id="{4DC2C600-F284-C34F-BD34-83A0A3383006}"/>
              </a:ext>
            </a:extLst>
          </p:cNvPr>
          <p:cNvSpPr>
            <a:spLocks noGrp="1"/>
          </p:cNvSpPr>
          <p:nvPr>
            <p:ph type="body" sz="quarter" idx="79" hasCustomPrompt="1"/>
          </p:nvPr>
        </p:nvSpPr>
        <p:spPr>
          <a:xfrm>
            <a:off x="432001" y="1372172"/>
            <a:ext cx="4340508" cy="274637"/>
          </a:xfrm>
          <a:prstGeom prst="rect">
            <a:avLst/>
          </a:prstGeom>
        </p:spPr>
        <p:txBody>
          <a:bodyPr lIns="0">
            <a:noAutofit/>
          </a:bodyPr>
          <a:lstStyle>
            <a:lvl1pPr marL="0" indent="0">
              <a:buNone/>
              <a:defRPr sz="1600" spc="-75">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GB" dirty="0"/>
              <a:t>Contact persons</a:t>
            </a:r>
          </a:p>
        </p:txBody>
      </p:sp>
      <p:sp>
        <p:nvSpPr>
          <p:cNvPr id="35" name="Text Placeholder 4">
            <a:extLst>
              <a:ext uri="{FF2B5EF4-FFF2-40B4-BE49-F238E27FC236}">
                <a16:creationId xmlns:a16="http://schemas.microsoft.com/office/drawing/2014/main" id="{C8453F9E-A48F-3A47-B623-86B674A9C872}"/>
              </a:ext>
            </a:extLst>
          </p:cNvPr>
          <p:cNvSpPr>
            <a:spLocks noGrp="1"/>
          </p:cNvSpPr>
          <p:nvPr>
            <p:ph type="body" sz="quarter" idx="112" hasCustomPrompt="1"/>
          </p:nvPr>
        </p:nvSpPr>
        <p:spPr>
          <a:xfrm>
            <a:off x="9620156" y="2703718"/>
            <a:ext cx="2140045" cy="615553"/>
          </a:xfrm>
          <a:prstGeom prst="rect">
            <a:avLst/>
          </a:prstGeom>
          <a:noFill/>
        </p:spPr>
        <p:txBody>
          <a:bodyPr wrap="square" lIns="0" tIns="0" rIns="0" bIns="0">
            <a:spAutoFit/>
          </a:bodyPr>
          <a:lstStyle>
            <a:lvl1pPr marL="0" indent="0">
              <a:lnSpc>
                <a:spcPct val="100000"/>
              </a:lnSpc>
              <a:spcBef>
                <a:spcPts val="0"/>
              </a:spcBef>
              <a:spcAft>
                <a:spcPts val="0"/>
              </a:spcAft>
              <a:buFontTx/>
              <a:buNone/>
              <a:defRPr sz="1000">
                <a:solidFill>
                  <a:schemeClr val="bg1"/>
                </a:solidFill>
                <a:latin typeface="+mn-lt"/>
              </a:defRPr>
            </a:lvl1pPr>
          </a:lstStyle>
          <a:p>
            <a:pPr lvl="0"/>
            <a:r>
              <a:rPr lang="en-US" dirty="0"/>
              <a:t>P3 group GmbH</a:t>
            </a:r>
            <a:br>
              <a:rPr lang="en-US" dirty="0"/>
            </a:br>
            <a:r>
              <a:rPr lang="en-US" dirty="0" err="1"/>
              <a:t>Heilbronner</a:t>
            </a:r>
            <a:r>
              <a:rPr lang="en-US" dirty="0"/>
              <a:t> Str. 86</a:t>
            </a:r>
            <a:br>
              <a:rPr lang="en-US" dirty="0"/>
            </a:br>
            <a:r>
              <a:rPr lang="en-US" dirty="0"/>
              <a:t>70191 Stuttgart</a:t>
            </a:r>
            <a:br>
              <a:rPr lang="en-US" dirty="0"/>
            </a:br>
            <a:r>
              <a:rPr lang="en-US" dirty="0"/>
              <a:t>Germany</a:t>
            </a:r>
          </a:p>
        </p:txBody>
      </p:sp>
      <p:sp>
        <p:nvSpPr>
          <p:cNvPr id="36" name="Text Placeholder 4">
            <a:extLst>
              <a:ext uri="{FF2B5EF4-FFF2-40B4-BE49-F238E27FC236}">
                <a16:creationId xmlns:a16="http://schemas.microsoft.com/office/drawing/2014/main" id="{8AB6E055-3BEE-C143-A5A9-C0747C59B64D}"/>
              </a:ext>
            </a:extLst>
          </p:cNvPr>
          <p:cNvSpPr>
            <a:spLocks noGrp="1"/>
          </p:cNvSpPr>
          <p:nvPr>
            <p:ph type="body" sz="quarter" idx="113" hasCustomPrompt="1"/>
          </p:nvPr>
        </p:nvSpPr>
        <p:spPr>
          <a:xfrm>
            <a:off x="9620156" y="3384528"/>
            <a:ext cx="2140045" cy="615553"/>
          </a:xfrm>
          <a:prstGeom prst="rect">
            <a:avLst/>
          </a:prstGeom>
          <a:noFill/>
        </p:spPr>
        <p:txBody>
          <a:bodyPr wrap="square" lIns="0" tIns="0" rIns="0" bIns="0">
            <a:spAutoFit/>
          </a:bodyPr>
          <a:lstStyle>
            <a:lvl1pPr marL="0" indent="0">
              <a:lnSpc>
                <a:spcPct val="100000"/>
              </a:lnSpc>
              <a:spcBef>
                <a:spcPts val="0"/>
              </a:spcBef>
              <a:spcAft>
                <a:spcPts val="0"/>
              </a:spcAft>
              <a:buFontTx/>
              <a:buNone/>
              <a:defRPr sz="1000">
                <a:solidFill>
                  <a:schemeClr val="bg1"/>
                </a:solidFill>
                <a:latin typeface="+mn-lt"/>
              </a:defRPr>
            </a:lvl1pPr>
          </a:lstStyle>
          <a:p>
            <a:pPr lvl="0"/>
            <a:r>
              <a:rPr lang="en-US" dirty="0"/>
              <a:t>P3 group GmbH</a:t>
            </a:r>
            <a:br>
              <a:rPr lang="en-US" dirty="0"/>
            </a:br>
            <a:r>
              <a:rPr lang="en-US" dirty="0" err="1"/>
              <a:t>Heilbronner</a:t>
            </a:r>
            <a:r>
              <a:rPr lang="en-US" dirty="0"/>
              <a:t> Str. 86</a:t>
            </a:r>
            <a:br>
              <a:rPr lang="en-US" dirty="0"/>
            </a:br>
            <a:r>
              <a:rPr lang="en-US" dirty="0"/>
              <a:t>70191 Stuttgart</a:t>
            </a:r>
            <a:br>
              <a:rPr lang="en-US" dirty="0"/>
            </a:br>
            <a:r>
              <a:rPr lang="en-US" dirty="0"/>
              <a:t>Germany</a:t>
            </a:r>
          </a:p>
        </p:txBody>
      </p:sp>
    </p:spTree>
    <p:extLst>
      <p:ext uri="{BB962C8B-B14F-4D97-AF65-F5344CB8AC3E}">
        <p14:creationId xmlns:p14="http://schemas.microsoft.com/office/powerpoint/2010/main" val="225462939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Profile white &amp; blue">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AA0D62F3-9FFE-4F53-8F40-9F608147A3A1}"/>
              </a:ext>
            </a:extLst>
          </p:cNvPr>
          <p:cNvSpPr/>
          <p:nvPr userDrawn="1"/>
        </p:nvSpPr>
        <p:spPr>
          <a:xfrm>
            <a:off x="8526989" y="0"/>
            <a:ext cx="3665012"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7"/>
          </a:p>
        </p:txBody>
      </p:sp>
      <p:sp>
        <p:nvSpPr>
          <p:cNvPr id="24" name="Text Placeholder 4">
            <a:extLst>
              <a:ext uri="{FF2B5EF4-FFF2-40B4-BE49-F238E27FC236}">
                <a16:creationId xmlns:a16="http://schemas.microsoft.com/office/drawing/2014/main" id="{8C2E3C36-F45D-3940-BF1E-D589AC988926}"/>
              </a:ext>
            </a:extLst>
          </p:cNvPr>
          <p:cNvSpPr>
            <a:spLocks noGrp="1"/>
          </p:cNvSpPr>
          <p:nvPr>
            <p:ph type="body" sz="quarter" idx="77" hasCustomPrompt="1"/>
          </p:nvPr>
        </p:nvSpPr>
        <p:spPr>
          <a:xfrm>
            <a:off x="1425433" y="759600"/>
            <a:ext cx="6651527" cy="159275"/>
          </a:xfrm>
          <a:prstGeom prst="rect">
            <a:avLst/>
          </a:prstGeom>
        </p:spPr>
        <p:txBody>
          <a:bodyPr wrap="square" lIns="0" tIns="0" rIns="0" bIns="0">
            <a:spAutoFit/>
          </a:bodyPr>
          <a:lstStyle>
            <a:lvl1pPr marL="0" marR="0" indent="0" algn="l" defTabSz="914344" rtl="0" eaLnBrk="1" fontAlgn="auto" latinLnBrk="0" hangingPunct="1">
              <a:lnSpc>
                <a:spcPct val="120000"/>
              </a:lnSpc>
              <a:spcBef>
                <a:spcPts val="0"/>
              </a:spcBef>
              <a:spcAft>
                <a:spcPts val="0"/>
              </a:spcAft>
              <a:buClrTx/>
              <a:buSzTx/>
              <a:buFontTx/>
              <a:buNone/>
              <a:tabLst/>
              <a:defRPr sz="933" cap="all" spc="75" baseline="0">
                <a:solidFill>
                  <a:schemeClr val="accent3"/>
                </a:solidFill>
                <a:latin typeface="+mj-lt"/>
              </a:defRPr>
            </a:lvl1pPr>
          </a:lstStyle>
          <a:p>
            <a:r>
              <a:rPr lang="en-US" dirty="0"/>
              <a:t>Position</a:t>
            </a:r>
          </a:p>
        </p:txBody>
      </p:sp>
      <p:sp>
        <p:nvSpPr>
          <p:cNvPr id="30" name="Text Placeholder 4">
            <a:extLst>
              <a:ext uri="{FF2B5EF4-FFF2-40B4-BE49-F238E27FC236}">
                <a16:creationId xmlns:a16="http://schemas.microsoft.com/office/drawing/2014/main" id="{A35144F1-1A1D-8C45-B58D-D68CDF0AE130}"/>
              </a:ext>
            </a:extLst>
          </p:cNvPr>
          <p:cNvSpPr>
            <a:spLocks noGrp="1"/>
          </p:cNvSpPr>
          <p:nvPr>
            <p:ph type="body" sz="quarter" idx="78" hasCustomPrompt="1"/>
          </p:nvPr>
        </p:nvSpPr>
        <p:spPr>
          <a:xfrm>
            <a:off x="1425431" y="226675"/>
            <a:ext cx="6651528" cy="498598"/>
          </a:xfrm>
          <a:prstGeom prst="rect">
            <a:avLst/>
          </a:prstGeom>
        </p:spPr>
        <p:txBody>
          <a:bodyPr vert="horz" wrap="square" lIns="0" tIns="0" rIns="0" bIns="0" rtlCol="0">
            <a:spAutoFit/>
          </a:bodyPr>
          <a:lstStyle>
            <a:lvl1pPr marL="0" indent="0">
              <a:buNone/>
              <a:defRPr lang="en-US" sz="3600" spc="-200" baseline="0" dirty="0">
                <a:solidFill>
                  <a:schemeClr val="accent1"/>
                </a:solidFill>
              </a:defRPr>
            </a:lvl1pPr>
          </a:lstStyle>
          <a:p>
            <a:pPr marL="89998" lvl="0" indent="-89998">
              <a:spcBef>
                <a:spcPts val="0"/>
              </a:spcBef>
            </a:pPr>
            <a:r>
              <a:rPr lang="en-US" dirty="0"/>
              <a:t>Name Surname</a:t>
            </a:r>
          </a:p>
        </p:txBody>
      </p:sp>
      <p:sp>
        <p:nvSpPr>
          <p:cNvPr id="3" name="Text Placeholder 2">
            <a:extLst>
              <a:ext uri="{FF2B5EF4-FFF2-40B4-BE49-F238E27FC236}">
                <a16:creationId xmlns:a16="http://schemas.microsoft.com/office/drawing/2014/main" id="{82A9CB27-C6B6-E64D-AC97-1F9FC192EA01}"/>
              </a:ext>
            </a:extLst>
          </p:cNvPr>
          <p:cNvSpPr>
            <a:spLocks noGrp="1"/>
          </p:cNvSpPr>
          <p:nvPr>
            <p:ph type="body" sz="quarter" idx="79" hasCustomPrompt="1"/>
          </p:nvPr>
        </p:nvSpPr>
        <p:spPr>
          <a:xfrm>
            <a:off x="432001" y="1477963"/>
            <a:ext cx="4340508" cy="274637"/>
          </a:xfrm>
          <a:prstGeom prst="rect">
            <a:avLst/>
          </a:prstGeom>
        </p:spPr>
        <p:txBody>
          <a:bodyPr lIns="0"/>
          <a:lstStyle>
            <a:lvl1pPr marL="0" indent="0">
              <a:buNone/>
              <a:defRPr sz="1600" spc="-75">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GB" dirty="0"/>
              <a:t>Professional experience</a:t>
            </a:r>
          </a:p>
        </p:txBody>
      </p:sp>
      <p:sp>
        <p:nvSpPr>
          <p:cNvPr id="11" name="Text Placeholder 2">
            <a:extLst>
              <a:ext uri="{FF2B5EF4-FFF2-40B4-BE49-F238E27FC236}">
                <a16:creationId xmlns:a16="http://schemas.microsoft.com/office/drawing/2014/main" id="{1AD5711E-A1AE-3341-B330-2A33C814E7C6}"/>
              </a:ext>
            </a:extLst>
          </p:cNvPr>
          <p:cNvSpPr>
            <a:spLocks noGrp="1"/>
          </p:cNvSpPr>
          <p:nvPr>
            <p:ph type="body" sz="quarter" idx="80" hasCustomPrompt="1"/>
          </p:nvPr>
        </p:nvSpPr>
        <p:spPr>
          <a:xfrm>
            <a:off x="9013589" y="1477963"/>
            <a:ext cx="2746412" cy="274637"/>
          </a:xfrm>
          <a:prstGeom prst="rect">
            <a:avLst/>
          </a:prstGeom>
        </p:spPr>
        <p:txBody>
          <a:bodyPr lIns="0"/>
          <a:lstStyle>
            <a:lvl1pPr marL="0" indent="0">
              <a:buNone/>
              <a:defRPr sz="1600" spc="-75">
                <a:solidFill>
                  <a:schemeClr val="bg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GB" dirty="0"/>
              <a:t>Methods</a:t>
            </a:r>
          </a:p>
        </p:txBody>
      </p:sp>
      <p:sp>
        <p:nvSpPr>
          <p:cNvPr id="12" name="Text Placeholder 2">
            <a:extLst>
              <a:ext uri="{FF2B5EF4-FFF2-40B4-BE49-F238E27FC236}">
                <a16:creationId xmlns:a16="http://schemas.microsoft.com/office/drawing/2014/main" id="{F58AE8E5-B763-C34A-875F-F05114822075}"/>
              </a:ext>
            </a:extLst>
          </p:cNvPr>
          <p:cNvSpPr>
            <a:spLocks noGrp="1"/>
          </p:cNvSpPr>
          <p:nvPr>
            <p:ph type="body" sz="quarter" idx="81" hasCustomPrompt="1"/>
          </p:nvPr>
        </p:nvSpPr>
        <p:spPr>
          <a:xfrm>
            <a:off x="432001" y="1798003"/>
            <a:ext cx="7626929" cy="2687637"/>
          </a:xfrm>
          <a:prstGeom prst="rect">
            <a:avLst/>
          </a:prstGeom>
        </p:spPr>
        <p:txBody>
          <a:bodyPr lIns="0"/>
          <a:lstStyle>
            <a:lvl1pPr marL="118872" indent="-119997">
              <a:lnSpc>
                <a:spcPct val="110000"/>
              </a:lnSpc>
              <a:spcBef>
                <a:spcPts val="300"/>
              </a:spcBef>
              <a:buClr>
                <a:schemeClr val="accent1"/>
              </a:buClr>
              <a:buFont typeface="Arial" panose="020B0604020202020204" pitchFamily="34" charset="0"/>
              <a:buChar char="•"/>
              <a:defRPr sz="1200" spc="0">
                <a:solidFill>
                  <a:srgbClr val="000000"/>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GB" dirty="0"/>
              <a:t>Professional </a:t>
            </a:r>
            <a:br>
              <a:rPr lang="en-GB" dirty="0"/>
            </a:br>
            <a:r>
              <a:rPr lang="en-GB" dirty="0"/>
              <a:t>experience</a:t>
            </a:r>
          </a:p>
        </p:txBody>
      </p:sp>
      <p:sp>
        <p:nvSpPr>
          <p:cNvPr id="13" name="Text Placeholder 2">
            <a:extLst>
              <a:ext uri="{FF2B5EF4-FFF2-40B4-BE49-F238E27FC236}">
                <a16:creationId xmlns:a16="http://schemas.microsoft.com/office/drawing/2014/main" id="{76C28222-DC60-4844-B41A-185FEDEB9EB8}"/>
              </a:ext>
            </a:extLst>
          </p:cNvPr>
          <p:cNvSpPr>
            <a:spLocks noGrp="1"/>
          </p:cNvSpPr>
          <p:nvPr>
            <p:ph type="body" sz="quarter" idx="82" hasCustomPrompt="1"/>
          </p:nvPr>
        </p:nvSpPr>
        <p:spPr>
          <a:xfrm>
            <a:off x="9013589" y="1798003"/>
            <a:ext cx="2746412" cy="1793557"/>
          </a:xfrm>
          <a:prstGeom prst="rect">
            <a:avLst/>
          </a:prstGeom>
        </p:spPr>
        <p:txBody>
          <a:bodyPr lIns="0">
            <a:normAutofit/>
          </a:bodyPr>
          <a:lstStyle>
            <a:lvl1pPr marL="119997" indent="-119997">
              <a:lnSpc>
                <a:spcPct val="110000"/>
              </a:lnSpc>
              <a:spcBef>
                <a:spcPts val="300"/>
              </a:spcBef>
              <a:buClr>
                <a:srgbClr val="00B0F0"/>
              </a:buClr>
              <a:buFont typeface="Arial" panose="020B0604020202020204" pitchFamily="34" charset="0"/>
              <a:buChar char="•"/>
              <a:defRPr sz="933" spc="0">
                <a:solidFill>
                  <a:srgbClr val="F1F1F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GB" dirty="0"/>
              <a:t>Methods</a:t>
            </a:r>
          </a:p>
        </p:txBody>
      </p:sp>
      <p:sp>
        <p:nvSpPr>
          <p:cNvPr id="14" name="Text Placeholder 2">
            <a:extLst>
              <a:ext uri="{FF2B5EF4-FFF2-40B4-BE49-F238E27FC236}">
                <a16:creationId xmlns:a16="http://schemas.microsoft.com/office/drawing/2014/main" id="{3CE33F74-C3F8-1543-B0C5-F7FE8C6DFB3B}"/>
              </a:ext>
            </a:extLst>
          </p:cNvPr>
          <p:cNvSpPr>
            <a:spLocks noGrp="1"/>
          </p:cNvSpPr>
          <p:nvPr>
            <p:ph type="body" sz="quarter" idx="83" hasCustomPrompt="1"/>
          </p:nvPr>
        </p:nvSpPr>
        <p:spPr>
          <a:xfrm>
            <a:off x="9013589" y="3841362"/>
            <a:ext cx="2746412" cy="274637"/>
          </a:xfrm>
          <a:prstGeom prst="rect">
            <a:avLst/>
          </a:prstGeom>
        </p:spPr>
        <p:txBody>
          <a:bodyPr lIns="0"/>
          <a:lstStyle>
            <a:lvl1pPr marL="0" indent="0">
              <a:buNone/>
              <a:defRPr sz="1600" spc="-75">
                <a:solidFill>
                  <a:schemeClr val="bg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GB" dirty="0"/>
              <a:t>Education</a:t>
            </a:r>
          </a:p>
        </p:txBody>
      </p:sp>
      <p:sp>
        <p:nvSpPr>
          <p:cNvPr id="15" name="Text Placeholder 2">
            <a:extLst>
              <a:ext uri="{FF2B5EF4-FFF2-40B4-BE49-F238E27FC236}">
                <a16:creationId xmlns:a16="http://schemas.microsoft.com/office/drawing/2014/main" id="{BB24AC82-4FF5-9E49-A7CA-4A35BDF3CFB5}"/>
              </a:ext>
            </a:extLst>
          </p:cNvPr>
          <p:cNvSpPr>
            <a:spLocks noGrp="1"/>
          </p:cNvSpPr>
          <p:nvPr>
            <p:ph type="body" sz="quarter" idx="84" hasCustomPrompt="1"/>
          </p:nvPr>
        </p:nvSpPr>
        <p:spPr>
          <a:xfrm>
            <a:off x="9013589" y="4161402"/>
            <a:ext cx="2746412" cy="731837"/>
          </a:xfrm>
          <a:prstGeom prst="rect">
            <a:avLst/>
          </a:prstGeom>
        </p:spPr>
        <p:txBody>
          <a:bodyPr lIns="0">
            <a:normAutofit/>
          </a:bodyPr>
          <a:lstStyle>
            <a:lvl1pPr marL="119997" indent="-119997">
              <a:lnSpc>
                <a:spcPct val="110000"/>
              </a:lnSpc>
              <a:spcBef>
                <a:spcPts val="300"/>
              </a:spcBef>
              <a:buClr>
                <a:srgbClr val="00B0F0"/>
              </a:buClr>
              <a:buFont typeface="Arial" panose="020B0604020202020204" pitchFamily="34" charset="0"/>
              <a:buChar char="•"/>
              <a:defRPr sz="933" spc="0">
                <a:solidFill>
                  <a:srgbClr val="F1F1F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GB" dirty="0"/>
              <a:t>Education</a:t>
            </a:r>
          </a:p>
        </p:txBody>
      </p:sp>
      <p:sp>
        <p:nvSpPr>
          <p:cNvPr id="16" name="Text Placeholder 2">
            <a:extLst>
              <a:ext uri="{FF2B5EF4-FFF2-40B4-BE49-F238E27FC236}">
                <a16:creationId xmlns:a16="http://schemas.microsoft.com/office/drawing/2014/main" id="{4B5C48A3-2CA5-9C4A-85BF-442252F45E52}"/>
              </a:ext>
            </a:extLst>
          </p:cNvPr>
          <p:cNvSpPr>
            <a:spLocks noGrp="1"/>
          </p:cNvSpPr>
          <p:nvPr>
            <p:ph type="body" sz="quarter" idx="85" hasCustomPrompt="1"/>
          </p:nvPr>
        </p:nvSpPr>
        <p:spPr>
          <a:xfrm>
            <a:off x="9013589" y="5143040"/>
            <a:ext cx="2746412" cy="274637"/>
          </a:xfrm>
          <a:prstGeom prst="rect">
            <a:avLst/>
          </a:prstGeom>
        </p:spPr>
        <p:txBody>
          <a:bodyPr lIns="0"/>
          <a:lstStyle>
            <a:lvl1pPr marL="0" indent="0">
              <a:buNone/>
              <a:defRPr sz="1600" spc="-75">
                <a:solidFill>
                  <a:schemeClr val="bg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GB" dirty="0"/>
              <a:t>Languages</a:t>
            </a:r>
          </a:p>
        </p:txBody>
      </p:sp>
      <p:sp>
        <p:nvSpPr>
          <p:cNvPr id="17" name="Text Placeholder 2">
            <a:extLst>
              <a:ext uri="{FF2B5EF4-FFF2-40B4-BE49-F238E27FC236}">
                <a16:creationId xmlns:a16="http://schemas.microsoft.com/office/drawing/2014/main" id="{05C88C04-4272-C44C-B735-888F6AB76F46}"/>
              </a:ext>
            </a:extLst>
          </p:cNvPr>
          <p:cNvSpPr>
            <a:spLocks noGrp="1"/>
          </p:cNvSpPr>
          <p:nvPr>
            <p:ph type="body" sz="quarter" idx="86" hasCustomPrompt="1"/>
          </p:nvPr>
        </p:nvSpPr>
        <p:spPr>
          <a:xfrm>
            <a:off x="9013589" y="5463080"/>
            <a:ext cx="2746412" cy="857509"/>
          </a:xfrm>
          <a:prstGeom prst="rect">
            <a:avLst/>
          </a:prstGeom>
        </p:spPr>
        <p:txBody>
          <a:bodyPr lIns="0">
            <a:normAutofit/>
          </a:bodyPr>
          <a:lstStyle>
            <a:lvl1pPr marL="119997" indent="-119997">
              <a:lnSpc>
                <a:spcPct val="110000"/>
              </a:lnSpc>
              <a:spcBef>
                <a:spcPts val="300"/>
              </a:spcBef>
              <a:buClr>
                <a:srgbClr val="00B0F0"/>
              </a:buClr>
              <a:buFont typeface="Arial" panose="020B0604020202020204" pitchFamily="34" charset="0"/>
              <a:buChar char="•"/>
              <a:defRPr sz="933" spc="0">
                <a:solidFill>
                  <a:srgbClr val="F1F1F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GB" dirty="0"/>
              <a:t>Languages</a:t>
            </a:r>
          </a:p>
        </p:txBody>
      </p:sp>
      <p:sp>
        <p:nvSpPr>
          <p:cNvPr id="18" name="Text Placeholder 2">
            <a:extLst>
              <a:ext uri="{FF2B5EF4-FFF2-40B4-BE49-F238E27FC236}">
                <a16:creationId xmlns:a16="http://schemas.microsoft.com/office/drawing/2014/main" id="{A39D851A-F8D4-7D4D-AC43-EF81D36A3C67}"/>
              </a:ext>
            </a:extLst>
          </p:cNvPr>
          <p:cNvSpPr>
            <a:spLocks noGrp="1"/>
          </p:cNvSpPr>
          <p:nvPr>
            <p:ph type="body" sz="quarter" idx="87" hasCustomPrompt="1"/>
          </p:nvPr>
        </p:nvSpPr>
        <p:spPr>
          <a:xfrm>
            <a:off x="432001" y="5143040"/>
            <a:ext cx="2013159" cy="274637"/>
          </a:xfrm>
          <a:prstGeom prst="rect">
            <a:avLst/>
          </a:prstGeom>
        </p:spPr>
        <p:txBody>
          <a:bodyPr lIns="0"/>
          <a:lstStyle>
            <a:lvl1pPr marL="0" indent="0">
              <a:buNone/>
              <a:defRPr sz="1600" spc="-75">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GB" dirty="0"/>
              <a:t>Customers</a:t>
            </a:r>
          </a:p>
        </p:txBody>
      </p:sp>
      <p:sp>
        <p:nvSpPr>
          <p:cNvPr id="19" name="Text Placeholder 2">
            <a:extLst>
              <a:ext uri="{FF2B5EF4-FFF2-40B4-BE49-F238E27FC236}">
                <a16:creationId xmlns:a16="http://schemas.microsoft.com/office/drawing/2014/main" id="{36B0B85F-ECA7-764B-8BF0-8A1762C5D033}"/>
              </a:ext>
            </a:extLst>
          </p:cNvPr>
          <p:cNvSpPr>
            <a:spLocks noGrp="1"/>
          </p:cNvSpPr>
          <p:nvPr>
            <p:ph type="body" sz="quarter" idx="88" hasCustomPrompt="1"/>
          </p:nvPr>
        </p:nvSpPr>
        <p:spPr>
          <a:xfrm>
            <a:off x="432001" y="5463080"/>
            <a:ext cx="7626929" cy="857509"/>
          </a:xfrm>
          <a:prstGeom prst="rect">
            <a:avLst/>
          </a:prstGeom>
        </p:spPr>
        <p:txBody>
          <a:bodyPr vert="horz" lIns="0" tIns="45720" rIns="91440" bIns="45720" numCol="3" rtlCol="0">
            <a:normAutofit/>
          </a:bodyPr>
          <a:lstStyle>
            <a:lvl1pPr>
              <a:lnSpc>
                <a:spcPct val="60000"/>
              </a:lnSpc>
              <a:defRPr lang="en-GB" sz="933" spc="0" dirty="0"/>
            </a:lvl1pPr>
          </a:lstStyle>
          <a:p>
            <a:pPr marL="118872" lvl="0" indent="-119997">
              <a:lnSpc>
                <a:spcPct val="110000"/>
              </a:lnSpc>
              <a:spcBef>
                <a:spcPts val="300"/>
              </a:spcBef>
            </a:pPr>
            <a:r>
              <a:rPr lang="en-GB" dirty="0"/>
              <a:t>Customers</a:t>
            </a:r>
          </a:p>
        </p:txBody>
      </p:sp>
      <p:sp>
        <p:nvSpPr>
          <p:cNvPr id="25" name="Picture Placeholder 5">
            <a:extLst>
              <a:ext uri="{FF2B5EF4-FFF2-40B4-BE49-F238E27FC236}">
                <a16:creationId xmlns:a16="http://schemas.microsoft.com/office/drawing/2014/main" id="{406854AB-B13D-F24B-ABF8-47A509FD5634}"/>
              </a:ext>
            </a:extLst>
          </p:cNvPr>
          <p:cNvSpPr>
            <a:spLocks noGrp="1"/>
          </p:cNvSpPr>
          <p:nvPr>
            <p:ph type="pic" sz="quarter" idx="89"/>
          </p:nvPr>
        </p:nvSpPr>
        <p:spPr>
          <a:xfrm>
            <a:off x="432001" y="270001"/>
            <a:ext cx="834732" cy="834679"/>
          </a:xfrm>
          <a:prstGeom prst="ellipse">
            <a:avLst/>
          </a:prstGeom>
        </p:spPr>
        <p:txBody>
          <a:bodyPr anchor="ctr"/>
          <a:lstStyle>
            <a:lvl1pPr marL="0" indent="0" algn="ctr">
              <a:buNone/>
              <a:defRPr sz="800"/>
            </a:lvl1pPr>
          </a:lstStyle>
          <a:p>
            <a:r>
              <a:rPr lang="en-US" dirty="0"/>
              <a:t>Click icon to add picture</a:t>
            </a:r>
            <a:endParaRPr lang="en-RO" dirty="0"/>
          </a:p>
        </p:txBody>
      </p:sp>
      <p:sp>
        <p:nvSpPr>
          <p:cNvPr id="21" name="Date Placeholder 2">
            <a:extLst>
              <a:ext uri="{FF2B5EF4-FFF2-40B4-BE49-F238E27FC236}">
                <a16:creationId xmlns:a16="http://schemas.microsoft.com/office/drawing/2014/main" id="{7427AEC2-A128-404A-9FF7-24FCB2B19E50}"/>
              </a:ext>
            </a:extLst>
          </p:cNvPr>
          <p:cNvSpPr>
            <a:spLocks noGrp="1"/>
          </p:cNvSpPr>
          <p:nvPr>
            <p:ph type="dt" sz="half" idx="10"/>
          </p:nvPr>
        </p:nvSpPr>
        <p:spPr>
          <a:xfrm>
            <a:off x="432001" y="6629437"/>
            <a:ext cx="659092" cy="123273"/>
          </a:xfrm>
        </p:spPr>
        <p:txBody>
          <a:bodyPr/>
          <a:lstStyle/>
          <a:p>
            <a:fld id="{F6F55679-8AF5-46AA-8DBD-C5F0711F7033}" type="datetime1">
              <a:rPr lang="ro-RO" smtClean="0"/>
              <a:t>01.02.2024</a:t>
            </a:fld>
            <a:endParaRPr lang="en-US" dirty="0"/>
          </a:p>
        </p:txBody>
      </p:sp>
      <p:sp>
        <p:nvSpPr>
          <p:cNvPr id="28" name="Footer Placeholder 2">
            <a:extLst>
              <a:ext uri="{FF2B5EF4-FFF2-40B4-BE49-F238E27FC236}">
                <a16:creationId xmlns:a16="http://schemas.microsoft.com/office/drawing/2014/main" id="{7004EBDE-1D9D-3C45-8BF0-50988A074260}"/>
              </a:ext>
            </a:extLst>
          </p:cNvPr>
          <p:cNvSpPr>
            <a:spLocks noGrp="1"/>
          </p:cNvSpPr>
          <p:nvPr>
            <p:ph type="ftr" sz="quarter" idx="3"/>
          </p:nvPr>
        </p:nvSpPr>
        <p:spPr>
          <a:xfrm>
            <a:off x="3232075" y="6629437"/>
            <a:ext cx="5727851" cy="123273"/>
          </a:xfrm>
          <a:prstGeom prst="rect">
            <a:avLst/>
          </a:prstGeom>
        </p:spPr>
        <p:txBody>
          <a:bodyPr lIns="0" tIns="0" rIns="0" bIns="0"/>
          <a:lstStyle>
            <a:lvl1pPr>
              <a:defRPr sz="700">
                <a:solidFill>
                  <a:srgbClr val="B1B1B1"/>
                </a:solidFill>
              </a:defRPr>
            </a:lvl1pPr>
          </a:lstStyle>
          <a:p>
            <a:pPr marL="6351" algn="ctr">
              <a:spcBef>
                <a:spcPts val="68"/>
              </a:spcBef>
            </a:pPr>
            <a:r>
              <a:rPr lang="en-US" spc="8"/>
              <a:t>P3 group company presentation</a:t>
            </a:r>
            <a:endParaRPr lang="en-US" spc="-8" dirty="0"/>
          </a:p>
        </p:txBody>
      </p:sp>
      <p:pic>
        <p:nvPicPr>
          <p:cNvPr id="29" name="Graphic 28">
            <a:extLst>
              <a:ext uri="{FF2B5EF4-FFF2-40B4-BE49-F238E27FC236}">
                <a16:creationId xmlns:a16="http://schemas.microsoft.com/office/drawing/2014/main" id="{CCB57C49-3B1C-4946-8751-5B5A5ABD4FE4}"/>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1343877" y="270000"/>
            <a:ext cx="416323" cy="403680"/>
          </a:xfrm>
          <a:prstGeom prst="rect">
            <a:avLst/>
          </a:prstGeom>
        </p:spPr>
      </p:pic>
      <p:sp>
        <p:nvSpPr>
          <p:cNvPr id="32" name="Slide Number Placeholder 4">
            <a:extLst>
              <a:ext uri="{FF2B5EF4-FFF2-40B4-BE49-F238E27FC236}">
                <a16:creationId xmlns:a16="http://schemas.microsoft.com/office/drawing/2014/main" id="{76B67DAE-5D19-5E4A-B811-358498A8AF1F}"/>
              </a:ext>
            </a:extLst>
          </p:cNvPr>
          <p:cNvSpPr>
            <a:spLocks noGrp="1"/>
          </p:cNvSpPr>
          <p:nvPr>
            <p:ph type="sldNum" sz="quarter" idx="90"/>
          </p:nvPr>
        </p:nvSpPr>
        <p:spPr>
          <a:xfrm>
            <a:off x="11310171" y="6629437"/>
            <a:ext cx="450029" cy="123273"/>
          </a:xfrm>
        </p:spPr>
        <p:txBody>
          <a:bodyPr/>
          <a:lstStyle>
            <a:lvl1pPr>
              <a:defRPr>
                <a:solidFill>
                  <a:schemeClr val="bg1">
                    <a:alpha val="50000"/>
                  </a:schemeClr>
                </a:solidFill>
              </a:defRPr>
            </a:lvl1pPr>
          </a:lstStyle>
          <a:p>
            <a:pPr algn="r"/>
            <a:fld id="{B6F15528-21DE-4FAA-801E-634DDDAF4B2B}" type="slidenum">
              <a:rPr lang="en-RO" smtClean="0"/>
              <a:pPr algn="r"/>
              <a:t>‹#›</a:t>
            </a:fld>
            <a:endParaRPr lang="en-RO" dirty="0"/>
          </a:p>
        </p:txBody>
      </p:sp>
    </p:spTree>
    <p:extLst>
      <p:ext uri="{BB962C8B-B14F-4D97-AF65-F5344CB8AC3E}">
        <p14:creationId xmlns:p14="http://schemas.microsoft.com/office/powerpoint/2010/main" val="53048422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Compensasion white &amp; grey">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9DCD6DD-C149-4D18-A3D3-76022A9D23D9}"/>
              </a:ext>
            </a:extLst>
          </p:cNvPr>
          <p:cNvSpPr/>
          <p:nvPr userDrawn="1"/>
        </p:nvSpPr>
        <p:spPr>
          <a:xfrm>
            <a:off x="7325837" y="0"/>
            <a:ext cx="4866163"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7"/>
          </a:p>
        </p:txBody>
      </p:sp>
      <p:sp>
        <p:nvSpPr>
          <p:cNvPr id="20" name="Rectangle 19">
            <a:extLst>
              <a:ext uri="{FF2B5EF4-FFF2-40B4-BE49-F238E27FC236}">
                <a16:creationId xmlns:a16="http://schemas.microsoft.com/office/drawing/2014/main" id="{7F425851-6672-AF4F-8813-B4B35CD8B937}"/>
              </a:ext>
            </a:extLst>
          </p:cNvPr>
          <p:cNvSpPr/>
          <p:nvPr/>
        </p:nvSpPr>
        <p:spPr>
          <a:xfrm>
            <a:off x="7325837" y="0"/>
            <a:ext cx="4866163"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7"/>
          </a:p>
        </p:txBody>
      </p:sp>
      <p:sp>
        <p:nvSpPr>
          <p:cNvPr id="21" name="Text Placeholder 4">
            <a:extLst>
              <a:ext uri="{FF2B5EF4-FFF2-40B4-BE49-F238E27FC236}">
                <a16:creationId xmlns:a16="http://schemas.microsoft.com/office/drawing/2014/main" id="{6C1E079A-EE69-F749-B6B1-C9EA1AFBA7CD}"/>
              </a:ext>
            </a:extLst>
          </p:cNvPr>
          <p:cNvSpPr>
            <a:spLocks noGrp="1"/>
          </p:cNvSpPr>
          <p:nvPr>
            <p:ph type="body" sz="quarter" idx="77" hasCustomPrompt="1"/>
          </p:nvPr>
        </p:nvSpPr>
        <p:spPr>
          <a:xfrm>
            <a:off x="432000" y="759772"/>
            <a:ext cx="5855269" cy="158569"/>
          </a:xfrm>
          <a:prstGeom prst="rect">
            <a:avLst/>
          </a:prstGeom>
        </p:spPr>
        <p:txBody>
          <a:bodyPr wrap="square" lIns="0" tIns="0" rIns="0" bIns="0">
            <a:spAutoFit/>
          </a:bodyPr>
          <a:lstStyle>
            <a:lvl1pPr marL="0" marR="0" indent="0" algn="l" defTabSz="914344" rtl="0" eaLnBrk="1" fontAlgn="auto" latinLnBrk="0" hangingPunct="1">
              <a:lnSpc>
                <a:spcPct val="120000"/>
              </a:lnSpc>
              <a:spcBef>
                <a:spcPts val="0"/>
              </a:spcBef>
              <a:spcAft>
                <a:spcPts val="0"/>
              </a:spcAft>
              <a:buClrTx/>
              <a:buSzTx/>
              <a:buFontTx/>
              <a:buNone/>
              <a:tabLst/>
              <a:defRPr sz="933" cap="all" spc="75" baseline="0">
                <a:solidFill>
                  <a:schemeClr val="accent3"/>
                </a:solidFill>
                <a:latin typeface="+mj-lt"/>
              </a:defRPr>
            </a:lvl1pPr>
          </a:lstStyle>
          <a:p>
            <a:r>
              <a:rPr lang="en-US" dirty="0"/>
              <a:t>We offer you our services under the following conditions</a:t>
            </a:r>
          </a:p>
        </p:txBody>
      </p:sp>
      <p:sp>
        <p:nvSpPr>
          <p:cNvPr id="22" name="Text Placeholder 4">
            <a:extLst>
              <a:ext uri="{FF2B5EF4-FFF2-40B4-BE49-F238E27FC236}">
                <a16:creationId xmlns:a16="http://schemas.microsoft.com/office/drawing/2014/main" id="{CB6C9036-0A8B-7349-8D52-7E2AAB615DFF}"/>
              </a:ext>
            </a:extLst>
          </p:cNvPr>
          <p:cNvSpPr>
            <a:spLocks noGrp="1"/>
          </p:cNvSpPr>
          <p:nvPr>
            <p:ph type="body" sz="quarter" idx="78" hasCustomPrompt="1"/>
          </p:nvPr>
        </p:nvSpPr>
        <p:spPr>
          <a:xfrm>
            <a:off x="432000" y="226675"/>
            <a:ext cx="5855269" cy="498598"/>
          </a:xfrm>
          <a:prstGeom prst="rect">
            <a:avLst/>
          </a:prstGeom>
        </p:spPr>
        <p:txBody>
          <a:bodyPr vert="horz" wrap="square" lIns="0" tIns="0" rIns="0" bIns="0" rtlCol="0">
            <a:spAutoFit/>
          </a:bodyPr>
          <a:lstStyle>
            <a:lvl1pPr marL="0" indent="0">
              <a:buNone/>
              <a:defRPr lang="en-US" sz="3600" spc="-200" baseline="0" dirty="0">
                <a:solidFill>
                  <a:schemeClr val="accent1"/>
                </a:solidFill>
              </a:defRPr>
            </a:lvl1pPr>
          </a:lstStyle>
          <a:p>
            <a:pPr marL="89998" lvl="0" indent="-89998">
              <a:spcBef>
                <a:spcPts val="0"/>
              </a:spcBef>
            </a:pPr>
            <a:r>
              <a:rPr lang="en-US" dirty="0"/>
              <a:t>Compensation</a:t>
            </a:r>
          </a:p>
        </p:txBody>
      </p:sp>
      <p:sp>
        <p:nvSpPr>
          <p:cNvPr id="10" name="Date Placeholder 2">
            <a:extLst>
              <a:ext uri="{FF2B5EF4-FFF2-40B4-BE49-F238E27FC236}">
                <a16:creationId xmlns:a16="http://schemas.microsoft.com/office/drawing/2014/main" id="{0258F526-2991-654E-89CE-090024A18EE9}"/>
              </a:ext>
            </a:extLst>
          </p:cNvPr>
          <p:cNvSpPr>
            <a:spLocks noGrp="1"/>
          </p:cNvSpPr>
          <p:nvPr>
            <p:ph type="dt" sz="half" idx="10"/>
          </p:nvPr>
        </p:nvSpPr>
        <p:spPr>
          <a:xfrm>
            <a:off x="432001" y="6629437"/>
            <a:ext cx="659092" cy="123273"/>
          </a:xfrm>
        </p:spPr>
        <p:txBody>
          <a:bodyPr/>
          <a:lstStyle/>
          <a:p>
            <a:fld id="{C48E2F79-E6AC-4D75-8DCA-9C15F0AFD16F}" type="datetime1">
              <a:rPr lang="ro-RO" smtClean="0"/>
              <a:t>01.02.2024</a:t>
            </a:fld>
            <a:endParaRPr lang="en-US" dirty="0"/>
          </a:p>
        </p:txBody>
      </p:sp>
      <p:sp>
        <p:nvSpPr>
          <p:cNvPr id="14" name="Text Placeholder 2">
            <a:extLst>
              <a:ext uri="{FF2B5EF4-FFF2-40B4-BE49-F238E27FC236}">
                <a16:creationId xmlns:a16="http://schemas.microsoft.com/office/drawing/2014/main" id="{5A4297E3-6BA1-5146-BB36-6201098555B1}"/>
              </a:ext>
            </a:extLst>
          </p:cNvPr>
          <p:cNvSpPr>
            <a:spLocks noGrp="1"/>
          </p:cNvSpPr>
          <p:nvPr>
            <p:ph type="body" sz="quarter" idx="81" hasCustomPrompt="1"/>
          </p:nvPr>
        </p:nvSpPr>
        <p:spPr>
          <a:xfrm>
            <a:off x="432001" y="1477962"/>
            <a:ext cx="6417295" cy="4516804"/>
          </a:xfrm>
          <a:prstGeom prst="rect">
            <a:avLst/>
          </a:prstGeom>
        </p:spPr>
        <p:txBody>
          <a:bodyPr lIns="0">
            <a:noAutofit/>
          </a:bodyPr>
          <a:lstStyle>
            <a:lvl1pPr marL="0" indent="0">
              <a:lnSpc>
                <a:spcPct val="110000"/>
              </a:lnSpc>
              <a:spcBef>
                <a:spcPts val="300"/>
              </a:spcBef>
              <a:buClr>
                <a:schemeClr val="accent1"/>
              </a:buClr>
              <a:buFont typeface="Arial" panose="020B0604020202020204" pitchFamily="34" charset="0"/>
              <a:buNone/>
              <a:defRPr sz="1200" spc="0">
                <a:solidFill>
                  <a:srgbClr val="000000"/>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GB" dirty="0"/>
              <a:t>The statement of work described was estimated in detail  based on the current state of knowledge and offered according to effort in a time &amp; materials offer. Project duration is 30 working days between: 26.04.2021 and 11.05.2021.</a:t>
            </a:r>
          </a:p>
          <a:p>
            <a:pPr lvl="0"/>
            <a:endParaRPr lang="en-GB" dirty="0"/>
          </a:p>
          <a:p>
            <a:pPr lvl="0"/>
            <a:r>
              <a:rPr lang="en-GB" dirty="0"/>
              <a:t>From the time the order is received, P3 guarantees a project start within two weeks at the latest. Travel expenses will be invoiced based on client demands.</a:t>
            </a:r>
          </a:p>
          <a:p>
            <a:pPr lvl="0"/>
            <a:endParaRPr lang="en-GB" dirty="0"/>
          </a:p>
          <a:p>
            <a:pPr lvl="0"/>
            <a:r>
              <a:rPr lang="en-GB" dirty="0"/>
              <a:t>Any kind of changes in any way which influents the project scope must be subject to written agreement between client and P3.</a:t>
            </a:r>
          </a:p>
          <a:p>
            <a:pPr lvl="0"/>
            <a:endParaRPr lang="en-GB" dirty="0"/>
          </a:p>
          <a:p>
            <a:pPr lvl="0"/>
            <a:r>
              <a:rPr lang="en-GB" dirty="0"/>
              <a:t>We guarantee you an efficient and effective project process and look forward to your order.</a:t>
            </a:r>
          </a:p>
          <a:p>
            <a:pPr lvl="0"/>
            <a:endParaRPr lang="en-GB" dirty="0"/>
          </a:p>
          <a:p>
            <a:pPr lvl="0"/>
            <a:endParaRPr lang="en-GB" dirty="0"/>
          </a:p>
          <a:p>
            <a:pPr lvl="0"/>
            <a:endParaRPr lang="en-GB" dirty="0"/>
          </a:p>
          <a:p>
            <a:pPr lvl="0"/>
            <a:r>
              <a:rPr lang="en-GB" dirty="0"/>
              <a:t>Best regards,</a:t>
            </a:r>
          </a:p>
          <a:p>
            <a:pPr lvl="0"/>
            <a:endParaRPr lang="en-GB" dirty="0"/>
          </a:p>
          <a:p>
            <a:pPr lvl="0"/>
            <a:r>
              <a:rPr lang="en-GB" dirty="0"/>
              <a:t>Marius </a:t>
            </a:r>
            <a:r>
              <a:rPr lang="en-GB" dirty="0" err="1"/>
              <a:t>Mailat</a:t>
            </a:r>
            <a:endParaRPr lang="en-GB" dirty="0"/>
          </a:p>
          <a:p>
            <a:pPr lvl="0"/>
            <a:r>
              <a:rPr lang="en-GB" dirty="0"/>
              <a:t>P3 digital services GmbH</a:t>
            </a:r>
          </a:p>
        </p:txBody>
      </p:sp>
      <p:sp>
        <p:nvSpPr>
          <p:cNvPr id="16" name="Footer Placeholder 2">
            <a:extLst>
              <a:ext uri="{FF2B5EF4-FFF2-40B4-BE49-F238E27FC236}">
                <a16:creationId xmlns:a16="http://schemas.microsoft.com/office/drawing/2014/main" id="{85E10EA1-C22F-B441-BD2A-F9AFBF15378C}"/>
              </a:ext>
            </a:extLst>
          </p:cNvPr>
          <p:cNvSpPr>
            <a:spLocks noGrp="1"/>
          </p:cNvSpPr>
          <p:nvPr>
            <p:ph type="ftr" sz="quarter" idx="3"/>
          </p:nvPr>
        </p:nvSpPr>
        <p:spPr>
          <a:xfrm>
            <a:off x="3232075" y="6629437"/>
            <a:ext cx="5727851" cy="123273"/>
          </a:xfrm>
          <a:prstGeom prst="rect">
            <a:avLst/>
          </a:prstGeom>
        </p:spPr>
        <p:txBody>
          <a:bodyPr lIns="0" tIns="0" rIns="0" bIns="0"/>
          <a:lstStyle>
            <a:lvl1pPr>
              <a:defRPr sz="700">
                <a:solidFill>
                  <a:srgbClr val="B1B1B1"/>
                </a:solidFill>
              </a:defRPr>
            </a:lvl1pPr>
          </a:lstStyle>
          <a:p>
            <a:pPr marL="6351" algn="ctr">
              <a:spcBef>
                <a:spcPts val="68"/>
              </a:spcBef>
            </a:pPr>
            <a:r>
              <a:rPr lang="en-US" spc="8"/>
              <a:t>P3 group company presentation</a:t>
            </a:r>
            <a:endParaRPr lang="en-US" spc="-8" dirty="0"/>
          </a:p>
        </p:txBody>
      </p:sp>
      <p:pic>
        <p:nvPicPr>
          <p:cNvPr id="19" name="Graphic 18">
            <a:extLst>
              <a:ext uri="{FF2B5EF4-FFF2-40B4-BE49-F238E27FC236}">
                <a16:creationId xmlns:a16="http://schemas.microsoft.com/office/drawing/2014/main" id="{CF84B5ED-5CE8-F54D-8804-49716AD930A5}"/>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1343877" y="270000"/>
            <a:ext cx="416323" cy="403680"/>
          </a:xfrm>
          <a:prstGeom prst="rect">
            <a:avLst/>
          </a:prstGeom>
        </p:spPr>
      </p:pic>
      <p:sp>
        <p:nvSpPr>
          <p:cNvPr id="23" name="Slide Number Placeholder 3">
            <a:extLst>
              <a:ext uri="{FF2B5EF4-FFF2-40B4-BE49-F238E27FC236}">
                <a16:creationId xmlns:a16="http://schemas.microsoft.com/office/drawing/2014/main" id="{003F6D15-23DE-A749-ADA3-C4B529DB239B}"/>
              </a:ext>
            </a:extLst>
          </p:cNvPr>
          <p:cNvSpPr>
            <a:spLocks noGrp="1"/>
          </p:cNvSpPr>
          <p:nvPr>
            <p:ph type="sldNum" sz="quarter" idx="4"/>
          </p:nvPr>
        </p:nvSpPr>
        <p:spPr>
          <a:xfrm>
            <a:off x="11310171" y="6629437"/>
            <a:ext cx="450029" cy="123273"/>
          </a:xfrm>
          <a:prstGeom prst="rect">
            <a:avLst/>
          </a:prstGeom>
        </p:spPr>
        <p:txBody>
          <a:bodyPr lIns="0" tIns="0" rIns="0" bIns="0"/>
          <a:lstStyle>
            <a:lvl1pPr>
              <a:defRPr sz="700">
                <a:solidFill>
                  <a:srgbClr val="B1B1B1"/>
                </a:solidFill>
              </a:defRPr>
            </a:lvl1pPr>
          </a:lstStyle>
          <a:p>
            <a:pPr algn="r"/>
            <a:fld id="{B6F15528-21DE-4FAA-801E-634DDDAF4B2B}" type="slidenum">
              <a:rPr lang="en-RO" smtClean="0"/>
              <a:pPr algn="r"/>
              <a:t>‹#›</a:t>
            </a:fld>
            <a:endParaRPr lang="en-RO" dirty="0"/>
          </a:p>
        </p:txBody>
      </p:sp>
    </p:spTree>
    <p:extLst>
      <p:ext uri="{BB962C8B-B14F-4D97-AF65-F5344CB8AC3E}">
        <p14:creationId xmlns:p14="http://schemas.microsoft.com/office/powerpoint/2010/main" val="135571815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Project">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2A9CB27-C6B6-E64D-AC97-1F9FC192EA01}"/>
              </a:ext>
            </a:extLst>
          </p:cNvPr>
          <p:cNvSpPr>
            <a:spLocks noGrp="1"/>
          </p:cNvSpPr>
          <p:nvPr>
            <p:ph type="body" sz="quarter" idx="79" hasCustomPrompt="1"/>
          </p:nvPr>
        </p:nvSpPr>
        <p:spPr>
          <a:xfrm>
            <a:off x="432000" y="1477963"/>
            <a:ext cx="4819651" cy="274637"/>
          </a:xfrm>
          <a:prstGeom prst="rect">
            <a:avLst/>
          </a:prstGeom>
        </p:spPr>
        <p:txBody>
          <a:bodyPr lIns="0">
            <a:normAutofit/>
          </a:bodyPr>
          <a:lstStyle>
            <a:lvl1pPr marL="0" indent="0">
              <a:buNone/>
              <a:defRPr sz="1600" spc="0">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GB" dirty="0"/>
              <a:t>Project description</a:t>
            </a:r>
          </a:p>
        </p:txBody>
      </p:sp>
      <p:sp>
        <p:nvSpPr>
          <p:cNvPr id="12" name="Text Placeholder 2">
            <a:extLst>
              <a:ext uri="{FF2B5EF4-FFF2-40B4-BE49-F238E27FC236}">
                <a16:creationId xmlns:a16="http://schemas.microsoft.com/office/drawing/2014/main" id="{F58AE8E5-B763-C34A-875F-F05114822075}"/>
              </a:ext>
            </a:extLst>
          </p:cNvPr>
          <p:cNvSpPr>
            <a:spLocks noGrp="1"/>
          </p:cNvSpPr>
          <p:nvPr>
            <p:ph type="body" sz="quarter" idx="81" hasCustomPrompt="1"/>
          </p:nvPr>
        </p:nvSpPr>
        <p:spPr>
          <a:xfrm>
            <a:off x="432001" y="1798003"/>
            <a:ext cx="8256969" cy="725315"/>
          </a:xfrm>
          <a:prstGeom prst="rect">
            <a:avLst/>
          </a:prstGeom>
        </p:spPr>
        <p:txBody>
          <a:bodyPr lIns="0" numCol="1"/>
          <a:lstStyle>
            <a:lvl1pPr marL="0" indent="0">
              <a:lnSpc>
                <a:spcPct val="110000"/>
              </a:lnSpc>
              <a:spcBef>
                <a:spcPts val="300"/>
              </a:spcBef>
              <a:buClr>
                <a:schemeClr val="accent1"/>
              </a:buClr>
              <a:buFont typeface="Arial" panose="020B0604020202020204" pitchFamily="34" charset="0"/>
              <a:buNone/>
              <a:defRPr sz="1200" spc="0">
                <a:solidFill>
                  <a:srgbClr val="000000"/>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GB" dirty="0"/>
              <a:t>Project description</a:t>
            </a:r>
          </a:p>
          <a:p>
            <a:pPr lvl="0"/>
            <a:endParaRPr lang="en-GB" dirty="0"/>
          </a:p>
        </p:txBody>
      </p:sp>
      <p:sp>
        <p:nvSpPr>
          <p:cNvPr id="18" name="Text Placeholder 2">
            <a:extLst>
              <a:ext uri="{FF2B5EF4-FFF2-40B4-BE49-F238E27FC236}">
                <a16:creationId xmlns:a16="http://schemas.microsoft.com/office/drawing/2014/main" id="{A39D851A-F8D4-7D4D-AC43-EF81D36A3C67}"/>
              </a:ext>
            </a:extLst>
          </p:cNvPr>
          <p:cNvSpPr>
            <a:spLocks noGrp="1"/>
          </p:cNvSpPr>
          <p:nvPr>
            <p:ph type="body" sz="quarter" idx="87" hasCustomPrompt="1"/>
          </p:nvPr>
        </p:nvSpPr>
        <p:spPr>
          <a:xfrm>
            <a:off x="432000" y="2815056"/>
            <a:ext cx="2492301" cy="274637"/>
          </a:xfrm>
          <a:prstGeom prst="rect">
            <a:avLst/>
          </a:prstGeom>
        </p:spPr>
        <p:txBody>
          <a:bodyPr lIns="0"/>
          <a:lstStyle>
            <a:lvl1pPr marL="0" indent="0">
              <a:buNone/>
              <a:defRPr sz="1600" spc="0">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GB" dirty="0"/>
              <a:t>Features</a:t>
            </a:r>
          </a:p>
        </p:txBody>
      </p:sp>
      <p:sp>
        <p:nvSpPr>
          <p:cNvPr id="19" name="Text Placeholder 2">
            <a:extLst>
              <a:ext uri="{FF2B5EF4-FFF2-40B4-BE49-F238E27FC236}">
                <a16:creationId xmlns:a16="http://schemas.microsoft.com/office/drawing/2014/main" id="{36B0B85F-ECA7-764B-8BF0-8A1762C5D033}"/>
              </a:ext>
            </a:extLst>
          </p:cNvPr>
          <p:cNvSpPr>
            <a:spLocks noGrp="1"/>
          </p:cNvSpPr>
          <p:nvPr>
            <p:ph type="body" sz="quarter" idx="88" hasCustomPrompt="1"/>
          </p:nvPr>
        </p:nvSpPr>
        <p:spPr>
          <a:xfrm>
            <a:off x="432000" y="3135096"/>
            <a:ext cx="8256971" cy="2299352"/>
          </a:xfrm>
          <a:prstGeom prst="rect">
            <a:avLst/>
          </a:prstGeom>
        </p:spPr>
        <p:txBody>
          <a:bodyPr lIns="0" numCol="1">
            <a:normAutofit/>
          </a:bodyPr>
          <a:lstStyle>
            <a:lvl1pPr marL="119997" indent="-119997">
              <a:lnSpc>
                <a:spcPct val="110000"/>
              </a:lnSpc>
              <a:spcBef>
                <a:spcPts val="300"/>
              </a:spcBef>
              <a:buClr>
                <a:schemeClr val="accent1"/>
              </a:buClr>
              <a:buFont typeface="Arial" panose="020B0604020202020204" pitchFamily="34" charset="0"/>
              <a:buChar char="•"/>
              <a:defRPr sz="1200" spc="0">
                <a:solidFill>
                  <a:srgbClr val="000000"/>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GB" dirty="0"/>
              <a:t>Features</a:t>
            </a:r>
          </a:p>
        </p:txBody>
      </p:sp>
      <p:sp>
        <p:nvSpPr>
          <p:cNvPr id="20" name="Text Placeholder 4">
            <a:extLst>
              <a:ext uri="{FF2B5EF4-FFF2-40B4-BE49-F238E27FC236}">
                <a16:creationId xmlns:a16="http://schemas.microsoft.com/office/drawing/2014/main" id="{0295E9D2-9FF8-AF4C-BE3E-3ECF6CFD962E}"/>
              </a:ext>
            </a:extLst>
          </p:cNvPr>
          <p:cNvSpPr>
            <a:spLocks noGrp="1"/>
          </p:cNvSpPr>
          <p:nvPr>
            <p:ph type="body" sz="quarter" idx="77" hasCustomPrompt="1"/>
          </p:nvPr>
        </p:nvSpPr>
        <p:spPr>
          <a:xfrm>
            <a:off x="432001" y="759771"/>
            <a:ext cx="7727367" cy="159275"/>
          </a:xfrm>
          <a:prstGeom prst="rect">
            <a:avLst/>
          </a:prstGeom>
        </p:spPr>
        <p:txBody>
          <a:bodyPr wrap="square" lIns="0" tIns="0" rIns="0" bIns="0">
            <a:spAutoFit/>
          </a:bodyPr>
          <a:lstStyle>
            <a:lvl1pPr marL="0" marR="0" indent="0" algn="l" defTabSz="914344" rtl="0" eaLnBrk="1" fontAlgn="auto" latinLnBrk="0" hangingPunct="1">
              <a:lnSpc>
                <a:spcPct val="120000"/>
              </a:lnSpc>
              <a:spcBef>
                <a:spcPts val="0"/>
              </a:spcBef>
              <a:spcAft>
                <a:spcPts val="0"/>
              </a:spcAft>
              <a:buClrTx/>
              <a:buSzTx/>
              <a:buFontTx/>
              <a:buNone/>
              <a:tabLst/>
              <a:defRPr sz="933" cap="all" spc="75" baseline="0">
                <a:solidFill>
                  <a:schemeClr val="accent3"/>
                </a:solidFill>
                <a:latin typeface="+mj-lt"/>
              </a:defRPr>
            </a:lvl1pPr>
          </a:lstStyle>
          <a:p>
            <a:r>
              <a:rPr lang="en-US" dirty="0"/>
              <a:t>Subtitle</a:t>
            </a:r>
          </a:p>
        </p:txBody>
      </p:sp>
      <p:sp>
        <p:nvSpPr>
          <p:cNvPr id="21" name="Text Placeholder 4">
            <a:extLst>
              <a:ext uri="{FF2B5EF4-FFF2-40B4-BE49-F238E27FC236}">
                <a16:creationId xmlns:a16="http://schemas.microsoft.com/office/drawing/2014/main" id="{4ADEF343-A7B4-CC43-8BBE-19DC639866DB}"/>
              </a:ext>
            </a:extLst>
          </p:cNvPr>
          <p:cNvSpPr>
            <a:spLocks noGrp="1"/>
          </p:cNvSpPr>
          <p:nvPr>
            <p:ph type="body" sz="quarter" idx="78" hasCustomPrompt="1"/>
          </p:nvPr>
        </p:nvSpPr>
        <p:spPr>
          <a:xfrm>
            <a:off x="432001" y="226675"/>
            <a:ext cx="7727367" cy="498598"/>
          </a:xfrm>
          <a:prstGeom prst="rect">
            <a:avLst/>
          </a:prstGeom>
        </p:spPr>
        <p:txBody>
          <a:bodyPr vert="horz" wrap="square" lIns="0" tIns="0" rIns="0" bIns="0" rtlCol="0">
            <a:spAutoFit/>
          </a:bodyPr>
          <a:lstStyle>
            <a:lvl1pPr marL="0" indent="0">
              <a:buNone/>
              <a:defRPr lang="en-US" sz="3600" spc="-200" baseline="0" dirty="0">
                <a:solidFill>
                  <a:schemeClr val="accent1"/>
                </a:solidFill>
              </a:defRPr>
            </a:lvl1pPr>
          </a:lstStyle>
          <a:p>
            <a:pPr marL="89998" lvl="0" indent="-89998">
              <a:spcBef>
                <a:spcPts val="0"/>
              </a:spcBef>
            </a:pPr>
            <a:r>
              <a:rPr lang="en-US" dirty="0"/>
              <a:t>Title</a:t>
            </a:r>
          </a:p>
        </p:txBody>
      </p:sp>
      <p:sp>
        <p:nvSpPr>
          <p:cNvPr id="28" name="Rounded Rectangle 27">
            <a:extLst>
              <a:ext uri="{FF2B5EF4-FFF2-40B4-BE49-F238E27FC236}">
                <a16:creationId xmlns:a16="http://schemas.microsoft.com/office/drawing/2014/main" id="{66FAF3BA-7869-2342-8875-AD6B97F7CD72}"/>
              </a:ext>
            </a:extLst>
          </p:cNvPr>
          <p:cNvSpPr/>
          <p:nvPr/>
        </p:nvSpPr>
        <p:spPr>
          <a:xfrm>
            <a:off x="9431816" y="1328496"/>
            <a:ext cx="1990115" cy="4105952"/>
          </a:xfrm>
          <a:prstGeom prst="roundRect">
            <a:avLst>
              <a:gd name="adj" fmla="val 12486"/>
            </a:avLst>
          </a:prstGeom>
          <a:solidFill>
            <a:srgbClr val="FFFFFF"/>
          </a:solidFill>
          <a:ln w="12700" cap="flat" cmpd="sng" algn="ctr">
            <a:noFill/>
            <a:prstDash val="solid"/>
            <a:miter lim="800000"/>
          </a:ln>
          <a:effectLst>
            <a:outerShdw blurRad="266700" dist="50800" dir="2700000" sx="101000" sy="101000" algn="ctr" rotWithShape="0">
              <a:srgbClr val="000000">
                <a:alpha val="25000"/>
              </a:srgbClr>
            </a:outerShdw>
          </a:effectLst>
        </p:spPr>
        <p:txBody>
          <a:bodyPr rtlCol="0" anchor="ctr"/>
          <a:lstStyle/>
          <a:p>
            <a:pPr marL="0" marR="0" lvl="0" indent="0" algn="ctr" defTabSz="228594" eaLnBrk="1" fontAlgn="auto" latinLnBrk="0" hangingPunct="1">
              <a:lnSpc>
                <a:spcPct val="100000"/>
              </a:lnSpc>
              <a:spcBef>
                <a:spcPts val="0"/>
              </a:spcBef>
              <a:spcAft>
                <a:spcPts val="0"/>
              </a:spcAft>
              <a:buClrTx/>
              <a:buSzTx/>
              <a:buFontTx/>
              <a:buNone/>
              <a:tabLst/>
              <a:defRPr/>
            </a:pPr>
            <a:endParaRPr kumimoji="0" lang="en-RO" sz="900" b="0" i="0" u="none" strike="noStrike" kern="0" cap="none" spc="0" normalizeH="0" baseline="0" noProof="0" dirty="0">
              <a:ln>
                <a:noFill/>
              </a:ln>
              <a:solidFill>
                <a:srgbClr val="FFFFFF"/>
              </a:solidFill>
              <a:effectLst/>
              <a:uLnTx/>
              <a:uFillTx/>
              <a:latin typeface="Roboto Light" panose="02000000000000000000" pitchFamily="2" charset="0"/>
              <a:ea typeface="+mn-ea"/>
              <a:cs typeface="+mn-cs"/>
            </a:endParaRPr>
          </a:p>
        </p:txBody>
      </p:sp>
      <p:sp>
        <p:nvSpPr>
          <p:cNvPr id="32" name="Picture Placeholder 3">
            <a:extLst>
              <a:ext uri="{FF2B5EF4-FFF2-40B4-BE49-F238E27FC236}">
                <a16:creationId xmlns:a16="http://schemas.microsoft.com/office/drawing/2014/main" id="{8C2622FB-5CAD-A241-95B2-916E8EA6E8EF}"/>
              </a:ext>
            </a:extLst>
          </p:cNvPr>
          <p:cNvSpPr>
            <a:spLocks noGrp="1"/>
          </p:cNvSpPr>
          <p:nvPr>
            <p:ph type="pic" sz="quarter" idx="89"/>
          </p:nvPr>
        </p:nvSpPr>
        <p:spPr>
          <a:xfrm>
            <a:off x="9530587" y="1423553"/>
            <a:ext cx="1792575" cy="3901483"/>
          </a:xfrm>
          <a:prstGeom prst="roundRect">
            <a:avLst>
              <a:gd name="adj" fmla="val 9540"/>
            </a:avLst>
          </a:prstGeom>
          <a:ln w="19050">
            <a:solidFill>
              <a:srgbClr val="424242"/>
            </a:solidFill>
          </a:ln>
        </p:spPr>
        <p:txBody>
          <a:bodyPr anchor="ctr"/>
          <a:lstStyle>
            <a:lvl1pPr marL="0" indent="0" algn="ctr">
              <a:buNone/>
              <a:defRPr sz="1000"/>
            </a:lvl1pPr>
          </a:lstStyle>
          <a:p>
            <a:r>
              <a:rPr lang="en-US"/>
              <a:t>Click icon to add picture</a:t>
            </a:r>
            <a:endParaRPr lang="en-RO" dirty="0"/>
          </a:p>
        </p:txBody>
      </p:sp>
      <p:sp>
        <p:nvSpPr>
          <p:cNvPr id="22" name="Date Placeholder 2">
            <a:extLst>
              <a:ext uri="{FF2B5EF4-FFF2-40B4-BE49-F238E27FC236}">
                <a16:creationId xmlns:a16="http://schemas.microsoft.com/office/drawing/2014/main" id="{BD1AF8A8-DCE9-DA40-9139-F35CE66F4D34}"/>
              </a:ext>
            </a:extLst>
          </p:cNvPr>
          <p:cNvSpPr>
            <a:spLocks noGrp="1"/>
          </p:cNvSpPr>
          <p:nvPr>
            <p:ph type="dt" sz="half" idx="10"/>
          </p:nvPr>
        </p:nvSpPr>
        <p:spPr>
          <a:xfrm>
            <a:off x="432001" y="6629437"/>
            <a:ext cx="659092" cy="123273"/>
          </a:xfrm>
        </p:spPr>
        <p:txBody>
          <a:bodyPr/>
          <a:lstStyle/>
          <a:p>
            <a:fld id="{1DEEADFE-A212-442B-A78C-FC8E3D95C220}" type="datetime1">
              <a:rPr lang="ro-RO" smtClean="0"/>
              <a:t>01.02.2024</a:t>
            </a:fld>
            <a:endParaRPr lang="en-US" dirty="0"/>
          </a:p>
        </p:txBody>
      </p:sp>
      <p:sp>
        <p:nvSpPr>
          <p:cNvPr id="25" name="Rounded Rectangle 27">
            <a:extLst>
              <a:ext uri="{FF2B5EF4-FFF2-40B4-BE49-F238E27FC236}">
                <a16:creationId xmlns:a16="http://schemas.microsoft.com/office/drawing/2014/main" id="{72576185-0B8D-455D-BAD6-0FA56E2622C8}"/>
              </a:ext>
            </a:extLst>
          </p:cNvPr>
          <p:cNvSpPr/>
          <p:nvPr userDrawn="1"/>
        </p:nvSpPr>
        <p:spPr>
          <a:xfrm>
            <a:off x="9431816" y="1328496"/>
            <a:ext cx="1990115" cy="4105952"/>
          </a:xfrm>
          <a:prstGeom prst="roundRect">
            <a:avLst>
              <a:gd name="adj" fmla="val 12486"/>
            </a:avLst>
          </a:prstGeom>
          <a:solidFill>
            <a:srgbClr val="FFFFFF"/>
          </a:solidFill>
          <a:ln w="12700" cap="flat" cmpd="sng" algn="ctr">
            <a:noFill/>
            <a:prstDash val="solid"/>
            <a:miter lim="800000"/>
          </a:ln>
          <a:effectLst>
            <a:outerShdw blurRad="266700" dist="50800" dir="2700000" sx="101000" sy="101000" algn="ctr" rotWithShape="0">
              <a:srgbClr val="000000">
                <a:alpha val="25000"/>
              </a:srgbClr>
            </a:outerShdw>
          </a:effectLst>
        </p:spPr>
        <p:txBody>
          <a:bodyPr rtlCol="0" anchor="ctr"/>
          <a:lstStyle/>
          <a:p>
            <a:pPr marL="0" marR="0" lvl="0" indent="0" algn="ctr" defTabSz="228594" eaLnBrk="1" fontAlgn="auto" latinLnBrk="0" hangingPunct="1">
              <a:lnSpc>
                <a:spcPct val="100000"/>
              </a:lnSpc>
              <a:spcBef>
                <a:spcPts val="0"/>
              </a:spcBef>
              <a:spcAft>
                <a:spcPts val="0"/>
              </a:spcAft>
              <a:buClrTx/>
              <a:buSzTx/>
              <a:buFontTx/>
              <a:buNone/>
              <a:tabLst/>
              <a:defRPr/>
            </a:pPr>
            <a:endParaRPr kumimoji="0" lang="en-RO" sz="900" b="0" i="0" u="none" strike="noStrike" kern="0" cap="none" spc="0" normalizeH="0" baseline="0" noProof="0" dirty="0">
              <a:ln>
                <a:noFill/>
              </a:ln>
              <a:solidFill>
                <a:srgbClr val="FFFFFF"/>
              </a:solidFill>
              <a:effectLst/>
              <a:uLnTx/>
              <a:uFillTx/>
              <a:latin typeface="Roboto Light" panose="02000000000000000000" pitchFamily="2" charset="0"/>
              <a:ea typeface="+mn-ea"/>
              <a:cs typeface="+mn-cs"/>
            </a:endParaRPr>
          </a:p>
        </p:txBody>
      </p:sp>
      <p:sp>
        <p:nvSpPr>
          <p:cNvPr id="4" name="Text Placeholder 3">
            <a:extLst>
              <a:ext uri="{FF2B5EF4-FFF2-40B4-BE49-F238E27FC236}">
                <a16:creationId xmlns:a16="http://schemas.microsoft.com/office/drawing/2014/main" id="{C4389B7A-1FA1-7A4D-A67C-9EEBBDE4DACA}"/>
              </a:ext>
            </a:extLst>
          </p:cNvPr>
          <p:cNvSpPr>
            <a:spLocks noGrp="1"/>
          </p:cNvSpPr>
          <p:nvPr>
            <p:ph type="body" sz="quarter" idx="95" hasCustomPrompt="1"/>
          </p:nvPr>
        </p:nvSpPr>
        <p:spPr>
          <a:xfrm>
            <a:off x="426496" y="5723015"/>
            <a:ext cx="1365251" cy="322187"/>
          </a:xfrm>
          <a:prstGeom prst="roundRect">
            <a:avLst>
              <a:gd name="adj" fmla="val 50000"/>
            </a:avLst>
          </a:prstGeom>
          <a:ln w="3175">
            <a:solidFill>
              <a:srgbClr val="B1B1B1"/>
            </a:solidFill>
          </a:ln>
        </p:spPr>
        <p:style>
          <a:lnRef idx="2">
            <a:schemeClr val="dk1"/>
          </a:lnRef>
          <a:fillRef idx="1">
            <a:schemeClr val="lt1"/>
          </a:fillRef>
          <a:effectRef idx="0">
            <a:schemeClr val="dk1"/>
          </a:effectRef>
          <a:fontRef idx="minor">
            <a:schemeClr val="dk1"/>
          </a:fontRef>
        </p:style>
        <p:txBody>
          <a:bodyPr vert="horz" lIns="90000" tIns="45720" rIns="91440" bIns="45720" rtlCol="0" anchor="ctr" anchorCtr="0">
            <a:noAutofit/>
          </a:bodyPr>
          <a:lstStyle>
            <a:lvl1pPr>
              <a:defRPr lang="en-RO" sz="800" kern="1200" cap="all" baseline="0" dirty="0">
                <a:solidFill>
                  <a:srgbClr val="000000"/>
                </a:solidFill>
                <a:latin typeface="+mn-lt"/>
                <a:ea typeface="+mn-ea"/>
                <a:cs typeface="+mn-cs"/>
              </a:defRPr>
            </a:lvl1pPr>
          </a:lstStyle>
          <a:p>
            <a:pPr marL="0" lvl="0" indent="0" algn="ctr" defTabSz="914344" rtl="0" eaLnBrk="1" latinLnBrk="0" hangingPunct="1">
              <a:lnSpc>
                <a:spcPct val="90000"/>
              </a:lnSpc>
              <a:spcBef>
                <a:spcPts val="0"/>
              </a:spcBef>
              <a:buClr>
                <a:schemeClr val="accent1"/>
              </a:buClr>
              <a:buFont typeface="Arial" panose="020B0604020202020204" pitchFamily="34" charset="0"/>
              <a:buNone/>
            </a:pPr>
            <a:r>
              <a:rPr lang="en-RO" sz="800" kern="1200" dirty="0">
                <a:solidFill>
                  <a:srgbClr val="000000"/>
                </a:solidFill>
                <a:latin typeface="+mn-lt"/>
                <a:ea typeface="+mn-ea"/>
                <a:cs typeface="+mn-cs"/>
              </a:rPr>
              <a:t>Hashtag 1</a:t>
            </a:r>
            <a:endParaRPr lang="en-RO" dirty="0"/>
          </a:p>
        </p:txBody>
      </p:sp>
      <p:sp>
        <p:nvSpPr>
          <p:cNvPr id="27" name="Text Placeholder 3">
            <a:extLst>
              <a:ext uri="{FF2B5EF4-FFF2-40B4-BE49-F238E27FC236}">
                <a16:creationId xmlns:a16="http://schemas.microsoft.com/office/drawing/2014/main" id="{94498614-8FF2-0C44-AA14-446A853A54B3}"/>
              </a:ext>
            </a:extLst>
          </p:cNvPr>
          <p:cNvSpPr>
            <a:spLocks noGrp="1"/>
          </p:cNvSpPr>
          <p:nvPr>
            <p:ph type="body" sz="quarter" idx="96" hasCustomPrompt="1"/>
          </p:nvPr>
        </p:nvSpPr>
        <p:spPr>
          <a:xfrm>
            <a:off x="1900007" y="5723015"/>
            <a:ext cx="1365251" cy="322187"/>
          </a:xfrm>
          <a:prstGeom prst="roundRect">
            <a:avLst>
              <a:gd name="adj" fmla="val 50000"/>
            </a:avLst>
          </a:prstGeom>
          <a:ln w="3175">
            <a:solidFill>
              <a:srgbClr val="B1B1B1"/>
            </a:solidFill>
          </a:ln>
        </p:spPr>
        <p:style>
          <a:lnRef idx="2">
            <a:schemeClr val="dk1"/>
          </a:lnRef>
          <a:fillRef idx="1">
            <a:schemeClr val="lt1"/>
          </a:fillRef>
          <a:effectRef idx="0">
            <a:schemeClr val="dk1"/>
          </a:effectRef>
          <a:fontRef idx="minor">
            <a:schemeClr val="dk1"/>
          </a:fontRef>
        </p:style>
        <p:txBody>
          <a:bodyPr vert="horz" lIns="90000" tIns="45720" rIns="91440" bIns="45720" rtlCol="0" anchor="ctr" anchorCtr="0">
            <a:noAutofit/>
          </a:bodyPr>
          <a:lstStyle>
            <a:lvl1pPr>
              <a:defRPr lang="en-RO" sz="800" kern="1200" cap="all" baseline="0" dirty="0">
                <a:solidFill>
                  <a:srgbClr val="000000"/>
                </a:solidFill>
                <a:latin typeface="+mn-lt"/>
                <a:ea typeface="+mn-ea"/>
                <a:cs typeface="+mn-cs"/>
              </a:defRPr>
            </a:lvl1pPr>
          </a:lstStyle>
          <a:p>
            <a:pPr marL="0" lvl="0" indent="0" algn="ctr" defTabSz="914344" rtl="0" eaLnBrk="1" latinLnBrk="0" hangingPunct="1">
              <a:lnSpc>
                <a:spcPct val="90000"/>
              </a:lnSpc>
              <a:spcBef>
                <a:spcPts val="0"/>
              </a:spcBef>
              <a:buClr>
                <a:schemeClr val="accent1"/>
              </a:buClr>
              <a:buFont typeface="Arial" panose="020B0604020202020204" pitchFamily="34" charset="0"/>
              <a:buNone/>
            </a:pPr>
            <a:r>
              <a:rPr lang="en-RO" sz="800" kern="1200" dirty="0">
                <a:solidFill>
                  <a:srgbClr val="000000"/>
                </a:solidFill>
                <a:latin typeface="+mn-lt"/>
                <a:ea typeface="+mn-ea"/>
                <a:cs typeface="+mn-cs"/>
              </a:rPr>
              <a:t>Hashtag 2</a:t>
            </a:r>
            <a:endParaRPr lang="en-RO" dirty="0"/>
          </a:p>
        </p:txBody>
      </p:sp>
      <p:sp>
        <p:nvSpPr>
          <p:cNvPr id="29" name="Text Placeholder 3">
            <a:extLst>
              <a:ext uri="{FF2B5EF4-FFF2-40B4-BE49-F238E27FC236}">
                <a16:creationId xmlns:a16="http://schemas.microsoft.com/office/drawing/2014/main" id="{46B8F709-7A6E-7D49-A31D-9D4EF10E8224}"/>
              </a:ext>
            </a:extLst>
          </p:cNvPr>
          <p:cNvSpPr>
            <a:spLocks noGrp="1"/>
          </p:cNvSpPr>
          <p:nvPr>
            <p:ph type="body" sz="quarter" idx="97" hasCustomPrompt="1"/>
          </p:nvPr>
        </p:nvSpPr>
        <p:spPr>
          <a:xfrm>
            <a:off x="3373517" y="5723015"/>
            <a:ext cx="1365251" cy="322187"/>
          </a:xfrm>
          <a:prstGeom prst="roundRect">
            <a:avLst>
              <a:gd name="adj" fmla="val 50000"/>
            </a:avLst>
          </a:prstGeom>
          <a:ln w="3175">
            <a:solidFill>
              <a:srgbClr val="B1B1B1"/>
            </a:solidFill>
          </a:ln>
        </p:spPr>
        <p:style>
          <a:lnRef idx="2">
            <a:schemeClr val="dk1"/>
          </a:lnRef>
          <a:fillRef idx="1">
            <a:schemeClr val="lt1"/>
          </a:fillRef>
          <a:effectRef idx="0">
            <a:schemeClr val="dk1"/>
          </a:effectRef>
          <a:fontRef idx="minor">
            <a:schemeClr val="dk1"/>
          </a:fontRef>
        </p:style>
        <p:txBody>
          <a:bodyPr vert="horz" lIns="90000" tIns="45720" rIns="91440" bIns="45720" rtlCol="0" anchor="ctr" anchorCtr="0">
            <a:noAutofit/>
          </a:bodyPr>
          <a:lstStyle>
            <a:lvl1pPr>
              <a:defRPr lang="en-RO" sz="800" kern="1200" cap="all" baseline="0" dirty="0">
                <a:solidFill>
                  <a:srgbClr val="000000"/>
                </a:solidFill>
                <a:latin typeface="+mn-lt"/>
                <a:ea typeface="+mn-ea"/>
                <a:cs typeface="+mn-cs"/>
              </a:defRPr>
            </a:lvl1pPr>
          </a:lstStyle>
          <a:p>
            <a:pPr marL="0" lvl="0" indent="0" algn="ctr" defTabSz="914344" rtl="0" eaLnBrk="1" latinLnBrk="0" hangingPunct="1">
              <a:lnSpc>
                <a:spcPct val="90000"/>
              </a:lnSpc>
              <a:spcBef>
                <a:spcPts val="0"/>
              </a:spcBef>
              <a:buClr>
                <a:schemeClr val="accent1"/>
              </a:buClr>
              <a:buFont typeface="Arial" panose="020B0604020202020204" pitchFamily="34" charset="0"/>
              <a:buNone/>
            </a:pPr>
            <a:r>
              <a:rPr lang="en-RO" sz="800" kern="1200" dirty="0">
                <a:solidFill>
                  <a:srgbClr val="000000"/>
                </a:solidFill>
                <a:latin typeface="+mn-lt"/>
                <a:ea typeface="+mn-ea"/>
                <a:cs typeface="+mn-cs"/>
              </a:rPr>
              <a:t>Hashtag 3</a:t>
            </a:r>
            <a:endParaRPr lang="en-RO" dirty="0"/>
          </a:p>
        </p:txBody>
      </p:sp>
      <p:sp>
        <p:nvSpPr>
          <p:cNvPr id="30" name="Text Placeholder 3">
            <a:extLst>
              <a:ext uri="{FF2B5EF4-FFF2-40B4-BE49-F238E27FC236}">
                <a16:creationId xmlns:a16="http://schemas.microsoft.com/office/drawing/2014/main" id="{DBAEC4A3-DDAD-6B47-A9E4-DD15727DC85C}"/>
              </a:ext>
            </a:extLst>
          </p:cNvPr>
          <p:cNvSpPr>
            <a:spLocks noGrp="1"/>
          </p:cNvSpPr>
          <p:nvPr>
            <p:ph type="body" sz="quarter" idx="98" hasCustomPrompt="1"/>
          </p:nvPr>
        </p:nvSpPr>
        <p:spPr>
          <a:xfrm>
            <a:off x="4847029" y="5723015"/>
            <a:ext cx="1365251" cy="322187"/>
          </a:xfrm>
          <a:prstGeom prst="roundRect">
            <a:avLst>
              <a:gd name="adj" fmla="val 50000"/>
            </a:avLst>
          </a:prstGeom>
          <a:ln w="3175">
            <a:solidFill>
              <a:srgbClr val="B1B1B1"/>
            </a:solidFill>
          </a:ln>
        </p:spPr>
        <p:style>
          <a:lnRef idx="2">
            <a:schemeClr val="dk1"/>
          </a:lnRef>
          <a:fillRef idx="1">
            <a:schemeClr val="lt1"/>
          </a:fillRef>
          <a:effectRef idx="0">
            <a:schemeClr val="dk1"/>
          </a:effectRef>
          <a:fontRef idx="minor">
            <a:schemeClr val="dk1"/>
          </a:fontRef>
        </p:style>
        <p:txBody>
          <a:bodyPr vert="horz" lIns="90000" tIns="45720" rIns="91440" bIns="45720" rtlCol="0" anchor="ctr" anchorCtr="0">
            <a:noAutofit/>
          </a:bodyPr>
          <a:lstStyle>
            <a:lvl1pPr>
              <a:defRPr lang="en-RO" sz="800" kern="1200" cap="all" baseline="0" dirty="0">
                <a:solidFill>
                  <a:srgbClr val="000000"/>
                </a:solidFill>
                <a:latin typeface="+mn-lt"/>
                <a:ea typeface="+mn-ea"/>
                <a:cs typeface="+mn-cs"/>
              </a:defRPr>
            </a:lvl1pPr>
          </a:lstStyle>
          <a:p>
            <a:pPr marL="0" lvl="0" indent="0" algn="ctr" defTabSz="914344" rtl="0" eaLnBrk="1" latinLnBrk="0" hangingPunct="1">
              <a:lnSpc>
                <a:spcPct val="90000"/>
              </a:lnSpc>
              <a:spcBef>
                <a:spcPts val="0"/>
              </a:spcBef>
              <a:buClr>
                <a:schemeClr val="accent1"/>
              </a:buClr>
              <a:buFont typeface="Arial" panose="020B0604020202020204" pitchFamily="34" charset="0"/>
              <a:buNone/>
            </a:pPr>
            <a:r>
              <a:rPr lang="en-RO" sz="800" kern="1200" dirty="0">
                <a:solidFill>
                  <a:srgbClr val="000000"/>
                </a:solidFill>
                <a:latin typeface="+mn-lt"/>
                <a:ea typeface="+mn-ea"/>
                <a:cs typeface="+mn-cs"/>
              </a:rPr>
              <a:t>Hashtag 4</a:t>
            </a:r>
            <a:endParaRPr lang="en-RO" dirty="0"/>
          </a:p>
        </p:txBody>
      </p:sp>
      <p:sp>
        <p:nvSpPr>
          <p:cNvPr id="26" name="Footer Placeholder 2">
            <a:extLst>
              <a:ext uri="{FF2B5EF4-FFF2-40B4-BE49-F238E27FC236}">
                <a16:creationId xmlns:a16="http://schemas.microsoft.com/office/drawing/2014/main" id="{BCD53B40-CBBA-B842-9B22-3AC38141B531}"/>
              </a:ext>
            </a:extLst>
          </p:cNvPr>
          <p:cNvSpPr>
            <a:spLocks noGrp="1"/>
          </p:cNvSpPr>
          <p:nvPr>
            <p:ph type="ftr" sz="quarter" idx="3"/>
          </p:nvPr>
        </p:nvSpPr>
        <p:spPr>
          <a:xfrm>
            <a:off x="3232075" y="6629437"/>
            <a:ext cx="5727851" cy="123273"/>
          </a:xfrm>
          <a:prstGeom prst="rect">
            <a:avLst/>
          </a:prstGeom>
        </p:spPr>
        <p:txBody>
          <a:bodyPr lIns="0" tIns="0" rIns="0" bIns="0"/>
          <a:lstStyle>
            <a:lvl1pPr>
              <a:defRPr sz="700">
                <a:solidFill>
                  <a:srgbClr val="B1B1B1"/>
                </a:solidFill>
              </a:defRPr>
            </a:lvl1pPr>
          </a:lstStyle>
          <a:p>
            <a:pPr marL="6351" algn="ctr">
              <a:spcBef>
                <a:spcPts val="68"/>
              </a:spcBef>
            </a:pPr>
            <a:r>
              <a:rPr lang="en-US" spc="8"/>
              <a:t>P3 group company presentation</a:t>
            </a:r>
            <a:endParaRPr lang="en-US" spc="-8" dirty="0"/>
          </a:p>
        </p:txBody>
      </p:sp>
      <p:pic>
        <p:nvPicPr>
          <p:cNvPr id="33" name="Graphic 32">
            <a:extLst>
              <a:ext uri="{FF2B5EF4-FFF2-40B4-BE49-F238E27FC236}">
                <a16:creationId xmlns:a16="http://schemas.microsoft.com/office/drawing/2014/main" id="{4501F85D-8B47-EA45-A4A2-1FD4B27BC3F4}"/>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1343877" y="270000"/>
            <a:ext cx="416323" cy="403680"/>
          </a:xfrm>
          <a:prstGeom prst="rect">
            <a:avLst/>
          </a:prstGeom>
        </p:spPr>
      </p:pic>
      <p:sp>
        <p:nvSpPr>
          <p:cNvPr id="34" name="Slide Number Placeholder 3">
            <a:extLst>
              <a:ext uri="{FF2B5EF4-FFF2-40B4-BE49-F238E27FC236}">
                <a16:creationId xmlns:a16="http://schemas.microsoft.com/office/drawing/2014/main" id="{3FC57C3F-FB3E-4A42-896E-E3EB19DFABA5}"/>
              </a:ext>
            </a:extLst>
          </p:cNvPr>
          <p:cNvSpPr>
            <a:spLocks noGrp="1"/>
          </p:cNvSpPr>
          <p:nvPr>
            <p:ph type="sldNum" sz="quarter" idx="4"/>
          </p:nvPr>
        </p:nvSpPr>
        <p:spPr>
          <a:xfrm>
            <a:off x="11310171" y="6629437"/>
            <a:ext cx="450029" cy="123273"/>
          </a:xfrm>
          <a:prstGeom prst="rect">
            <a:avLst/>
          </a:prstGeom>
        </p:spPr>
        <p:txBody>
          <a:bodyPr lIns="0" tIns="0" rIns="0" bIns="0"/>
          <a:lstStyle>
            <a:lvl1pPr>
              <a:defRPr sz="700">
                <a:solidFill>
                  <a:srgbClr val="B1B1B1"/>
                </a:solidFill>
              </a:defRPr>
            </a:lvl1pPr>
          </a:lstStyle>
          <a:p>
            <a:pPr algn="r"/>
            <a:fld id="{B6F15528-21DE-4FAA-801E-634DDDAF4B2B}" type="slidenum">
              <a:rPr lang="en-RO" smtClean="0"/>
              <a:pPr algn="r"/>
              <a:t>‹#›</a:t>
            </a:fld>
            <a:endParaRPr lang="en-RO" dirty="0"/>
          </a:p>
        </p:txBody>
      </p:sp>
    </p:spTree>
    <p:extLst>
      <p:ext uri="{BB962C8B-B14F-4D97-AF65-F5344CB8AC3E}">
        <p14:creationId xmlns:p14="http://schemas.microsoft.com/office/powerpoint/2010/main" val="73328802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Project v2">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2A9CB27-C6B6-E64D-AC97-1F9FC192EA01}"/>
              </a:ext>
            </a:extLst>
          </p:cNvPr>
          <p:cNvSpPr>
            <a:spLocks noGrp="1"/>
          </p:cNvSpPr>
          <p:nvPr>
            <p:ph type="body" sz="quarter" idx="79" hasCustomPrompt="1"/>
          </p:nvPr>
        </p:nvSpPr>
        <p:spPr>
          <a:xfrm>
            <a:off x="432001" y="1477963"/>
            <a:ext cx="4340508" cy="274637"/>
          </a:xfrm>
          <a:prstGeom prst="rect">
            <a:avLst/>
          </a:prstGeom>
        </p:spPr>
        <p:txBody>
          <a:bodyPr lIns="0">
            <a:noAutofit/>
          </a:bodyPr>
          <a:lstStyle>
            <a:lvl1pPr marL="0" indent="0">
              <a:buNone/>
              <a:defRPr sz="1600" spc="-75">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GB" dirty="0"/>
              <a:t>Project description</a:t>
            </a:r>
          </a:p>
        </p:txBody>
      </p:sp>
      <p:sp>
        <p:nvSpPr>
          <p:cNvPr id="12" name="Text Placeholder 2">
            <a:extLst>
              <a:ext uri="{FF2B5EF4-FFF2-40B4-BE49-F238E27FC236}">
                <a16:creationId xmlns:a16="http://schemas.microsoft.com/office/drawing/2014/main" id="{F58AE8E5-B763-C34A-875F-F05114822075}"/>
              </a:ext>
            </a:extLst>
          </p:cNvPr>
          <p:cNvSpPr>
            <a:spLocks noGrp="1"/>
          </p:cNvSpPr>
          <p:nvPr>
            <p:ph type="body" sz="quarter" idx="81" hasCustomPrompt="1"/>
          </p:nvPr>
        </p:nvSpPr>
        <p:spPr>
          <a:xfrm>
            <a:off x="432001" y="1798005"/>
            <a:ext cx="8572009" cy="449660"/>
          </a:xfrm>
          <a:prstGeom prst="rect">
            <a:avLst/>
          </a:prstGeom>
        </p:spPr>
        <p:txBody>
          <a:bodyPr lIns="0">
            <a:normAutofit/>
          </a:bodyPr>
          <a:lstStyle>
            <a:lvl1pPr marL="0" indent="0">
              <a:lnSpc>
                <a:spcPct val="110000"/>
              </a:lnSpc>
              <a:spcBef>
                <a:spcPts val="300"/>
              </a:spcBef>
              <a:buClr>
                <a:schemeClr val="accent1"/>
              </a:buClr>
              <a:buFont typeface="Arial" panose="020B0604020202020204" pitchFamily="34" charset="0"/>
              <a:buNone/>
              <a:defRPr sz="1200" spc="0">
                <a:solidFill>
                  <a:srgbClr val="000000"/>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GB" dirty="0"/>
              <a:t>Project description</a:t>
            </a:r>
          </a:p>
          <a:p>
            <a:pPr lvl="0"/>
            <a:endParaRPr lang="en-GB" dirty="0"/>
          </a:p>
        </p:txBody>
      </p:sp>
      <p:sp>
        <p:nvSpPr>
          <p:cNvPr id="18" name="Text Placeholder 2">
            <a:extLst>
              <a:ext uri="{FF2B5EF4-FFF2-40B4-BE49-F238E27FC236}">
                <a16:creationId xmlns:a16="http://schemas.microsoft.com/office/drawing/2014/main" id="{A39D851A-F8D4-7D4D-AC43-EF81D36A3C67}"/>
              </a:ext>
            </a:extLst>
          </p:cNvPr>
          <p:cNvSpPr>
            <a:spLocks noGrp="1"/>
          </p:cNvSpPr>
          <p:nvPr>
            <p:ph type="body" sz="quarter" idx="87" hasCustomPrompt="1"/>
          </p:nvPr>
        </p:nvSpPr>
        <p:spPr>
          <a:xfrm>
            <a:off x="432001" y="2500715"/>
            <a:ext cx="2013159" cy="274637"/>
          </a:xfrm>
          <a:prstGeom prst="rect">
            <a:avLst/>
          </a:prstGeom>
        </p:spPr>
        <p:txBody>
          <a:bodyPr lIns="0">
            <a:noAutofit/>
          </a:bodyPr>
          <a:lstStyle>
            <a:lvl1pPr marL="0" indent="0">
              <a:buNone/>
              <a:defRPr sz="1600" spc="-75">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GB" dirty="0"/>
              <a:t>Approach</a:t>
            </a:r>
          </a:p>
        </p:txBody>
      </p:sp>
      <p:sp>
        <p:nvSpPr>
          <p:cNvPr id="19" name="Text Placeholder 2">
            <a:extLst>
              <a:ext uri="{FF2B5EF4-FFF2-40B4-BE49-F238E27FC236}">
                <a16:creationId xmlns:a16="http://schemas.microsoft.com/office/drawing/2014/main" id="{36B0B85F-ECA7-764B-8BF0-8A1762C5D033}"/>
              </a:ext>
            </a:extLst>
          </p:cNvPr>
          <p:cNvSpPr>
            <a:spLocks noGrp="1"/>
          </p:cNvSpPr>
          <p:nvPr>
            <p:ph type="body" sz="quarter" idx="88" hasCustomPrompt="1"/>
          </p:nvPr>
        </p:nvSpPr>
        <p:spPr>
          <a:xfrm>
            <a:off x="432001" y="2820755"/>
            <a:ext cx="4542601" cy="2081183"/>
          </a:xfrm>
          <a:prstGeom prst="rect">
            <a:avLst/>
          </a:prstGeom>
        </p:spPr>
        <p:txBody>
          <a:bodyPr lIns="0" numCol="1"/>
          <a:lstStyle>
            <a:lvl1pPr marL="119997" indent="-119997">
              <a:lnSpc>
                <a:spcPct val="110000"/>
              </a:lnSpc>
              <a:spcBef>
                <a:spcPts val="300"/>
              </a:spcBef>
              <a:buClr>
                <a:schemeClr val="accent1"/>
              </a:buClr>
              <a:buFont typeface="Arial" panose="020B0604020202020204" pitchFamily="34" charset="0"/>
              <a:buChar char="•"/>
              <a:defRPr sz="1200" spc="0">
                <a:solidFill>
                  <a:srgbClr val="000000"/>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GB" dirty="0"/>
              <a:t>Approach</a:t>
            </a:r>
          </a:p>
        </p:txBody>
      </p:sp>
      <p:sp>
        <p:nvSpPr>
          <p:cNvPr id="22" name="Text Placeholder 2">
            <a:extLst>
              <a:ext uri="{FF2B5EF4-FFF2-40B4-BE49-F238E27FC236}">
                <a16:creationId xmlns:a16="http://schemas.microsoft.com/office/drawing/2014/main" id="{CC28C8A4-9BD1-FF4B-A128-84FB4840BB05}"/>
              </a:ext>
            </a:extLst>
          </p:cNvPr>
          <p:cNvSpPr>
            <a:spLocks noGrp="1"/>
          </p:cNvSpPr>
          <p:nvPr>
            <p:ph type="body" sz="quarter" idx="94" hasCustomPrompt="1"/>
          </p:nvPr>
        </p:nvSpPr>
        <p:spPr>
          <a:xfrm>
            <a:off x="5514174" y="2500715"/>
            <a:ext cx="2013159" cy="274637"/>
          </a:xfrm>
          <a:prstGeom prst="rect">
            <a:avLst/>
          </a:prstGeom>
        </p:spPr>
        <p:txBody>
          <a:bodyPr lIns="0">
            <a:noAutofit/>
          </a:bodyPr>
          <a:lstStyle>
            <a:lvl1pPr marL="0" indent="0">
              <a:buNone/>
              <a:defRPr sz="1600" spc="-75">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GB" dirty="0"/>
              <a:t>Details</a:t>
            </a:r>
          </a:p>
        </p:txBody>
      </p:sp>
      <p:sp>
        <p:nvSpPr>
          <p:cNvPr id="23" name="Text Placeholder 2">
            <a:extLst>
              <a:ext uri="{FF2B5EF4-FFF2-40B4-BE49-F238E27FC236}">
                <a16:creationId xmlns:a16="http://schemas.microsoft.com/office/drawing/2014/main" id="{66BEE029-BA83-6042-8523-2DB4E70AA01F}"/>
              </a:ext>
            </a:extLst>
          </p:cNvPr>
          <p:cNvSpPr>
            <a:spLocks noGrp="1"/>
          </p:cNvSpPr>
          <p:nvPr>
            <p:ph type="body" sz="quarter" idx="95" hasCustomPrompt="1"/>
          </p:nvPr>
        </p:nvSpPr>
        <p:spPr>
          <a:xfrm>
            <a:off x="5514174" y="2820755"/>
            <a:ext cx="3507865" cy="2081183"/>
          </a:xfrm>
          <a:prstGeom prst="rect">
            <a:avLst/>
          </a:prstGeom>
        </p:spPr>
        <p:txBody>
          <a:bodyPr lIns="0" numCol="1"/>
          <a:lstStyle>
            <a:lvl1pPr marL="119997" indent="-119997">
              <a:lnSpc>
                <a:spcPct val="110000"/>
              </a:lnSpc>
              <a:spcBef>
                <a:spcPts val="300"/>
              </a:spcBef>
              <a:buClr>
                <a:schemeClr val="accent1"/>
              </a:buClr>
              <a:buFont typeface="Arial" panose="020B0604020202020204" pitchFamily="34" charset="0"/>
              <a:buChar char="•"/>
              <a:defRPr sz="1200" spc="0">
                <a:solidFill>
                  <a:srgbClr val="000000"/>
                </a:solidFill>
              </a:defRPr>
            </a:lvl1pPr>
            <a:lvl2pPr marL="325792" indent="-88198">
              <a:buClr>
                <a:schemeClr val="accent1"/>
              </a:buClr>
              <a:buFont typeface="Arial" panose="020B0604020202020204" pitchFamily="34" charset="0"/>
              <a:buChar char="•"/>
              <a:defRPr sz="1000">
                <a:solidFill>
                  <a:srgbClr val="000000"/>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GB" dirty="0"/>
              <a:t>Details</a:t>
            </a:r>
          </a:p>
        </p:txBody>
      </p:sp>
      <p:sp>
        <p:nvSpPr>
          <p:cNvPr id="24" name="Text Placeholder 2">
            <a:extLst>
              <a:ext uri="{FF2B5EF4-FFF2-40B4-BE49-F238E27FC236}">
                <a16:creationId xmlns:a16="http://schemas.microsoft.com/office/drawing/2014/main" id="{120EA07D-DEBB-EF4C-8895-B8571A639E3F}"/>
              </a:ext>
            </a:extLst>
          </p:cNvPr>
          <p:cNvSpPr>
            <a:spLocks noGrp="1"/>
          </p:cNvSpPr>
          <p:nvPr>
            <p:ph type="body" sz="quarter" idx="96" hasCustomPrompt="1"/>
          </p:nvPr>
        </p:nvSpPr>
        <p:spPr>
          <a:xfrm>
            <a:off x="9543246" y="1477963"/>
            <a:ext cx="2216668" cy="274637"/>
          </a:xfrm>
          <a:prstGeom prst="rect">
            <a:avLst/>
          </a:prstGeom>
        </p:spPr>
        <p:txBody>
          <a:bodyPr lIns="0">
            <a:noAutofit/>
          </a:bodyPr>
          <a:lstStyle>
            <a:lvl1pPr marL="0" indent="0">
              <a:buNone/>
              <a:defRPr sz="1600" spc="-75">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GB" dirty="0"/>
              <a:t>Contact person</a:t>
            </a:r>
          </a:p>
        </p:txBody>
      </p:sp>
      <p:sp>
        <p:nvSpPr>
          <p:cNvPr id="30" name="Rectangle 29">
            <a:extLst>
              <a:ext uri="{FF2B5EF4-FFF2-40B4-BE49-F238E27FC236}">
                <a16:creationId xmlns:a16="http://schemas.microsoft.com/office/drawing/2014/main" id="{67A26B6A-2ED7-BD41-BE92-D914EE37ECE2}"/>
              </a:ext>
            </a:extLst>
          </p:cNvPr>
          <p:cNvSpPr/>
          <p:nvPr/>
        </p:nvSpPr>
        <p:spPr>
          <a:xfrm flipV="1">
            <a:off x="9543245" y="3569601"/>
            <a:ext cx="2216755" cy="1696627"/>
          </a:xfrm>
          <a:prstGeom prst="rect">
            <a:avLst/>
          </a:prstGeom>
          <a:solidFill>
            <a:srgbClr val="F1F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O" sz="900"/>
          </a:p>
        </p:txBody>
      </p:sp>
      <p:sp>
        <p:nvSpPr>
          <p:cNvPr id="36" name="Picture Placeholder 18">
            <a:extLst>
              <a:ext uri="{FF2B5EF4-FFF2-40B4-BE49-F238E27FC236}">
                <a16:creationId xmlns:a16="http://schemas.microsoft.com/office/drawing/2014/main" id="{FED0E9A6-21FE-6D46-8EF5-4A7C19FF95F5}"/>
              </a:ext>
            </a:extLst>
          </p:cNvPr>
          <p:cNvSpPr>
            <a:spLocks noGrp="1"/>
          </p:cNvSpPr>
          <p:nvPr>
            <p:ph type="pic" sz="quarter" idx="100"/>
          </p:nvPr>
        </p:nvSpPr>
        <p:spPr>
          <a:xfrm>
            <a:off x="9543333" y="1912143"/>
            <a:ext cx="2216668" cy="1673127"/>
          </a:xfrm>
          <a:prstGeom prst="rect">
            <a:avLst/>
          </a:prstGeom>
        </p:spPr>
        <p:txBody>
          <a:bodyPr/>
          <a:lstStyle>
            <a:lvl1pPr marL="0" indent="0">
              <a:buNone/>
              <a:defRPr sz="1200"/>
            </a:lvl1pPr>
          </a:lstStyle>
          <a:p>
            <a:r>
              <a:rPr lang="en-US"/>
              <a:t>Click icon to add picture</a:t>
            </a:r>
            <a:endParaRPr lang="en-RO"/>
          </a:p>
        </p:txBody>
      </p:sp>
      <p:sp>
        <p:nvSpPr>
          <p:cNvPr id="37" name="Text Placeholder 3">
            <a:extLst>
              <a:ext uri="{FF2B5EF4-FFF2-40B4-BE49-F238E27FC236}">
                <a16:creationId xmlns:a16="http://schemas.microsoft.com/office/drawing/2014/main" id="{5FA7D213-08D0-2644-A334-22DFF244E25E}"/>
              </a:ext>
            </a:extLst>
          </p:cNvPr>
          <p:cNvSpPr>
            <a:spLocks noGrp="1"/>
          </p:cNvSpPr>
          <p:nvPr>
            <p:ph type="body" sz="quarter" idx="101" hasCustomPrompt="1"/>
          </p:nvPr>
        </p:nvSpPr>
        <p:spPr>
          <a:xfrm>
            <a:off x="9683788" y="3745706"/>
            <a:ext cx="1897061" cy="208429"/>
          </a:xfrm>
          <a:prstGeom prst="rect">
            <a:avLst/>
          </a:prstGeom>
        </p:spPr>
        <p:txBody>
          <a:bodyPr lIns="0" tIns="0" rIns="0" bIns="0"/>
          <a:lstStyle>
            <a:lvl1pPr marL="0" indent="0">
              <a:buNone/>
              <a:defRPr sz="1200">
                <a:solidFill>
                  <a:schemeClr val="accent1"/>
                </a:solidFill>
              </a:defRPr>
            </a:lvl1pPr>
            <a:lvl2pPr marL="457171" indent="0">
              <a:buNone/>
              <a:defRPr sz="1200"/>
            </a:lvl2pPr>
            <a:lvl3pPr marL="914344" indent="0">
              <a:buNone/>
              <a:defRPr sz="1200"/>
            </a:lvl3pPr>
            <a:lvl4pPr marL="1371515" indent="0">
              <a:buNone/>
              <a:defRPr sz="1200"/>
            </a:lvl4pPr>
            <a:lvl5pPr marL="1828686" indent="0">
              <a:buNone/>
              <a:defRPr sz="1200"/>
            </a:lvl5pPr>
          </a:lstStyle>
          <a:p>
            <a:pPr lvl="0"/>
            <a:r>
              <a:rPr lang="en-GB" dirty="0"/>
              <a:t>Name Surname</a:t>
            </a:r>
            <a:endParaRPr lang="en-RO" dirty="0"/>
          </a:p>
        </p:txBody>
      </p:sp>
      <p:sp>
        <p:nvSpPr>
          <p:cNvPr id="38" name="Text Placeholder 3">
            <a:extLst>
              <a:ext uri="{FF2B5EF4-FFF2-40B4-BE49-F238E27FC236}">
                <a16:creationId xmlns:a16="http://schemas.microsoft.com/office/drawing/2014/main" id="{BBBE3E9B-DC52-674A-9B09-99803BE65232}"/>
              </a:ext>
            </a:extLst>
          </p:cNvPr>
          <p:cNvSpPr>
            <a:spLocks noGrp="1"/>
          </p:cNvSpPr>
          <p:nvPr>
            <p:ph type="body" sz="quarter" idx="102" hasCustomPrompt="1"/>
          </p:nvPr>
        </p:nvSpPr>
        <p:spPr>
          <a:xfrm>
            <a:off x="9683788" y="3981030"/>
            <a:ext cx="1897061" cy="133543"/>
          </a:xfrm>
          <a:prstGeom prst="rect">
            <a:avLst/>
          </a:prstGeom>
        </p:spPr>
        <p:txBody>
          <a:bodyPr lIns="0" tIns="0" rIns="0" bIns="0"/>
          <a:lstStyle>
            <a:lvl1pPr marL="0" indent="0">
              <a:buNone/>
              <a:defRPr sz="900">
                <a:solidFill>
                  <a:schemeClr val="accent3"/>
                </a:solidFill>
              </a:defRPr>
            </a:lvl1pPr>
            <a:lvl2pPr marL="457171" indent="0">
              <a:buNone/>
              <a:defRPr sz="1200"/>
            </a:lvl2pPr>
            <a:lvl3pPr marL="914344" indent="0">
              <a:buNone/>
              <a:defRPr sz="1200"/>
            </a:lvl3pPr>
            <a:lvl4pPr marL="1371515" indent="0">
              <a:buNone/>
              <a:defRPr sz="1200"/>
            </a:lvl4pPr>
            <a:lvl5pPr marL="1828686" indent="0">
              <a:buNone/>
              <a:defRPr sz="1200"/>
            </a:lvl5pPr>
          </a:lstStyle>
          <a:p>
            <a:pPr lvl="0"/>
            <a:r>
              <a:rPr lang="en-GB" dirty="0"/>
              <a:t>Position</a:t>
            </a:r>
            <a:endParaRPr lang="en-RO" dirty="0"/>
          </a:p>
        </p:txBody>
      </p:sp>
      <p:sp>
        <p:nvSpPr>
          <p:cNvPr id="40" name="Text Placeholder 3">
            <a:extLst>
              <a:ext uri="{FF2B5EF4-FFF2-40B4-BE49-F238E27FC236}">
                <a16:creationId xmlns:a16="http://schemas.microsoft.com/office/drawing/2014/main" id="{5B66F119-9342-2A44-AAA3-4465B4AE6F0E}"/>
              </a:ext>
            </a:extLst>
          </p:cNvPr>
          <p:cNvSpPr>
            <a:spLocks noGrp="1"/>
          </p:cNvSpPr>
          <p:nvPr>
            <p:ph type="body" sz="quarter" idx="103" hasCustomPrompt="1"/>
          </p:nvPr>
        </p:nvSpPr>
        <p:spPr>
          <a:xfrm>
            <a:off x="9683788" y="4827233"/>
            <a:ext cx="1897061" cy="133543"/>
          </a:xfrm>
          <a:prstGeom prst="rect">
            <a:avLst/>
          </a:prstGeom>
        </p:spPr>
        <p:txBody>
          <a:bodyPr lIns="0" tIns="0" rIns="0" bIns="0"/>
          <a:lstStyle>
            <a:lvl1pPr marL="0" indent="0">
              <a:buNone/>
              <a:defRPr sz="700">
                <a:solidFill>
                  <a:schemeClr val="accent3"/>
                </a:solidFill>
              </a:defRPr>
            </a:lvl1pPr>
            <a:lvl2pPr marL="457171" indent="0">
              <a:buNone/>
              <a:defRPr sz="1200"/>
            </a:lvl2pPr>
            <a:lvl3pPr marL="914344" indent="0">
              <a:buNone/>
              <a:defRPr sz="1200"/>
            </a:lvl3pPr>
            <a:lvl4pPr marL="1371515" indent="0">
              <a:buNone/>
              <a:defRPr sz="1200"/>
            </a:lvl4pPr>
            <a:lvl5pPr marL="1828686" indent="0">
              <a:buNone/>
              <a:defRPr sz="1200"/>
            </a:lvl5pPr>
          </a:lstStyle>
          <a:p>
            <a:pPr lvl="0"/>
            <a:r>
              <a:rPr lang="en-GB" dirty="0"/>
              <a:t>+49 0000 000 00 00</a:t>
            </a:r>
          </a:p>
        </p:txBody>
      </p:sp>
      <p:sp>
        <p:nvSpPr>
          <p:cNvPr id="41" name="Text Placeholder 3">
            <a:extLst>
              <a:ext uri="{FF2B5EF4-FFF2-40B4-BE49-F238E27FC236}">
                <a16:creationId xmlns:a16="http://schemas.microsoft.com/office/drawing/2014/main" id="{CF9844F5-E414-7D4A-A557-EE89F225D3A8}"/>
              </a:ext>
            </a:extLst>
          </p:cNvPr>
          <p:cNvSpPr>
            <a:spLocks noGrp="1"/>
          </p:cNvSpPr>
          <p:nvPr>
            <p:ph type="body" sz="quarter" idx="104" hasCustomPrompt="1"/>
          </p:nvPr>
        </p:nvSpPr>
        <p:spPr>
          <a:xfrm>
            <a:off x="9683788" y="4995321"/>
            <a:ext cx="1897061" cy="133543"/>
          </a:xfrm>
          <a:prstGeom prst="rect">
            <a:avLst/>
          </a:prstGeom>
        </p:spPr>
        <p:txBody>
          <a:bodyPr lIns="0" tIns="0" rIns="0" bIns="0"/>
          <a:lstStyle>
            <a:lvl1pPr marL="0" indent="0">
              <a:buNone/>
              <a:defRPr sz="700">
                <a:solidFill>
                  <a:schemeClr val="accent3"/>
                </a:solidFill>
              </a:defRPr>
            </a:lvl1pPr>
            <a:lvl2pPr marL="457171" indent="0">
              <a:buNone/>
              <a:defRPr sz="1200"/>
            </a:lvl2pPr>
            <a:lvl3pPr marL="914344" indent="0">
              <a:buNone/>
              <a:defRPr sz="1200"/>
            </a:lvl3pPr>
            <a:lvl4pPr marL="1371515" indent="0">
              <a:buNone/>
              <a:defRPr sz="1200"/>
            </a:lvl4pPr>
            <a:lvl5pPr marL="1828686" indent="0">
              <a:buNone/>
              <a:defRPr sz="1200"/>
            </a:lvl5pPr>
          </a:lstStyle>
          <a:p>
            <a:pPr lvl="0"/>
            <a:r>
              <a:rPr lang="en-GB" dirty="0"/>
              <a:t>name.surname@p3-group.com</a:t>
            </a:r>
          </a:p>
        </p:txBody>
      </p:sp>
      <p:sp>
        <p:nvSpPr>
          <p:cNvPr id="4" name="Picture Placeholder 3">
            <a:extLst>
              <a:ext uri="{FF2B5EF4-FFF2-40B4-BE49-F238E27FC236}">
                <a16:creationId xmlns:a16="http://schemas.microsoft.com/office/drawing/2014/main" id="{9F9200B6-2692-F84B-AB1B-2A12D64E6653}"/>
              </a:ext>
            </a:extLst>
          </p:cNvPr>
          <p:cNvSpPr>
            <a:spLocks noGrp="1"/>
          </p:cNvSpPr>
          <p:nvPr>
            <p:ph type="pic" sz="quarter" idx="105"/>
          </p:nvPr>
        </p:nvSpPr>
        <p:spPr>
          <a:xfrm>
            <a:off x="431800" y="5205797"/>
            <a:ext cx="1476096" cy="1062000"/>
          </a:xfrm>
          <a:prstGeom prst="rect">
            <a:avLst/>
          </a:prstGeom>
        </p:spPr>
        <p:txBody>
          <a:bodyPr/>
          <a:lstStyle>
            <a:lvl1pPr marL="0" indent="0">
              <a:buNone/>
              <a:defRPr sz="1400"/>
            </a:lvl1pPr>
          </a:lstStyle>
          <a:p>
            <a:r>
              <a:rPr lang="en-US"/>
              <a:t>Click icon to add picture</a:t>
            </a:r>
            <a:endParaRPr lang="en-RO"/>
          </a:p>
        </p:txBody>
      </p:sp>
      <p:sp>
        <p:nvSpPr>
          <p:cNvPr id="29" name="Picture Placeholder 3">
            <a:extLst>
              <a:ext uri="{FF2B5EF4-FFF2-40B4-BE49-F238E27FC236}">
                <a16:creationId xmlns:a16="http://schemas.microsoft.com/office/drawing/2014/main" id="{83D40CCA-1AA3-4145-9438-87EF7441F839}"/>
              </a:ext>
            </a:extLst>
          </p:cNvPr>
          <p:cNvSpPr>
            <a:spLocks noGrp="1"/>
          </p:cNvSpPr>
          <p:nvPr>
            <p:ph type="pic" sz="quarter" idx="106"/>
          </p:nvPr>
        </p:nvSpPr>
        <p:spPr>
          <a:xfrm>
            <a:off x="1964959" y="5205797"/>
            <a:ext cx="1476096" cy="1062000"/>
          </a:xfrm>
          <a:prstGeom prst="rect">
            <a:avLst/>
          </a:prstGeom>
        </p:spPr>
        <p:txBody>
          <a:bodyPr/>
          <a:lstStyle>
            <a:lvl1pPr marL="0" indent="0">
              <a:buNone/>
              <a:defRPr sz="1400"/>
            </a:lvl1pPr>
          </a:lstStyle>
          <a:p>
            <a:r>
              <a:rPr lang="en-US"/>
              <a:t>Click icon to add picture</a:t>
            </a:r>
            <a:endParaRPr lang="en-RO"/>
          </a:p>
        </p:txBody>
      </p:sp>
      <p:sp>
        <p:nvSpPr>
          <p:cNvPr id="32" name="Picture Placeholder 3">
            <a:extLst>
              <a:ext uri="{FF2B5EF4-FFF2-40B4-BE49-F238E27FC236}">
                <a16:creationId xmlns:a16="http://schemas.microsoft.com/office/drawing/2014/main" id="{BAF4C444-DDDE-6941-89BD-023959271D4E}"/>
              </a:ext>
            </a:extLst>
          </p:cNvPr>
          <p:cNvSpPr>
            <a:spLocks noGrp="1"/>
          </p:cNvSpPr>
          <p:nvPr>
            <p:ph type="pic" sz="quarter" idx="107"/>
          </p:nvPr>
        </p:nvSpPr>
        <p:spPr>
          <a:xfrm>
            <a:off x="3498116" y="5205797"/>
            <a:ext cx="1476096" cy="1062000"/>
          </a:xfrm>
          <a:prstGeom prst="rect">
            <a:avLst/>
          </a:prstGeom>
        </p:spPr>
        <p:txBody>
          <a:bodyPr/>
          <a:lstStyle>
            <a:lvl1pPr marL="0" indent="0">
              <a:buNone/>
              <a:defRPr sz="1400"/>
            </a:lvl1pPr>
          </a:lstStyle>
          <a:p>
            <a:r>
              <a:rPr lang="en-US"/>
              <a:t>Click icon to add picture</a:t>
            </a:r>
            <a:endParaRPr lang="en-RO"/>
          </a:p>
        </p:txBody>
      </p:sp>
      <p:sp>
        <p:nvSpPr>
          <p:cNvPr id="42" name="Date Placeholder 2">
            <a:extLst>
              <a:ext uri="{FF2B5EF4-FFF2-40B4-BE49-F238E27FC236}">
                <a16:creationId xmlns:a16="http://schemas.microsoft.com/office/drawing/2014/main" id="{B593CDB9-0BAB-ED47-963D-8342E2D9F4EE}"/>
              </a:ext>
            </a:extLst>
          </p:cNvPr>
          <p:cNvSpPr>
            <a:spLocks noGrp="1"/>
          </p:cNvSpPr>
          <p:nvPr>
            <p:ph type="dt" sz="half" idx="10"/>
          </p:nvPr>
        </p:nvSpPr>
        <p:spPr>
          <a:xfrm>
            <a:off x="432001" y="6629437"/>
            <a:ext cx="659092" cy="123273"/>
          </a:xfrm>
        </p:spPr>
        <p:txBody>
          <a:bodyPr/>
          <a:lstStyle/>
          <a:p>
            <a:fld id="{D0786AC8-5BD8-43EB-A52B-352E0C076FDC}" type="datetime1">
              <a:rPr lang="ro-RO" smtClean="0"/>
              <a:t>01.02.2024</a:t>
            </a:fld>
            <a:endParaRPr lang="en-US" dirty="0"/>
          </a:p>
        </p:txBody>
      </p:sp>
      <p:sp>
        <p:nvSpPr>
          <p:cNvPr id="28" name="Rectangle 27">
            <a:extLst>
              <a:ext uri="{FF2B5EF4-FFF2-40B4-BE49-F238E27FC236}">
                <a16:creationId xmlns:a16="http://schemas.microsoft.com/office/drawing/2014/main" id="{87E3EFE4-1D60-459D-82CC-4D83F1E07E45}"/>
              </a:ext>
            </a:extLst>
          </p:cNvPr>
          <p:cNvSpPr/>
          <p:nvPr userDrawn="1"/>
        </p:nvSpPr>
        <p:spPr>
          <a:xfrm flipV="1">
            <a:off x="9543245" y="3569601"/>
            <a:ext cx="2216755" cy="1696627"/>
          </a:xfrm>
          <a:prstGeom prst="rect">
            <a:avLst/>
          </a:prstGeom>
          <a:solidFill>
            <a:srgbClr val="F1F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O" sz="337"/>
          </a:p>
        </p:txBody>
      </p:sp>
      <p:sp>
        <p:nvSpPr>
          <p:cNvPr id="33" name="Text Placeholder 3">
            <a:extLst>
              <a:ext uri="{FF2B5EF4-FFF2-40B4-BE49-F238E27FC236}">
                <a16:creationId xmlns:a16="http://schemas.microsoft.com/office/drawing/2014/main" id="{61DCBE79-B3F2-204A-9423-1EA5F0243A1F}"/>
              </a:ext>
            </a:extLst>
          </p:cNvPr>
          <p:cNvSpPr>
            <a:spLocks noGrp="1"/>
          </p:cNvSpPr>
          <p:nvPr>
            <p:ph type="body" sz="quarter" idx="108" hasCustomPrompt="1"/>
          </p:nvPr>
        </p:nvSpPr>
        <p:spPr>
          <a:xfrm>
            <a:off x="5974416" y="5945611"/>
            <a:ext cx="1365251" cy="322187"/>
          </a:xfrm>
          <a:prstGeom prst="roundRect">
            <a:avLst>
              <a:gd name="adj" fmla="val 50000"/>
            </a:avLst>
          </a:prstGeom>
          <a:ln w="3175">
            <a:solidFill>
              <a:srgbClr val="B1B1B1"/>
            </a:solidFill>
          </a:ln>
        </p:spPr>
        <p:style>
          <a:lnRef idx="2">
            <a:schemeClr val="dk1"/>
          </a:lnRef>
          <a:fillRef idx="1">
            <a:schemeClr val="lt1"/>
          </a:fillRef>
          <a:effectRef idx="0">
            <a:schemeClr val="dk1"/>
          </a:effectRef>
          <a:fontRef idx="minor">
            <a:schemeClr val="dk1"/>
          </a:fontRef>
        </p:style>
        <p:txBody>
          <a:bodyPr vert="horz" lIns="90000" tIns="45720" rIns="91440" bIns="45720" rtlCol="0" anchor="ctr" anchorCtr="0">
            <a:noAutofit/>
          </a:bodyPr>
          <a:lstStyle>
            <a:lvl1pPr>
              <a:defRPr lang="en-RO" sz="800" kern="1200" cap="all" baseline="0" dirty="0">
                <a:solidFill>
                  <a:srgbClr val="000000"/>
                </a:solidFill>
                <a:latin typeface="+mn-lt"/>
                <a:ea typeface="+mn-ea"/>
                <a:cs typeface="+mn-cs"/>
              </a:defRPr>
            </a:lvl1pPr>
          </a:lstStyle>
          <a:p>
            <a:pPr marL="0" lvl="0" indent="0" algn="ctr" defTabSz="914344" rtl="0" eaLnBrk="1" latinLnBrk="0" hangingPunct="1">
              <a:lnSpc>
                <a:spcPct val="90000"/>
              </a:lnSpc>
              <a:spcBef>
                <a:spcPts val="0"/>
              </a:spcBef>
              <a:buClr>
                <a:schemeClr val="accent1"/>
              </a:buClr>
              <a:buFont typeface="Arial" panose="020B0604020202020204" pitchFamily="34" charset="0"/>
              <a:buNone/>
            </a:pPr>
            <a:r>
              <a:rPr lang="en-RO" sz="800" kern="1200" dirty="0">
                <a:solidFill>
                  <a:srgbClr val="000000"/>
                </a:solidFill>
                <a:latin typeface="+mn-lt"/>
                <a:ea typeface="+mn-ea"/>
                <a:cs typeface="+mn-cs"/>
              </a:rPr>
              <a:t>Hashtag 1</a:t>
            </a:r>
            <a:endParaRPr lang="en-RO" dirty="0"/>
          </a:p>
        </p:txBody>
      </p:sp>
      <p:sp>
        <p:nvSpPr>
          <p:cNvPr id="34" name="Text Placeholder 3">
            <a:extLst>
              <a:ext uri="{FF2B5EF4-FFF2-40B4-BE49-F238E27FC236}">
                <a16:creationId xmlns:a16="http://schemas.microsoft.com/office/drawing/2014/main" id="{E1E58DED-E7C8-804E-AE6C-E6D87C6A7599}"/>
              </a:ext>
            </a:extLst>
          </p:cNvPr>
          <p:cNvSpPr>
            <a:spLocks noGrp="1"/>
          </p:cNvSpPr>
          <p:nvPr>
            <p:ph type="body" sz="quarter" idx="109" hasCustomPrompt="1"/>
          </p:nvPr>
        </p:nvSpPr>
        <p:spPr>
          <a:xfrm>
            <a:off x="7447927" y="5945611"/>
            <a:ext cx="1365251" cy="322187"/>
          </a:xfrm>
          <a:prstGeom prst="roundRect">
            <a:avLst>
              <a:gd name="adj" fmla="val 50000"/>
            </a:avLst>
          </a:prstGeom>
          <a:ln w="3175">
            <a:solidFill>
              <a:srgbClr val="B1B1B1"/>
            </a:solidFill>
          </a:ln>
        </p:spPr>
        <p:style>
          <a:lnRef idx="2">
            <a:schemeClr val="dk1"/>
          </a:lnRef>
          <a:fillRef idx="1">
            <a:schemeClr val="lt1"/>
          </a:fillRef>
          <a:effectRef idx="0">
            <a:schemeClr val="dk1"/>
          </a:effectRef>
          <a:fontRef idx="minor">
            <a:schemeClr val="dk1"/>
          </a:fontRef>
        </p:style>
        <p:txBody>
          <a:bodyPr vert="horz" lIns="90000" tIns="45720" rIns="91440" bIns="45720" rtlCol="0" anchor="ctr" anchorCtr="0">
            <a:noAutofit/>
          </a:bodyPr>
          <a:lstStyle>
            <a:lvl1pPr>
              <a:defRPr lang="en-RO" sz="800" kern="1200" cap="all" baseline="0" dirty="0">
                <a:solidFill>
                  <a:srgbClr val="000000"/>
                </a:solidFill>
                <a:latin typeface="+mn-lt"/>
                <a:ea typeface="+mn-ea"/>
                <a:cs typeface="+mn-cs"/>
              </a:defRPr>
            </a:lvl1pPr>
          </a:lstStyle>
          <a:p>
            <a:pPr marL="0" lvl="0" indent="0" algn="ctr" defTabSz="914344" rtl="0" eaLnBrk="1" latinLnBrk="0" hangingPunct="1">
              <a:lnSpc>
                <a:spcPct val="90000"/>
              </a:lnSpc>
              <a:spcBef>
                <a:spcPts val="0"/>
              </a:spcBef>
              <a:buClr>
                <a:schemeClr val="accent1"/>
              </a:buClr>
              <a:buFont typeface="Arial" panose="020B0604020202020204" pitchFamily="34" charset="0"/>
              <a:buNone/>
            </a:pPr>
            <a:r>
              <a:rPr lang="en-RO" sz="800" kern="1200" dirty="0">
                <a:solidFill>
                  <a:srgbClr val="000000"/>
                </a:solidFill>
                <a:latin typeface="+mn-lt"/>
                <a:ea typeface="+mn-ea"/>
                <a:cs typeface="+mn-cs"/>
              </a:rPr>
              <a:t>Hashtag 2</a:t>
            </a:r>
            <a:endParaRPr lang="en-RO" dirty="0"/>
          </a:p>
        </p:txBody>
      </p:sp>
      <p:sp>
        <p:nvSpPr>
          <p:cNvPr id="35" name="Text Placeholder 3">
            <a:extLst>
              <a:ext uri="{FF2B5EF4-FFF2-40B4-BE49-F238E27FC236}">
                <a16:creationId xmlns:a16="http://schemas.microsoft.com/office/drawing/2014/main" id="{53852DCE-3A8E-7E44-943F-E4D8663C4C12}"/>
              </a:ext>
            </a:extLst>
          </p:cNvPr>
          <p:cNvSpPr>
            <a:spLocks noGrp="1"/>
          </p:cNvSpPr>
          <p:nvPr>
            <p:ph type="body" sz="quarter" idx="97" hasCustomPrompt="1"/>
          </p:nvPr>
        </p:nvSpPr>
        <p:spPr>
          <a:xfrm>
            <a:off x="8921437" y="5945611"/>
            <a:ext cx="1365251" cy="322187"/>
          </a:xfrm>
          <a:prstGeom prst="roundRect">
            <a:avLst>
              <a:gd name="adj" fmla="val 50000"/>
            </a:avLst>
          </a:prstGeom>
          <a:ln w="3175">
            <a:solidFill>
              <a:srgbClr val="B1B1B1"/>
            </a:solidFill>
          </a:ln>
        </p:spPr>
        <p:style>
          <a:lnRef idx="2">
            <a:schemeClr val="dk1"/>
          </a:lnRef>
          <a:fillRef idx="1">
            <a:schemeClr val="lt1"/>
          </a:fillRef>
          <a:effectRef idx="0">
            <a:schemeClr val="dk1"/>
          </a:effectRef>
          <a:fontRef idx="minor">
            <a:schemeClr val="dk1"/>
          </a:fontRef>
        </p:style>
        <p:txBody>
          <a:bodyPr vert="horz" lIns="90000" tIns="45720" rIns="91440" bIns="45720" rtlCol="0" anchor="ctr" anchorCtr="0">
            <a:noAutofit/>
          </a:bodyPr>
          <a:lstStyle>
            <a:lvl1pPr>
              <a:defRPr lang="en-RO" sz="800" kern="1200" cap="all" baseline="0" dirty="0">
                <a:solidFill>
                  <a:srgbClr val="000000"/>
                </a:solidFill>
                <a:latin typeface="+mn-lt"/>
                <a:ea typeface="+mn-ea"/>
                <a:cs typeface="+mn-cs"/>
              </a:defRPr>
            </a:lvl1pPr>
          </a:lstStyle>
          <a:p>
            <a:pPr marL="0" lvl="0" indent="0" algn="ctr" defTabSz="914344" rtl="0" eaLnBrk="1" latinLnBrk="0" hangingPunct="1">
              <a:lnSpc>
                <a:spcPct val="90000"/>
              </a:lnSpc>
              <a:spcBef>
                <a:spcPts val="0"/>
              </a:spcBef>
              <a:buClr>
                <a:schemeClr val="accent1"/>
              </a:buClr>
              <a:buFont typeface="Arial" panose="020B0604020202020204" pitchFamily="34" charset="0"/>
              <a:buNone/>
            </a:pPr>
            <a:r>
              <a:rPr lang="en-RO" sz="800" kern="1200" dirty="0">
                <a:solidFill>
                  <a:srgbClr val="000000"/>
                </a:solidFill>
                <a:latin typeface="+mn-lt"/>
                <a:ea typeface="+mn-ea"/>
                <a:cs typeface="+mn-cs"/>
              </a:rPr>
              <a:t>Hashtag 3</a:t>
            </a:r>
            <a:endParaRPr lang="en-RO" dirty="0"/>
          </a:p>
        </p:txBody>
      </p:sp>
      <p:sp>
        <p:nvSpPr>
          <p:cNvPr id="39" name="Text Placeholder 3">
            <a:extLst>
              <a:ext uri="{FF2B5EF4-FFF2-40B4-BE49-F238E27FC236}">
                <a16:creationId xmlns:a16="http://schemas.microsoft.com/office/drawing/2014/main" id="{567FBED5-60B1-E746-884A-A9819F9AEC06}"/>
              </a:ext>
            </a:extLst>
          </p:cNvPr>
          <p:cNvSpPr>
            <a:spLocks noGrp="1"/>
          </p:cNvSpPr>
          <p:nvPr>
            <p:ph type="body" sz="quarter" idx="98" hasCustomPrompt="1"/>
          </p:nvPr>
        </p:nvSpPr>
        <p:spPr>
          <a:xfrm>
            <a:off x="10394949" y="5945611"/>
            <a:ext cx="1365251" cy="322187"/>
          </a:xfrm>
          <a:prstGeom prst="roundRect">
            <a:avLst>
              <a:gd name="adj" fmla="val 50000"/>
            </a:avLst>
          </a:prstGeom>
          <a:ln w="3175">
            <a:solidFill>
              <a:srgbClr val="B1B1B1"/>
            </a:solidFill>
          </a:ln>
        </p:spPr>
        <p:style>
          <a:lnRef idx="2">
            <a:schemeClr val="dk1"/>
          </a:lnRef>
          <a:fillRef idx="1">
            <a:schemeClr val="lt1"/>
          </a:fillRef>
          <a:effectRef idx="0">
            <a:schemeClr val="dk1"/>
          </a:effectRef>
          <a:fontRef idx="minor">
            <a:schemeClr val="dk1"/>
          </a:fontRef>
        </p:style>
        <p:txBody>
          <a:bodyPr vert="horz" lIns="90000" tIns="45720" rIns="91440" bIns="45720" rtlCol="0" anchor="ctr" anchorCtr="0">
            <a:noAutofit/>
          </a:bodyPr>
          <a:lstStyle>
            <a:lvl1pPr>
              <a:defRPr lang="en-RO" sz="800" kern="1200" cap="all" baseline="0" dirty="0">
                <a:solidFill>
                  <a:srgbClr val="000000"/>
                </a:solidFill>
                <a:latin typeface="+mn-lt"/>
                <a:ea typeface="+mn-ea"/>
                <a:cs typeface="+mn-cs"/>
              </a:defRPr>
            </a:lvl1pPr>
          </a:lstStyle>
          <a:p>
            <a:pPr marL="0" lvl="0" indent="0" algn="ctr" defTabSz="914344" rtl="0" eaLnBrk="1" latinLnBrk="0" hangingPunct="1">
              <a:lnSpc>
                <a:spcPct val="90000"/>
              </a:lnSpc>
              <a:spcBef>
                <a:spcPts val="0"/>
              </a:spcBef>
              <a:buClr>
                <a:schemeClr val="accent1"/>
              </a:buClr>
              <a:buFont typeface="Arial" panose="020B0604020202020204" pitchFamily="34" charset="0"/>
              <a:buNone/>
            </a:pPr>
            <a:r>
              <a:rPr lang="en-RO" sz="800" kern="1200" dirty="0">
                <a:solidFill>
                  <a:srgbClr val="000000"/>
                </a:solidFill>
                <a:latin typeface="+mn-lt"/>
                <a:ea typeface="+mn-ea"/>
                <a:cs typeface="+mn-cs"/>
              </a:rPr>
              <a:t>Hashtag 4</a:t>
            </a:r>
            <a:endParaRPr lang="en-RO" dirty="0"/>
          </a:p>
        </p:txBody>
      </p:sp>
      <p:sp>
        <p:nvSpPr>
          <p:cNvPr id="31" name="Text Placeholder 4">
            <a:extLst>
              <a:ext uri="{FF2B5EF4-FFF2-40B4-BE49-F238E27FC236}">
                <a16:creationId xmlns:a16="http://schemas.microsoft.com/office/drawing/2014/main" id="{EA3BEB6B-BADA-3F4E-BCBB-CEB307063AAD}"/>
              </a:ext>
            </a:extLst>
          </p:cNvPr>
          <p:cNvSpPr>
            <a:spLocks noGrp="1"/>
          </p:cNvSpPr>
          <p:nvPr>
            <p:ph type="body" sz="quarter" idx="77" hasCustomPrompt="1"/>
          </p:nvPr>
        </p:nvSpPr>
        <p:spPr>
          <a:xfrm>
            <a:off x="432001" y="759771"/>
            <a:ext cx="7727367" cy="159275"/>
          </a:xfrm>
          <a:prstGeom prst="rect">
            <a:avLst/>
          </a:prstGeom>
        </p:spPr>
        <p:txBody>
          <a:bodyPr wrap="square" lIns="0" tIns="0" rIns="0" bIns="0">
            <a:spAutoFit/>
          </a:bodyPr>
          <a:lstStyle>
            <a:lvl1pPr marL="0" marR="0" indent="0" algn="l" defTabSz="914344" rtl="0" eaLnBrk="1" fontAlgn="auto" latinLnBrk="0" hangingPunct="1">
              <a:lnSpc>
                <a:spcPct val="120000"/>
              </a:lnSpc>
              <a:spcBef>
                <a:spcPts val="0"/>
              </a:spcBef>
              <a:spcAft>
                <a:spcPts val="0"/>
              </a:spcAft>
              <a:buClrTx/>
              <a:buSzTx/>
              <a:buFontTx/>
              <a:buNone/>
              <a:tabLst/>
              <a:defRPr sz="933" cap="all" spc="75" baseline="0">
                <a:solidFill>
                  <a:schemeClr val="accent3"/>
                </a:solidFill>
                <a:latin typeface="+mj-lt"/>
              </a:defRPr>
            </a:lvl1pPr>
          </a:lstStyle>
          <a:p>
            <a:r>
              <a:rPr lang="en-US" dirty="0"/>
              <a:t>Subtitle</a:t>
            </a:r>
          </a:p>
        </p:txBody>
      </p:sp>
      <p:sp>
        <p:nvSpPr>
          <p:cNvPr id="46" name="Text Placeholder 4">
            <a:extLst>
              <a:ext uri="{FF2B5EF4-FFF2-40B4-BE49-F238E27FC236}">
                <a16:creationId xmlns:a16="http://schemas.microsoft.com/office/drawing/2014/main" id="{CFD9E6A9-33C0-9F42-812E-5188BFC329CE}"/>
              </a:ext>
            </a:extLst>
          </p:cNvPr>
          <p:cNvSpPr>
            <a:spLocks noGrp="1"/>
          </p:cNvSpPr>
          <p:nvPr>
            <p:ph type="body" sz="quarter" idx="78" hasCustomPrompt="1"/>
          </p:nvPr>
        </p:nvSpPr>
        <p:spPr>
          <a:xfrm>
            <a:off x="432001" y="226675"/>
            <a:ext cx="7727367" cy="498598"/>
          </a:xfrm>
          <a:prstGeom prst="rect">
            <a:avLst/>
          </a:prstGeom>
        </p:spPr>
        <p:txBody>
          <a:bodyPr vert="horz" wrap="square" lIns="0" tIns="0" rIns="0" bIns="0" rtlCol="0">
            <a:spAutoFit/>
          </a:bodyPr>
          <a:lstStyle>
            <a:lvl1pPr marL="0" indent="0">
              <a:buNone/>
              <a:defRPr lang="en-US" sz="3600" spc="-200" baseline="0" dirty="0">
                <a:solidFill>
                  <a:schemeClr val="accent1"/>
                </a:solidFill>
              </a:defRPr>
            </a:lvl1pPr>
          </a:lstStyle>
          <a:p>
            <a:pPr marL="89998" lvl="0" indent="-89998">
              <a:spcBef>
                <a:spcPts val="0"/>
              </a:spcBef>
            </a:pPr>
            <a:r>
              <a:rPr lang="en-US" dirty="0"/>
              <a:t>Title</a:t>
            </a:r>
          </a:p>
        </p:txBody>
      </p:sp>
      <p:sp>
        <p:nvSpPr>
          <p:cNvPr id="47" name="Footer Placeholder 2">
            <a:extLst>
              <a:ext uri="{FF2B5EF4-FFF2-40B4-BE49-F238E27FC236}">
                <a16:creationId xmlns:a16="http://schemas.microsoft.com/office/drawing/2014/main" id="{D3F0F945-9C15-F54D-A255-473C8F709C64}"/>
              </a:ext>
            </a:extLst>
          </p:cNvPr>
          <p:cNvSpPr>
            <a:spLocks noGrp="1"/>
          </p:cNvSpPr>
          <p:nvPr>
            <p:ph type="ftr" sz="quarter" idx="3"/>
          </p:nvPr>
        </p:nvSpPr>
        <p:spPr>
          <a:xfrm>
            <a:off x="3232075" y="6629437"/>
            <a:ext cx="5727851" cy="123273"/>
          </a:xfrm>
          <a:prstGeom prst="rect">
            <a:avLst/>
          </a:prstGeom>
        </p:spPr>
        <p:txBody>
          <a:bodyPr lIns="0" tIns="0" rIns="0" bIns="0"/>
          <a:lstStyle>
            <a:lvl1pPr>
              <a:defRPr sz="700">
                <a:solidFill>
                  <a:srgbClr val="B1B1B1"/>
                </a:solidFill>
              </a:defRPr>
            </a:lvl1pPr>
          </a:lstStyle>
          <a:p>
            <a:pPr marL="6351" algn="ctr">
              <a:spcBef>
                <a:spcPts val="68"/>
              </a:spcBef>
            </a:pPr>
            <a:r>
              <a:rPr lang="en-US" spc="8"/>
              <a:t>P3 group company presentation</a:t>
            </a:r>
            <a:endParaRPr lang="en-US" spc="-8" dirty="0"/>
          </a:p>
        </p:txBody>
      </p:sp>
      <p:pic>
        <p:nvPicPr>
          <p:cNvPr id="48" name="Graphic 47">
            <a:extLst>
              <a:ext uri="{FF2B5EF4-FFF2-40B4-BE49-F238E27FC236}">
                <a16:creationId xmlns:a16="http://schemas.microsoft.com/office/drawing/2014/main" id="{943523FB-6429-B44B-9394-52A0B420194E}"/>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1343877" y="270000"/>
            <a:ext cx="416323" cy="403680"/>
          </a:xfrm>
          <a:prstGeom prst="rect">
            <a:avLst/>
          </a:prstGeom>
        </p:spPr>
      </p:pic>
      <p:sp>
        <p:nvSpPr>
          <p:cNvPr id="49" name="Slide Number Placeholder 3">
            <a:extLst>
              <a:ext uri="{FF2B5EF4-FFF2-40B4-BE49-F238E27FC236}">
                <a16:creationId xmlns:a16="http://schemas.microsoft.com/office/drawing/2014/main" id="{D9DEB520-C5B0-5640-9D25-EDA199A67C04}"/>
              </a:ext>
            </a:extLst>
          </p:cNvPr>
          <p:cNvSpPr>
            <a:spLocks noGrp="1"/>
          </p:cNvSpPr>
          <p:nvPr>
            <p:ph type="sldNum" sz="quarter" idx="4"/>
          </p:nvPr>
        </p:nvSpPr>
        <p:spPr>
          <a:xfrm>
            <a:off x="11310171" y="6629437"/>
            <a:ext cx="450029" cy="123273"/>
          </a:xfrm>
          <a:prstGeom prst="rect">
            <a:avLst/>
          </a:prstGeom>
        </p:spPr>
        <p:txBody>
          <a:bodyPr lIns="0" tIns="0" rIns="0" bIns="0"/>
          <a:lstStyle>
            <a:lvl1pPr>
              <a:defRPr sz="700">
                <a:solidFill>
                  <a:srgbClr val="B1B1B1"/>
                </a:solidFill>
              </a:defRPr>
            </a:lvl1pPr>
          </a:lstStyle>
          <a:p>
            <a:pPr algn="r"/>
            <a:fld id="{B6F15528-21DE-4FAA-801E-634DDDAF4B2B}" type="slidenum">
              <a:rPr lang="en-RO" smtClean="0"/>
              <a:pPr algn="r"/>
              <a:t>‹#›</a:t>
            </a:fld>
            <a:endParaRPr lang="en-RO" dirty="0"/>
          </a:p>
        </p:txBody>
      </p:sp>
    </p:spTree>
    <p:extLst>
      <p:ext uri="{BB962C8B-B14F-4D97-AF65-F5344CB8AC3E}">
        <p14:creationId xmlns:p14="http://schemas.microsoft.com/office/powerpoint/2010/main" val="59216993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Variation 1 1/3 Picture Right">
    <p:spTree>
      <p:nvGrpSpPr>
        <p:cNvPr id="1" name=""/>
        <p:cNvGrpSpPr/>
        <p:nvPr/>
      </p:nvGrpSpPr>
      <p:grpSpPr>
        <a:xfrm>
          <a:off x="0" y="0"/>
          <a:ext cx="0" cy="0"/>
          <a:chOff x="0" y="0"/>
          <a:chExt cx="0" cy="0"/>
        </a:xfrm>
      </p:grpSpPr>
      <p:sp>
        <p:nvSpPr>
          <p:cNvPr id="2271" name="Picture Placeholder 2">
            <a:extLst>
              <a:ext uri="{FF2B5EF4-FFF2-40B4-BE49-F238E27FC236}">
                <a16:creationId xmlns:a16="http://schemas.microsoft.com/office/drawing/2014/main" id="{7A565EC4-9FCA-A44B-867C-5AD9A3A4F996}"/>
              </a:ext>
            </a:extLst>
          </p:cNvPr>
          <p:cNvSpPr>
            <a:spLocks noGrp="1"/>
          </p:cNvSpPr>
          <p:nvPr>
            <p:ph type="pic" sz="quarter" idx="44"/>
          </p:nvPr>
        </p:nvSpPr>
        <p:spPr>
          <a:xfrm>
            <a:off x="8126400" y="0"/>
            <a:ext cx="4065600" cy="6858000"/>
          </a:xfrm>
          <a:prstGeom prst="rect">
            <a:avLst/>
          </a:prstGeom>
          <a:pattFill prst="lgCheck">
            <a:fgClr>
              <a:schemeClr val="bg1"/>
            </a:fgClr>
            <a:bgClr>
              <a:schemeClr val="bg1">
                <a:lumMod val="85000"/>
              </a:schemeClr>
            </a:bgClr>
          </a:pattFill>
        </p:spPr>
        <p:txBody>
          <a:bodyPr anchor="ctr"/>
          <a:lstStyle>
            <a:lvl1pPr marL="0" indent="0" algn="ctr">
              <a:buNone/>
              <a:defRPr sz="1800"/>
            </a:lvl1pPr>
          </a:lstStyle>
          <a:p>
            <a:r>
              <a:rPr lang="en-US"/>
              <a:t>Click icon to add picture</a:t>
            </a:r>
          </a:p>
        </p:txBody>
      </p:sp>
      <p:sp>
        <p:nvSpPr>
          <p:cNvPr id="1152" name="Text Placeholder 7">
            <a:extLst>
              <a:ext uri="{FF2B5EF4-FFF2-40B4-BE49-F238E27FC236}">
                <a16:creationId xmlns:a16="http://schemas.microsoft.com/office/drawing/2014/main" id="{32238EF1-CF8A-C547-A40F-2575ADDC153B}"/>
              </a:ext>
            </a:extLst>
          </p:cNvPr>
          <p:cNvSpPr>
            <a:spLocks noGrp="1"/>
          </p:cNvSpPr>
          <p:nvPr>
            <p:ph type="body" sz="quarter" idx="85" hasCustomPrompt="1"/>
          </p:nvPr>
        </p:nvSpPr>
        <p:spPr>
          <a:xfrm>
            <a:off x="431999" y="1727229"/>
            <a:ext cx="7223587" cy="4371001"/>
          </a:xfrm>
          <a:prstGeom prst="rect">
            <a:avLst/>
          </a:prstGeom>
        </p:spPr>
        <p:txBody>
          <a:bodyPr lIns="0">
            <a:normAutofit/>
          </a:bodyPr>
          <a:lstStyle>
            <a:lvl1pPr marL="0" indent="0">
              <a:lnSpc>
                <a:spcPct val="150000"/>
              </a:lnSpc>
              <a:buNone/>
              <a:defRPr sz="1200">
                <a:solidFill>
                  <a:srgbClr val="000000"/>
                </a:solidFill>
              </a:defRPr>
            </a:lvl1pPr>
          </a:lstStyle>
          <a:p>
            <a:pPr lvl="0"/>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Quisque</a:t>
            </a:r>
            <a:r>
              <a:rPr lang="en-GB" dirty="0"/>
              <a:t> in </a:t>
            </a:r>
            <a:r>
              <a:rPr lang="en-GB" dirty="0" err="1"/>
              <a:t>tellus</a:t>
            </a:r>
            <a:r>
              <a:rPr lang="en-GB" dirty="0"/>
              <a:t> </a:t>
            </a:r>
            <a:r>
              <a:rPr lang="en-GB" dirty="0" err="1"/>
              <a:t>placerat</a:t>
            </a:r>
            <a:r>
              <a:rPr lang="en-GB" dirty="0"/>
              <a:t>, </a:t>
            </a:r>
            <a:r>
              <a:rPr lang="en-GB" dirty="0" err="1"/>
              <a:t>pretium</a:t>
            </a:r>
            <a:r>
              <a:rPr lang="en-GB" dirty="0"/>
              <a:t> nisi et, </a:t>
            </a:r>
            <a:r>
              <a:rPr lang="en-GB" dirty="0" err="1"/>
              <a:t>tempor</a:t>
            </a:r>
            <a:r>
              <a:rPr lang="en-GB" dirty="0"/>
              <a:t> </a:t>
            </a:r>
            <a:r>
              <a:rPr lang="en-GB" dirty="0" err="1"/>
              <a:t>elit</a:t>
            </a:r>
            <a:r>
              <a:rPr lang="en-GB" dirty="0"/>
              <a:t>. </a:t>
            </a:r>
            <a:r>
              <a:rPr lang="en-GB" dirty="0" err="1"/>
              <a:t>Phasellus</a:t>
            </a:r>
            <a:r>
              <a:rPr lang="en-GB" dirty="0"/>
              <a:t> cursus </a:t>
            </a:r>
            <a:r>
              <a:rPr lang="en-GB" dirty="0" err="1"/>
              <a:t>venenatis</a:t>
            </a:r>
            <a:r>
              <a:rPr lang="en-GB" dirty="0"/>
              <a:t> </a:t>
            </a:r>
            <a:r>
              <a:rPr lang="en-GB" dirty="0" err="1"/>
              <a:t>metus</a:t>
            </a:r>
            <a:r>
              <a:rPr lang="en-GB" dirty="0"/>
              <a:t>, </a:t>
            </a:r>
            <a:r>
              <a:rPr lang="en-GB" dirty="0" err="1"/>
              <a:t>ut</a:t>
            </a:r>
            <a:r>
              <a:rPr lang="en-GB" dirty="0"/>
              <a:t> fermentum </a:t>
            </a:r>
            <a:r>
              <a:rPr lang="en-GB" dirty="0" err="1"/>
              <a:t>nunc</a:t>
            </a:r>
            <a:r>
              <a:rPr lang="en-GB" dirty="0"/>
              <a:t> semper at. </a:t>
            </a:r>
            <a:r>
              <a:rPr lang="en-GB" dirty="0" err="1"/>
              <a:t>Fusce</a:t>
            </a:r>
            <a:r>
              <a:rPr lang="en-GB" dirty="0"/>
              <a:t> </a:t>
            </a:r>
            <a:r>
              <a:rPr lang="en-GB" dirty="0" err="1"/>
              <a:t>interdum</a:t>
            </a:r>
            <a:r>
              <a:rPr lang="en-GB" dirty="0"/>
              <a:t> </a:t>
            </a:r>
            <a:r>
              <a:rPr lang="en-GB" dirty="0" err="1"/>
              <a:t>massa</a:t>
            </a:r>
            <a:r>
              <a:rPr lang="en-GB" dirty="0"/>
              <a:t> </a:t>
            </a:r>
            <a:r>
              <a:rPr lang="en-GB" dirty="0" err="1"/>
              <a:t>nec</a:t>
            </a:r>
            <a:r>
              <a:rPr lang="en-GB" dirty="0"/>
              <a:t> lorem </a:t>
            </a:r>
            <a:r>
              <a:rPr lang="en-GB" dirty="0" err="1"/>
              <a:t>pellentesque</a:t>
            </a:r>
            <a:r>
              <a:rPr lang="en-GB" dirty="0"/>
              <a:t>, id </a:t>
            </a:r>
            <a:r>
              <a:rPr lang="en-GB" dirty="0" err="1"/>
              <a:t>molestie</a:t>
            </a:r>
            <a:r>
              <a:rPr lang="en-GB" dirty="0"/>
              <a:t> </a:t>
            </a:r>
            <a:r>
              <a:rPr lang="en-GB" dirty="0" err="1"/>
              <a:t>purus</a:t>
            </a:r>
            <a:r>
              <a:rPr lang="en-GB" dirty="0"/>
              <a:t> </a:t>
            </a:r>
            <a:r>
              <a:rPr lang="en-GB" dirty="0" err="1"/>
              <a:t>venenatis</a:t>
            </a:r>
            <a:r>
              <a:rPr lang="en-GB" dirty="0"/>
              <a:t>. </a:t>
            </a:r>
            <a:r>
              <a:rPr lang="en-GB" dirty="0" err="1"/>
              <a:t>Suspendisse</a:t>
            </a:r>
            <a:r>
              <a:rPr lang="en-GB" dirty="0"/>
              <a:t> </a:t>
            </a:r>
            <a:r>
              <a:rPr lang="en-GB" dirty="0" err="1"/>
              <a:t>ut</a:t>
            </a:r>
            <a:r>
              <a:rPr lang="en-GB" dirty="0"/>
              <a:t> </a:t>
            </a:r>
            <a:r>
              <a:rPr lang="en-GB" dirty="0" err="1"/>
              <a:t>mauris</a:t>
            </a:r>
            <a:r>
              <a:rPr lang="en-GB" dirty="0"/>
              <a:t> sit </a:t>
            </a:r>
            <a:r>
              <a:rPr lang="en-GB" dirty="0" err="1"/>
              <a:t>amet</a:t>
            </a:r>
            <a:r>
              <a:rPr lang="en-GB" dirty="0"/>
              <a:t> </a:t>
            </a:r>
            <a:r>
              <a:rPr lang="en-GB" dirty="0" err="1"/>
              <a:t>sem</a:t>
            </a:r>
            <a:r>
              <a:rPr lang="en-GB" dirty="0"/>
              <a:t> </a:t>
            </a:r>
            <a:r>
              <a:rPr lang="en-GB" dirty="0" err="1"/>
              <a:t>aliquet</a:t>
            </a:r>
            <a:r>
              <a:rPr lang="en-GB" dirty="0"/>
              <a:t> </a:t>
            </a:r>
            <a:r>
              <a:rPr lang="en-GB" dirty="0" err="1"/>
              <a:t>ultrices</a:t>
            </a:r>
            <a:r>
              <a:rPr lang="en-GB" dirty="0"/>
              <a:t>. In </a:t>
            </a:r>
            <a:r>
              <a:rPr lang="en-GB" dirty="0" err="1"/>
              <a:t>ut</a:t>
            </a:r>
            <a:r>
              <a:rPr lang="en-GB" dirty="0"/>
              <a:t> </a:t>
            </a:r>
            <a:r>
              <a:rPr lang="en-GB" dirty="0" err="1"/>
              <a:t>nulla</a:t>
            </a:r>
            <a:r>
              <a:rPr lang="en-GB" dirty="0"/>
              <a:t> </a:t>
            </a:r>
            <a:r>
              <a:rPr lang="en-GB" dirty="0" err="1"/>
              <a:t>nunc</a:t>
            </a:r>
            <a:r>
              <a:rPr lang="en-GB" dirty="0"/>
              <a:t>. </a:t>
            </a:r>
          </a:p>
        </p:txBody>
      </p:sp>
      <p:sp>
        <p:nvSpPr>
          <p:cNvPr id="1153" name="Text Placeholder 7">
            <a:extLst>
              <a:ext uri="{FF2B5EF4-FFF2-40B4-BE49-F238E27FC236}">
                <a16:creationId xmlns:a16="http://schemas.microsoft.com/office/drawing/2014/main" id="{8921AF50-68CC-1442-83D9-112EDDF42E0D}"/>
              </a:ext>
            </a:extLst>
          </p:cNvPr>
          <p:cNvSpPr>
            <a:spLocks noGrp="1"/>
          </p:cNvSpPr>
          <p:nvPr>
            <p:ph type="body" sz="quarter" idx="86" hasCustomPrompt="1"/>
          </p:nvPr>
        </p:nvSpPr>
        <p:spPr>
          <a:xfrm>
            <a:off x="432001" y="1296343"/>
            <a:ext cx="7223584" cy="430887"/>
          </a:xfrm>
          <a:prstGeom prst="rect">
            <a:avLst/>
          </a:prstGeom>
        </p:spPr>
        <p:txBody>
          <a:bodyPr vert="horz" lIns="0" tIns="45720" rIns="91440" bIns="45720" rtlCol="0" anchor="ctr">
            <a:normAutofit/>
          </a:bodyPr>
          <a:lstStyle>
            <a:lvl1pPr>
              <a:defRPr lang="en-GB" sz="1600" spc="-75" dirty="0">
                <a:solidFill>
                  <a:schemeClr val="accent1"/>
                </a:solidFill>
              </a:defRPr>
            </a:lvl1pPr>
          </a:lstStyle>
          <a:p>
            <a:pPr marL="0" lvl="0" indent="0">
              <a:lnSpc>
                <a:spcPct val="100000"/>
              </a:lnSpc>
              <a:buNone/>
            </a:pPr>
            <a:r>
              <a:rPr lang="en-GB" dirty="0"/>
              <a:t>Lorem ipsum </a:t>
            </a:r>
            <a:r>
              <a:rPr lang="en-GB" dirty="0" err="1"/>
              <a:t>dolor</a:t>
            </a:r>
            <a:r>
              <a:rPr lang="en-GB" dirty="0"/>
              <a:t> sit </a:t>
            </a:r>
            <a:r>
              <a:rPr lang="en-GB" dirty="0" err="1"/>
              <a:t>amet</a:t>
            </a:r>
            <a:endParaRPr lang="en-GB" dirty="0"/>
          </a:p>
        </p:txBody>
      </p:sp>
      <p:sp>
        <p:nvSpPr>
          <p:cNvPr id="1149" name="Date Placeholder 2">
            <a:extLst>
              <a:ext uri="{FF2B5EF4-FFF2-40B4-BE49-F238E27FC236}">
                <a16:creationId xmlns:a16="http://schemas.microsoft.com/office/drawing/2014/main" id="{C7E667B8-8668-9540-B09C-5CC725B39EAE}"/>
              </a:ext>
            </a:extLst>
          </p:cNvPr>
          <p:cNvSpPr>
            <a:spLocks noGrp="1"/>
          </p:cNvSpPr>
          <p:nvPr>
            <p:ph type="dt" sz="half" idx="10"/>
          </p:nvPr>
        </p:nvSpPr>
        <p:spPr>
          <a:xfrm>
            <a:off x="432001" y="6629437"/>
            <a:ext cx="659092" cy="123273"/>
          </a:xfrm>
        </p:spPr>
        <p:txBody>
          <a:bodyPr/>
          <a:lstStyle/>
          <a:p>
            <a:fld id="{401312E2-A1B7-4625-AF02-D2164173A8FA}" type="datetime1">
              <a:rPr lang="ro-RO" smtClean="0"/>
              <a:t>01.02.2024</a:t>
            </a:fld>
            <a:endParaRPr lang="en-US" dirty="0"/>
          </a:p>
        </p:txBody>
      </p:sp>
      <p:sp>
        <p:nvSpPr>
          <p:cNvPr id="2268" name="Footer Placeholder 2">
            <a:extLst>
              <a:ext uri="{FF2B5EF4-FFF2-40B4-BE49-F238E27FC236}">
                <a16:creationId xmlns:a16="http://schemas.microsoft.com/office/drawing/2014/main" id="{8D38F2FF-BD77-E34A-B2CD-83991E334C81}"/>
              </a:ext>
            </a:extLst>
          </p:cNvPr>
          <p:cNvSpPr>
            <a:spLocks noGrp="1"/>
          </p:cNvSpPr>
          <p:nvPr>
            <p:ph type="ftr" sz="quarter" idx="3"/>
          </p:nvPr>
        </p:nvSpPr>
        <p:spPr>
          <a:xfrm>
            <a:off x="3232075" y="6629437"/>
            <a:ext cx="5727851" cy="123273"/>
          </a:xfrm>
          <a:prstGeom prst="rect">
            <a:avLst/>
          </a:prstGeom>
        </p:spPr>
        <p:txBody>
          <a:bodyPr lIns="0" tIns="0" rIns="0" bIns="0"/>
          <a:lstStyle>
            <a:lvl1pPr>
              <a:defRPr sz="700">
                <a:solidFill>
                  <a:srgbClr val="B1B1B1"/>
                </a:solidFill>
              </a:defRPr>
            </a:lvl1pPr>
          </a:lstStyle>
          <a:p>
            <a:pPr marL="6351" algn="ctr">
              <a:spcBef>
                <a:spcPts val="68"/>
              </a:spcBef>
            </a:pPr>
            <a:r>
              <a:rPr lang="en-US" spc="8"/>
              <a:t>P3 group company presentation</a:t>
            </a:r>
            <a:endParaRPr lang="en-US" spc="-8" dirty="0"/>
          </a:p>
        </p:txBody>
      </p:sp>
      <p:pic>
        <p:nvPicPr>
          <p:cNvPr id="2269" name="Graphic 2268">
            <a:extLst>
              <a:ext uri="{FF2B5EF4-FFF2-40B4-BE49-F238E27FC236}">
                <a16:creationId xmlns:a16="http://schemas.microsoft.com/office/drawing/2014/main" id="{AC34C28D-15DC-DA4A-A1EF-A65C3C182BCE}"/>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1343877" y="270000"/>
            <a:ext cx="416323" cy="403680"/>
          </a:xfrm>
          <a:prstGeom prst="rect">
            <a:avLst/>
          </a:prstGeom>
        </p:spPr>
      </p:pic>
      <p:sp>
        <p:nvSpPr>
          <p:cNvPr id="2272" name="Text Placeholder 4">
            <a:extLst>
              <a:ext uri="{FF2B5EF4-FFF2-40B4-BE49-F238E27FC236}">
                <a16:creationId xmlns:a16="http://schemas.microsoft.com/office/drawing/2014/main" id="{3B95D8F5-F40B-834B-AF46-C7CB8538D525}"/>
              </a:ext>
            </a:extLst>
          </p:cNvPr>
          <p:cNvSpPr>
            <a:spLocks noGrp="1"/>
          </p:cNvSpPr>
          <p:nvPr>
            <p:ph type="body" sz="quarter" idx="77" hasCustomPrompt="1"/>
          </p:nvPr>
        </p:nvSpPr>
        <p:spPr>
          <a:xfrm>
            <a:off x="432001" y="759771"/>
            <a:ext cx="7223585" cy="159275"/>
          </a:xfrm>
          <a:prstGeom prst="rect">
            <a:avLst/>
          </a:prstGeom>
        </p:spPr>
        <p:txBody>
          <a:bodyPr wrap="square" lIns="0" tIns="0" rIns="0" bIns="0">
            <a:spAutoFit/>
          </a:bodyPr>
          <a:lstStyle>
            <a:lvl1pPr marL="0" marR="0" indent="0" algn="l" defTabSz="914344" rtl="0" eaLnBrk="1" fontAlgn="auto" latinLnBrk="0" hangingPunct="1">
              <a:lnSpc>
                <a:spcPct val="120000"/>
              </a:lnSpc>
              <a:spcBef>
                <a:spcPts val="0"/>
              </a:spcBef>
              <a:spcAft>
                <a:spcPts val="0"/>
              </a:spcAft>
              <a:buClrTx/>
              <a:buSzTx/>
              <a:buFontTx/>
              <a:buNone/>
              <a:tabLst/>
              <a:defRPr sz="933" cap="all" spc="75" baseline="0">
                <a:solidFill>
                  <a:schemeClr val="accent3"/>
                </a:solidFill>
                <a:latin typeface="+mj-lt"/>
              </a:defRPr>
            </a:lvl1pPr>
          </a:lstStyle>
          <a:p>
            <a:r>
              <a:rPr lang="en-US" dirty="0"/>
              <a:t>Subtitle</a:t>
            </a:r>
          </a:p>
        </p:txBody>
      </p:sp>
      <p:sp>
        <p:nvSpPr>
          <p:cNvPr id="2273" name="Text Placeholder 4">
            <a:extLst>
              <a:ext uri="{FF2B5EF4-FFF2-40B4-BE49-F238E27FC236}">
                <a16:creationId xmlns:a16="http://schemas.microsoft.com/office/drawing/2014/main" id="{7800C0F4-2B07-5147-9A20-71F7C7205A1B}"/>
              </a:ext>
            </a:extLst>
          </p:cNvPr>
          <p:cNvSpPr>
            <a:spLocks noGrp="1"/>
          </p:cNvSpPr>
          <p:nvPr>
            <p:ph type="body" sz="quarter" idx="78" hasCustomPrompt="1"/>
          </p:nvPr>
        </p:nvSpPr>
        <p:spPr>
          <a:xfrm>
            <a:off x="432001" y="226675"/>
            <a:ext cx="7223585" cy="498598"/>
          </a:xfrm>
          <a:prstGeom prst="rect">
            <a:avLst/>
          </a:prstGeom>
        </p:spPr>
        <p:txBody>
          <a:bodyPr vert="horz" wrap="square" lIns="0" tIns="0" rIns="0" bIns="0" rtlCol="0">
            <a:spAutoFit/>
          </a:bodyPr>
          <a:lstStyle>
            <a:lvl1pPr marL="0" indent="0">
              <a:buNone/>
              <a:defRPr lang="en-US" sz="3600" spc="-200" baseline="0" dirty="0">
                <a:solidFill>
                  <a:schemeClr val="accent1"/>
                </a:solidFill>
              </a:defRPr>
            </a:lvl1pPr>
          </a:lstStyle>
          <a:p>
            <a:pPr marL="89998" lvl="0" indent="-89998">
              <a:spcBef>
                <a:spcPts val="0"/>
              </a:spcBef>
            </a:pPr>
            <a:r>
              <a:rPr lang="en-US" dirty="0"/>
              <a:t>Title</a:t>
            </a:r>
          </a:p>
        </p:txBody>
      </p:sp>
      <p:sp>
        <p:nvSpPr>
          <p:cNvPr id="2274" name="Slide Number Placeholder 4">
            <a:extLst>
              <a:ext uri="{FF2B5EF4-FFF2-40B4-BE49-F238E27FC236}">
                <a16:creationId xmlns:a16="http://schemas.microsoft.com/office/drawing/2014/main" id="{AC28F0A0-D26D-AC40-9BDC-D79C654AF7C6}"/>
              </a:ext>
            </a:extLst>
          </p:cNvPr>
          <p:cNvSpPr>
            <a:spLocks noGrp="1"/>
          </p:cNvSpPr>
          <p:nvPr>
            <p:ph type="sldNum" sz="quarter" idx="81"/>
          </p:nvPr>
        </p:nvSpPr>
        <p:spPr>
          <a:xfrm>
            <a:off x="11310171" y="6629437"/>
            <a:ext cx="450029" cy="123273"/>
          </a:xfrm>
        </p:spPr>
        <p:txBody>
          <a:bodyPr/>
          <a:lstStyle>
            <a:lvl1pPr>
              <a:defRPr>
                <a:solidFill>
                  <a:schemeClr val="bg1">
                    <a:alpha val="50000"/>
                  </a:schemeClr>
                </a:solidFill>
              </a:defRPr>
            </a:lvl1pPr>
          </a:lstStyle>
          <a:p>
            <a:pPr algn="r"/>
            <a:fld id="{B6F15528-21DE-4FAA-801E-634DDDAF4B2B}" type="slidenum">
              <a:rPr lang="en-RO" smtClean="0"/>
              <a:pPr algn="r"/>
              <a:t>‹#›</a:t>
            </a:fld>
            <a:endParaRPr lang="en-RO" dirty="0"/>
          </a:p>
        </p:txBody>
      </p:sp>
    </p:spTree>
    <p:extLst>
      <p:ext uri="{BB962C8B-B14F-4D97-AF65-F5344CB8AC3E}">
        <p14:creationId xmlns:p14="http://schemas.microsoft.com/office/powerpoint/2010/main" val="346567680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Variation 1 1/3 Picture left">
    <p:spTree>
      <p:nvGrpSpPr>
        <p:cNvPr id="1" name=""/>
        <p:cNvGrpSpPr/>
        <p:nvPr/>
      </p:nvGrpSpPr>
      <p:grpSpPr>
        <a:xfrm>
          <a:off x="0" y="0"/>
          <a:ext cx="0" cy="0"/>
          <a:chOff x="0" y="0"/>
          <a:chExt cx="0" cy="0"/>
        </a:xfrm>
      </p:grpSpPr>
      <p:sp>
        <p:nvSpPr>
          <p:cNvPr id="2271" name="Picture Placeholder 2">
            <a:extLst>
              <a:ext uri="{FF2B5EF4-FFF2-40B4-BE49-F238E27FC236}">
                <a16:creationId xmlns:a16="http://schemas.microsoft.com/office/drawing/2014/main" id="{7A565EC4-9FCA-A44B-867C-5AD9A3A4F996}"/>
              </a:ext>
            </a:extLst>
          </p:cNvPr>
          <p:cNvSpPr>
            <a:spLocks noGrp="1"/>
          </p:cNvSpPr>
          <p:nvPr>
            <p:ph type="pic" sz="quarter" idx="44"/>
          </p:nvPr>
        </p:nvSpPr>
        <p:spPr>
          <a:xfrm>
            <a:off x="0" y="0"/>
            <a:ext cx="4065600" cy="6858000"/>
          </a:xfrm>
          <a:prstGeom prst="rect">
            <a:avLst/>
          </a:prstGeom>
          <a:pattFill prst="lgCheck">
            <a:fgClr>
              <a:schemeClr val="bg1"/>
            </a:fgClr>
            <a:bgClr>
              <a:schemeClr val="bg1">
                <a:lumMod val="85000"/>
              </a:schemeClr>
            </a:bgClr>
          </a:pattFill>
        </p:spPr>
        <p:txBody>
          <a:bodyPr anchor="ctr"/>
          <a:lstStyle>
            <a:lvl1pPr marL="0" indent="0" algn="ctr">
              <a:buNone/>
              <a:defRPr sz="1800"/>
            </a:lvl1pPr>
          </a:lstStyle>
          <a:p>
            <a:r>
              <a:rPr lang="en-US"/>
              <a:t>Click icon to add picture</a:t>
            </a:r>
          </a:p>
        </p:txBody>
      </p:sp>
      <p:sp>
        <p:nvSpPr>
          <p:cNvPr id="1152" name="Text Placeholder 7">
            <a:extLst>
              <a:ext uri="{FF2B5EF4-FFF2-40B4-BE49-F238E27FC236}">
                <a16:creationId xmlns:a16="http://schemas.microsoft.com/office/drawing/2014/main" id="{32238EF1-CF8A-C547-A40F-2575ADDC153B}"/>
              </a:ext>
            </a:extLst>
          </p:cNvPr>
          <p:cNvSpPr>
            <a:spLocks noGrp="1"/>
          </p:cNvSpPr>
          <p:nvPr>
            <p:ph type="body" sz="quarter" idx="85" hasCustomPrompt="1"/>
          </p:nvPr>
        </p:nvSpPr>
        <p:spPr>
          <a:xfrm>
            <a:off x="4536613" y="2531676"/>
            <a:ext cx="7223587" cy="3740317"/>
          </a:xfrm>
          <a:prstGeom prst="rect">
            <a:avLst/>
          </a:prstGeom>
        </p:spPr>
        <p:txBody>
          <a:bodyPr lIns="0">
            <a:normAutofit/>
          </a:bodyPr>
          <a:lstStyle>
            <a:lvl1pPr marL="0" indent="0">
              <a:lnSpc>
                <a:spcPct val="150000"/>
              </a:lnSpc>
              <a:buNone/>
              <a:defRPr sz="1200">
                <a:solidFill>
                  <a:srgbClr val="000000"/>
                </a:solidFill>
              </a:defRPr>
            </a:lvl1pPr>
          </a:lstStyle>
          <a:p>
            <a:pPr lvl="0"/>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Quisque</a:t>
            </a:r>
            <a:r>
              <a:rPr lang="en-GB" dirty="0"/>
              <a:t> in </a:t>
            </a:r>
            <a:r>
              <a:rPr lang="en-GB" dirty="0" err="1"/>
              <a:t>tellus</a:t>
            </a:r>
            <a:r>
              <a:rPr lang="en-GB" dirty="0"/>
              <a:t> </a:t>
            </a:r>
            <a:r>
              <a:rPr lang="en-GB" dirty="0" err="1"/>
              <a:t>placerat</a:t>
            </a:r>
            <a:r>
              <a:rPr lang="en-GB" dirty="0"/>
              <a:t>, </a:t>
            </a:r>
            <a:r>
              <a:rPr lang="en-GB" dirty="0" err="1"/>
              <a:t>pretium</a:t>
            </a:r>
            <a:r>
              <a:rPr lang="en-GB" dirty="0"/>
              <a:t> nisi et, </a:t>
            </a:r>
            <a:r>
              <a:rPr lang="en-GB" dirty="0" err="1"/>
              <a:t>tempor</a:t>
            </a:r>
            <a:r>
              <a:rPr lang="en-GB" dirty="0"/>
              <a:t> </a:t>
            </a:r>
            <a:r>
              <a:rPr lang="en-GB" dirty="0" err="1"/>
              <a:t>elit</a:t>
            </a:r>
            <a:r>
              <a:rPr lang="en-GB" dirty="0"/>
              <a:t>. </a:t>
            </a:r>
            <a:r>
              <a:rPr lang="en-GB" dirty="0" err="1"/>
              <a:t>Phasellus</a:t>
            </a:r>
            <a:r>
              <a:rPr lang="en-GB" dirty="0"/>
              <a:t> cursus </a:t>
            </a:r>
            <a:r>
              <a:rPr lang="en-GB" dirty="0" err="1"/>
              <a:t>venenatis</a:t>
            </a:r>
            <a:r>
              <a:rPr lang="en-GB" dirty="0"/>
              <a:t> </a:t>
            </a:r>
            <a:r>
              <a:rPr lang="en-GB" dirty="0" err="1"/>
              <a:t>metus</a:t>
            </a:r>
            <a:r>
              <a:rPr lang="en-GB" dirty="0"/>
              <a:t>, </a:t>
            </a:r>
            <a:r>
              <a:rPr lang="en-GB" dirty="0" err="1"/>
              <a:t>ut</a:t>
            </a:r>
            <a:r>
              <a:rPr lang="en-GB" dirty="0"/>
              <a:t> fermentum </a:t>
            </a:r>
            <a:r>
              <a:rPr lang="en-GB" dirty="0" err="1"/>
              <a:t>nunc</a:t>
            </a:r>
            <a:r>
              <a:rPr lang="en-GB" dirty="0"/>
              <a:t> semper at. </a:t>
            </a:r>
            <a:r>
              <a:rPr lang="en-GB" dirty="0" err="1"/>
              <a:t>Fusce</a:t>
            </a:r>
            <a:r>
              <a:rPr lang="en-GB" dirty="0"/>
              <a:t> </a:t>
            </a:r>
            <a:r>
              <a:rPr lang="en-GB" dirty="0" err="1"/>
              <a:t>interdum</a:t>
            </a:r>
            <a:r>
              <a:rPr lang="en-GB" dirty="0"/>
              <a:t> </a:t>
            </a:r>
            <a:r>
              <a:rPr lang="en-GB" dirty="0" err="1"/>
              <a:t>massa</a:t>
            </a:r>
            <a:r>
              <a:rPr lang="en-GB" dirty="0"/>
              <a:t> </a:t>
            </a:r>
            <a:r>
              <a:rPr lang="en-GB" dirty="0" err="1"/>
              <a:t>nec</a:t>
            </a:r>
            <a:r>
              <a:rPr lang="en-GB" dirty="0"/>
              <a:t> lorem </a:t>
            </a:r>
            <a:r>
              <a:rPr lang="en-GB" dirty="0" err="1"/>
              <a:t>pellentesque</a:t>
            </a:r>
            <a:r>
              <a:rPr lang="en-GB" dirty="0"/>
              <a:t>, id </a:t>
            </a:r>
            <a:r>
              <a:rPr lang="en-GB" dirty="0" err="1"/>
              <a:t>molestie</a:t>
            </a:r>
            <a:r>
              <a:rPr lang="en-GB" dirty="0"/>
              <a:t> </a:t>
            </a:r>
            <a:r>
              <a:rPr lang="en-GB" dirty="0" err="1"/>
              <a:t>purus</a:t>
            </a:r>
            <a:r>
              <a:rPr lang="en-GB" dirty="0"/>
              <a:t> </a:t>
            </a:r>
            <a:r>
              <a:rPr lang="en-GB" dirty="0" err="1"/>
              <a:t>venenatis</a:t>
            </a:r>
            <a:r>
              <a:rPr lang="en-GB" dirty="0"/>
              <a:t>. </a:t>
            </a:r>
            <a:r>
              <a:rPr lang="en-GB" dirty="0" err="1"/>
              <a:t>Suspendisse</a:t>
            </a:r>
            <a:r>
              <a:rPr lang="en-GB" dirty="0"/>
              <a:t> </a:t>
            </a:r>
            <a:r>
              <a:rPr lang="en-GB" dirty="0" err="1"/>
              <a:t>ut</a:t>
            </a:r>
            <a:r>
              <a:rPr lang="en-GB" dirty="0"/>
              <a:t> </a:t>
            </a:r>
            <a:r>
              <a:rPr lang="en-GB" dirty="0" err="1"/>
              <a:t>mauris</a:t>
            </a:r>
            <a:r>
              <a:rPr lang="en-GB" dirty="0"/>
              <a:t> sit </a:t>
            </a:r>
            <a:r>
              <a:rPr lang="en-GB" dirty="0" err="1"/>
              <a:t>amet</a:t>
            </a:r>
            <a:r>
              <a:rPr lang="en-GB" dirty="0"/>
              <a:t> </a:t>
            </a:r>
            <a:r>
              <a:rPr lang="en-GB" dirty="0" err="1"/>
              <a:t>sem</a:t>
            </a:r>
            <a:r>
              <a:rPr lang="en-GB" dirty="0"/>
              <a:t> </a:t>
            </a:r>
            <a:r>
              <a:rPr lang="en-GB" dirty="0" err="1"/>
              <a:t>aliquet</a:t>
            </a:r>
            <a:r>
              <a:rPr lang="en-GB" dirty="0"/>
              <a:t> </a:t>
            </a:r>
            <a:r>
              <a:rPr lang="en-GB" dirty="0" err="1"/>
              <a:t>ultrices</a:t>
            </a:r>
            <a:r>
              <a:rPr lang="en-GB" dirty="0"/>
              <a:t>. In </a:t>
            </a:r>
            <a:r>
              <a:rPr lang="en-GB" dirty="0" err="1"/>
              <a:t>ut</a:t>
            </a:r>
            <a:r>
              <a:rPr lang="en-GB" dirty="0"/>
              <a:t> </a:t>
            </a:r>
            <a:r>
              <a:rPr lang="en-GB" dirty="0" err="1"/>
              <a:t>nulla</a:t>
            </a:r>
            <a:r>
              <a:rPr lang="en-GB" dirty="0"/>
              <a:t> </a:t>
            </a:r>
            <a:r>
              <a:rPr lang="en-GB" dirty="0" err="1"/>
              <a:t>nunc</a:t>
            </a:r>
            <a:r>
              <a:rPr lang="en-GB" dirty="0"/>
              <a:t>. </a:t>
            </a:r>
          </a:p>
        </p:txBody>
      </p:sp>
      <p:sp>
        <p:nvSpPr>
          <p:cNvPr id="1153" name="Text Placeholder 7">
            <a:extLst>
              <a:ext uri="{FF2B5EF4-FFF2-40B4-BE49-F238E27FC236}">
                <a16:creationId xmlns:a16="http://schemas.microsoft.com/office/drawing/2014/main" id="{8921AF50-68CC-1442-83D9-112EDDF42E0D}"/>
              </a:ext>
            </a:extLst>
          </p:cNvPr>
          <p:cNvSpPr>
            <a:spLocks noGrp="1"/>
          </p:cNvSpPr>
          <p:nvPr>
            <p:ph type="body" sz="quarter" idx="86" hasCustomPrompt="1"/>
          </p:nvPr>
        </p:nvSpPr>
        <p:spPr>
          <a:xfrm>
            <a:off x="4536613" y="2100790"/>
            <a:ext cx="7223584" cy="430887"/>
          </a:xfrm>
          <a:prstGeom prst="rect">
            <a:avLst/>
          </a:prstGeom>
        </p:spPr>
        <p:txBody>
          <a:bodyPr vert="horz" lIns="0" tIns="45720" rIns="91440" bIns="45720" rtlCol="0" anchor="ctr">
            <a:normAutofit/>
          </a:bodyPr>
          <a:lstStyle>
            <a:lvl1pPr>
              <a:defRPr lang="en-GB" sz="1600" spc="-75" dirty="0">
                <a:solidFill>
                  <a:schemeClr val="accent1"/>
                </a:solidFill>
              </a:defRPr>
            </a:lvl1pPr>
          </a:lstStyle>
          <a:p>
            <a:pPr marL="0" lvl="0" indent="0">
              <a:lnSpc>
                <a:spcPct val="100000"/>
              </a:lnSpc>
              <a:buNone/>
            </a:pPr>
            <a:r>
              <a:rPr lang="en-GB" dirty="0"/>
              <a:t>Lorem ipsum </a:t>
            </a:r>
            <a:r>
              <a:rPr lang="en-GB" dirty="0" err="1"/>
              <a:t>dolor</a:t>
            </a:r>
            <a:r>
              <a:rPr lang="en-GB" dirty="0"/>
              <a:t> sit </a:t>
            </a:r>
            <a:r>
              <a:rPr lang="en-GB" dirty="0" err="1"/>
              <a:t>amet</a:t>
            </a:r>
            <a:endParaRPr lang="en-GB" dirty="0"/>
          </a:p>
        </p:txBody>
      </p:sp>
      <p:sp>
        <p:nvSpPr>
          <p:cNvPr id="2268" name="Footer Placeholder 2">
            <a:extLst>
              <a:ext uri="{FF2B5EF4-FFF2-40B4-BE49-F238E27FC236}">
                <a16:creationId xmlns:a16="http://schemas.microsoft.com/office/drawing/2014/main" id="{8D38F2FF-BD77-E34A-B2CD-83991E334C81}"/>
              </a:ext>
            </a:extLst>
          </p:cNvPr>
          <p:cNvSpPr>
            <a:spLocks noGrp="1"/>
          </p:cNvSpPr>
          <p:nvPr>
            <p:ph type="ftr" sz="quarter" idx="3"/>
          </p:nvPr>
        </p:nvSpPr>
        <p:spPr>
          <a:xfrm>
            <a:off x="3232075" y="6629437"/>
            <a:ext cx="5727851" cy="123273"/>
          </a:xfrm>
          <a:prstGeom prst="rect">
            <a:avLst/>
          </a:prstGeom>
        </p:spPr>
        <p:txBody>
          <a:bodyPr lIns="0" tIns="0" rIns="0" bIns="0"/>
          <a:lstStyle>
            <a:lvl1pPr>
              <a:defRPr sz="700">
                <a:solidFill>
                  <a:srgbClr val="B1B1B1"/>
                </a:solidFill>
              </a:defRPr>
            </a:lvl1pPr>
          </a:lstStyle>
          <a:p>
            <a:pPr marL="6351" algn="ctr">
              <a:spcBef>
                <a:spcPts val="68"/>
              </a:spcBef>
            </a:pPr>
            <a:r>
              <a:rPr lang="en-US" spc="8"/>
              <a:t>P3 group company presentation</a:t>
            </a:r>
            <a:endParaRPr lang="en-US" spc="-8" dirty="0"/>
          </a:p>
        </p:txBody>
      </p:sp>
      <p:pic>
        <p:nvPicPr>
          <p:cNvPr id="2269" name="Graphic 2268">
            <a:extLst>
              <a:ext uri="{FF2B5EF4-FFF2-40B4-BE49-F238E27FC236}">
                <a16:creationId xmlns:a16="http://schemas.microsoft.com/office/drawing/2014/main" id="{AC34C28D-15DC-DA4A-A1EF-A65C3C182BCE}"/>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1343877" y="270000"/>
            <a:ext cx="416323" cy="403680"/>
          </a:xfrm>
          <a:prstGeom prst="rect">
            <a:avLst/>
          </a:prstGeom>
        </p:spPr>
      </p:pic>
      <p:sp>
        <p:nvSpPr>
          <p:cNvPr id="2272" name="Text Placeholder 4">
            <a:extLst>
              <a:ext uri="{FF2B5EF4-FFF2-40B4-BE49-F238E27FC236}">
                <a16:creationId xmlns:a16="http://schemas.microsoft.com/office/drawing/2014/main" id="{3B95D8F5-F40B-834B-AF46-C7CB8538D525}"/>
              </a:ext>
            </a:extLst>
          </p:cNvPr>
          <p:cNvSpPr>
            <a:spLocks noGrp="1"/>
          </p:cNvSpPr>
          <p:nvPr>
            <p:ph type="body" sz="quarter" idx="77" hasCustomPrompt="1"/>
          </p:nvPr>
        </p:nvSpPr>
        <p:spPr>
          <a:xfrm>
            <a:off x="4536616" y="1564217"/>
            <a:ext cx="5839155" cy="159275"/>
          </a:xfrm>
          <a:prstGeom prst="rect">
            <a:avLst/>
          </a:prstGeom>
        </p:spPr>
        <p:txBody>
          <a:bodyPr wrap="square" lIns="0" tIns="0" rIns="0" bIns="0">
            <a:spAutoFit/>
          </a:bodyPr>
          <a:lstStyle>
            <a:lvl1pPr marL="0" marR="0" indent="0" algn="l" defTabSz="914344" rtl="0" eaLnBrk="1" fontAlgn="auto" latinLnBrk="0" hangingPunct="1">
              <a:lnSpc>
                <a:spcPct val="120000"/>
              </a:lnSpc>
              <a:spcBef>
                <a:spcPts val="0"/>
              </a:spcBef>
              <a:spcAft>
                <a:spcPts val="0"/>
              </a:spcAft>
              <a:buClrTx/>
              <a:buSzTx/>
              <a:buFontTx/>
              <a:buNone/>
              <a:tabLst/>
              <a:defRPr sz="933" cap="all" spc="75" baseline="0">
                <a:solidFill>
                  <a:schemeClr val="accent3"/>
                </a:solidFill>
                <a:latin typeface="+mj-lt"/>
              </a:defRPr>
            </a:lvl1pPr>
          </a:lstStyle>
          <a:p>
            <a:r>
              <a:rPr lang="en-US" dirty="0"/>
              <a:t>Subtitle</a:t>
            </a:r>
          </a:p>
        </p:txBody>
      </p:sp>
      <p:sp>
        <p:nvSpPr>
          <p:cNvPr id="2273" name="Text Placeholder 4">
            <a:extLst>
              <a:ext uri="{FF2B5EF4-FFF2-40B4-BE49-F238E27FC236}">
                <a16:creationId xmlns:a16="http://schemas.microsoft.com/office/drawing/2014/main" id="{7800C0F4-2B07-5147-9A20-71F7C7205A1B}"/>
              </a:ext>
            </a:extLst>
          </p:cNvPr>
          <p:cNvSpPr>
            <a:spLocks noGrp="1"/>
          </p:cNvSpPr>
          <p:nvPr>
            <p:ph type="body" sz="quarter" idx="78" hasCustomPrompt="1"/>
          </p:nvPr>
        </p:nvSpPr>
        <p:spPr>
          <a:xfrm>
            <a:off x="4536616" y="1031122"/>
            <a:ext cx="5839155" cy="498598"/>
          </a:xfrm>
          <a:prstGeom prst="rect">
            <a:avLst/>
          </a:prstGeom>
        </p:spPr>
        <p:txBody>
          <a:bodyPr vert="horz" wrap="square" lIns="0" tIns="0" rIns="0" bIns="0" rtlCol="0">
            <a:spAutoFit/>
          </a:bodyPr>
          <a:lstStyle>
            <a:lvl1pPr marL="0" indent="0">
              <a:buNone/>
              <a:defRPr lang="en-US" sz="3600" spc="-200" baseline="0" dirty="0">
                <a:solidFill>
                  <a:schemeClr val="accent1"/>
                </a:solidFill>
              </a:defRPr>
            </a:lvl1pPr>
          </a:lstStyle>
          <a:p>
            <a:pPr marL="89998" lvl="0" indent="-89998">
              <a:spcBef>
                <a:spcPts val="0"/>
              </a:spcBef>
            </a:pPr>
            <a:r>
              <a:rPr lang="en-US" dirty="0"/>
              <a:t>Title</a:t>
            </a:r>
          </a:p>
        </p:txBody>
      </p:sp>
      <p:sp>
        <p:nvSpPr>
          <p:cNvPr id="11" name="Slide Number Placeholder 3">
            <a:extLst>
              <a:ext uri="{FF2B5EF4-FFF2-40B4-BE49-F238E27FC236}">
                <a16:creationId xmlns:a16="http://schemas.microsoft.com/office/drawing/2014/main" id="{554BA24E-765A-754F-9CCA-9E7E106D275F}"/>
              </a:ext>
            </a:extLst>
          </p:cNvPr>
          <p:cNvSpPr>
            <a:spLocks noGrp="1"/>
          </p:cNvSpPr>
          <p:nvPr>
            <p:ph type="sldNum" sz="quarter" idx="4"/>
          </p:nvPr>
        </p:nvSpPr>
        <p:spPr>
          <a:xfrm>
            <a:off x="11310171" y="6629437"/>
            <a:ext cx="450029" cy="123273"/>
          </a:xfrm>
          <a:prstGeom prst="rect">
            <a:avLst/>
          </a:prstGeom>
        </p:spPr>
        <p:txBody>
          <a:bodyPr lIns="0" tIns="0" rIns="0" bIns="0"/>
          <a:lstStyle>
            <a:lvl1pPr>
              <a:defRPr sz="700">
                <a:solidFill>
                  <a:srgbClr val="B1B1B1"/>
                </a:solidFill>
              </a:defRPr>
            </a:lvl1pPr>
          </a:lstStyle>
          <a:p>
            <a:pPr algn="r"/>
            <a:fld id="{B6F15528-21DE-4FAA-801E-634DDDAF4B2B}" type="slidenum">
              <a:rPr lang="en-RO" smtClean="0"/>
              <a:pPr algn="r"/>
              <a:t>‹#›</a:t>
            </a:fld>
            <a:endParaRPr lang="en-RO" dirty="0"/>
          </a:p>
        </p:txBody>
      </p:sp>
      <p:sp>
        <p:nvSpPr>
          <p:cNvPr id="12" name="Date Placeholder 2">
            <a:extLst>
              <a:ext uri="{FF2B5EF4-FFF2-40B4-BE49-F238E27FC236}">
                <a16:creationId xmlns:a16="http://schemas.microsoft.com/office/drawing/2014/main" id="{97ADEC40-1542-7447-AF01-55366C4C51E6}"/>
              </a:ext>
            </a:extLst>
          </p:cNvPr>
          <p:cNvSpPr>
            <a:spLocks noGrp="1"/>
          </p:cNvSpPr>
          <p:nvPr>
            <p:ph type="dt" sz="half" idx="79"/>
          </p:nvPr>
        </p:nvSpPr>
        <p:spPr>
          <a:xfrm>
            <a:off x="450030" y="6629437"/>
            <a:ext cx="659092" cy="123273"/>
          </a:xfrm>
        </p:spPr>
        <p:txBody>
          <a:bodyPr/>
          <a:lstStyle>
            <a:lvl1pPr>
              <a:defRPr>
                <a:solidFill>
                  <a:schemeClr val="bg1">
                    <a:alpha val="50000"/>
                  </a:schemeClr>
                </a:solidFill>
              </a:defRPr>
            </a:lvl1pPr>
          </a:lstStyle>
          <a:p>
            <a:fld id="{191064D9-AF79-4771-9196-CE9192051226}" type="datetime1">
              <a:rPr lang="ro-RO" smtClean="0"/>
              <a:t>01.02.2024</a:t>
            </a:fld>
            <a:endParaRPr lang="en-US" dirty="0"/>
          </a:p>
        </p:txBody>
      </p:sp>
    </p:spTree>
    <p:extLst>
      <p:ext uri="{BB962C8B-B14F-4D97-AF65-F5344CB8AC3E}">
        <p14:creationId xmlns:p14="http://schemas.microsoft.com/office/powerpoint/2010/main" val="86575447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Variation 1">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A8E4E294-DC34-344E-A4C4-D775C8901B51}"/>
              </a:ext>
            </a:extLst>
          </p:cNvPr>
          <p:cNvSpPr/>
          <p:nvPr/>
        </p:nvSpPr>
        <p:spPr>
          <a:xfrm>
            <a:off x="-2704" y="0"/>
            <a:ext cx="5375624" cy="6858000"/>
          </a:xfrm>
          <a:prstGeom prst="rect">
            <a:avLst/>
          </a:prstGeom>
          <a:gradFill>
            <a:gsLst>
              <a:gs pos="75000">
                <a:schemeClr val="accent1"/>
              </a:gs>
              <a:gs pos="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7"/>
          </a:p>
        </p:txBody>
      </p:sp>
      <p:sp>
        <p:nvSpPr>
          <p:cNvPr id="2271" name="Picture Placeholder 2">
            <a:extLst>
              <a:ext uri="{FF2B5EF4-FFF2-40B4-BE49-F238E27FC236}">
                <a16:creationId xmlns:a16="http://schemas.microsoft.com/office/drawing/2014/main" id="{BB34036C-6C2B-A846-9606-277B0948BD35}"/>
              </a:ext>
            </a:extLst>
          </p:cNvPr>
          <p:cNvSpPr>
            <a:spLocks noGrp="1"/>
          </p:cNvSpPr>
          <p:nvPr>
            <p:ph type="pic" sz="quarter" idx="44"/>
          </p:nvPr>
        </p:nvSpPr>
        <p:spPr>
          <a:xfrm>
            <a:off x="0" y="0"/>
            <a:ext cx="5372920" cy="6858000"/>
          </a:xfrm>
          <a:prstGeom prst="rect">
            <a:avLst/>
          </a:prstGeom>
          <a:noFill/>
        </p:spPr>
        <p:txBody>
          <a:bodyPr anchor="ctr"/>
          <a:lstStyle>
            <a:lvl1pPr marL="0" indent="0" algn="ctr">
              <a:buNone/>
              <a:defRPr sz="1800"/>
            </a:lvl1pPr>
          </a:lstStyle>
          <a:p>
            <a:r>
              <a:rPr lang="en-US"/>
              <a:t>Click icon to add picture</a:t>
            </a:r>
          </a:p>
        </p:txBody>
      </p:sp>
      <p:sp>
        <p:nvSpPr>
          <p:cNvPr id="26" name="Text Placeholder 4"/>
          <p:cNvSpPr>
            <a:spLocks noGrp="1"/>
          </p:cNvSpPr>
          <p:nvPr>
            <p:ph type="body" sz="quarter" idx="14" hasCustomPrompt="1"/>
          </p:nvPr>
        </p:nvSpPr>
        <p:spPr>
          <a:xfrm>
            <a:off x="432001" y="1540436"/>
            <a:ext cx="4265247" cy="696601"/>
          </a:xfrm>
          <a:prstGeom prst="rect">
            <a:avLst/>
          </a:prstGeom>
        </p:spPr>
        <p:txBody>
          <a:bodyPr wrap="square" lIns="0" tIns="0" rIns="0" bIns="0">
            <a:spAutoFit/>
          </a:bodyPr>
          <a:lstStyle>
            <a:lvl1pPr marL="0" indent="0">
              <a:lnSpc>
                <a:spcPct val="80000"/>
              </a:lnSpc>
              <a:spcBef>
                <a:spcPts val="0"/>
              </a:spcBef>
              <a:buFont typeface="Arial" panose="020B0604020202020204" pitchFamily="34" charset="0"/>
              <a:buNone/>
              <a:defRPr sz="5600" spc="-200" baseline="0">
                <a:solidFill>
                  <a:schemeClr val="bg1"/>
                </a:solidFill>
                <a:latin typeface="+mn-lt"/>
              </a:defRPr>
            </a:lvl1pPr>
          </a:lstStyle>
          <a:p>
            <a:pPr lvl="0"/>
            <a:r>
              <a:rPr lang="en-US" dirty="0"/>
              <a:t>Lorem</a:t>
            </a:r>
          </a:p>
        </p:txBody>
      </p:sp>
      <p:sp>
        <p:nvSpPr>
          <p:cNvPr id="36" name="Text Placeholder 4"/>
          <p:cNvSpPr>
            <a:spLocks noGrp="1"/>
          </p:cNvSpPr>
          <p:nvPr>
            <p:ph type="body" sz="quarter" idx="12" hasCustomPrompt="1"/>
          </p:nvPr>
        </p:nvSpPr>
        <p:spPr>
          <a:xfrm>
            <a:off x="432001" y="2438022"/>
            <a:ext cx="4265247" cy="650948"/>
          </a:xfrm>
          <a:prstGeom prst="rect">
            <a:avLst/>
          </a:prstGeom>
        </p:spPr>
        <p:txBody>
          <a:bodyPr wrap="square" lIns="0" tIns="0" rIns="0" bIns="0">
            <a:spAutoFit/>
          </a:bodyPr>
          <a:lstStyle>
            <a:lvl1pPr marL="0" indent="0">
              <a:lnSpc>
                <a:spcPct val="120000"/>
              </a:lnSpc>
              <a:spcBef>
                <a:spcPts val="0"/>
              </a:spcBef>
              <a:spcAft>
                <a:spcPts val="0"/>
              </a:spcAft>
              <a:buFontTx/>
              <a:buNone/>
              <a:defRPr sz="1800">
                <a:solidFill>
                  <a:schemeClr val="bg1"/>
                </a:solidFill>
                <a:latin typeface="+mn-lt"/>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endParaRPr lang="en-US" dirty="0"/>
          </a:p>
        </p:txBody>
      </p:sp>
      <p:sp>
        <p:nvSpPr>
          <p:cNvPr id="1152" name="Text Placeholder 7">
            <a:extLst>
              <a:ext uri="{FF2B5EF4-FFF2-40B4-BE49-F238E27FC236}">
                <a16:creationId xmlns:a16="http://schemas.microsoft.com/office/drawing/2014/main" id="{32238EF1-CF8A-C547-A40F-2575ADDC153B}"/>
              </a:ext>
            </a:extLst>
          </p:cNvPr>
          <p:cNvSpPr>
            <a:spLocks noGrp="1"/>
          </p:cNvSpPr>
          <p:nvPr>
            <p:ph type="body" sz="quarter" idx="85" hasCustomPrompt="1"/>
          </p:nvPr>
        </p:nvSpPr>
        <p:spPr>
          <a:xfrm>
            <a:off x="5872544" y="1990745"/>
            <a:ext cx="5887656" cy="3686155"/>
          </a:xfrm>
          <a:prstGeom prst="rect">
            <a:avLst/>
          </a:prstGeom>
        </p:spPr>
        <p:txBody>
          <a:bodyPr lIns="0">
            <a:normAutofit/>
          </a:bodyPr>
          <a:lstStyle>
            <a:lvl1pPr marL="0" indent="0">
              <a:lnSpc>
                <a:spcPct val="150000"/>
              </a:lnSpc>
              <a:buNone/>
              <a:defRPr sz="1200">
                <a:solidFill>
                  <a:srgbClr val="000000"/>
                </a:solidFill>
              </a:defRPr>
            </a:lvl1pPr>
          </a:lstStyle>
          <a:p>
            <a:pPr lvl="0"/>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Quisque</a:t>
            </a:r>
            <a:r>
              <a:rPr lang="en-GB" dirty="0"/>
              <a:t> in </a:t>
            </a:r>
            <a:r>
              <a:rPr lang="en-GB" dirty="0" err="1"/>
              <a:t>tellus</a:t>
            </a:r>
            <a:r>
              <a:rPr lang="en-GB" dirty="0"/>
              <a:t> </a:t>
            </a:r>
            <a:r>
              <a:rPr lang="en-GB" dirty="0" err="1"/>
              <a:t>placerat</a:t>
            </a:r>
            <a:r>
              <a:rPr lang="en-GB" dirty="0"/>
              <a:t>, </a:t>
            </a:r>
            <a:r>
              <a:rPr lang="en-GB" dirty="0" err="1"/>
              <a:t>pretium</a:t>
            </a:r>
            <a:r>
              <a:rPr lang="en-GB" dirty="0"/>
              <a:t> nisi et, </a:t>
            </a:r>
            <a:r>
              <a:rPr lang="en-GB" dirty="0" err="1"/>
              <a:t>tempor</a:t>
            </a:r>
            <a:r>
              <a:rPr lang="en-GB" dirty="0"/>
              <a:t> </a:t>
            </a:r>
            <a:r>
              <a:rPr lang="en-GB" dirty="0" err="1"/>
              <a:t>elit</a:t>
            </a:r>
            <a:r>
              <a:rPr lang="en-GB" dirty="0"/>
              <a:t>. </a:t>
            </a:r>
            <a:r>
              <a:rPr lang="en-GB" dirty="0" err="1"/>
              <a:t>Phasellus</a:t>
            </a:r>
            <a:r>
              <a:rPr lang="en-GB" dirty="0"/>
              <a:t> cursus </a:t>
            </a:r>
            <a:r>
              <a:rPr lang="en-GB" dirty="0" err="1"/>
              <a:t>venenatis</a:t>
            </a:r>
            <a:r>
              <a:rPr lang="en-GB" dirty="0"/>
              <a:t> </a:t>
            </a:r>
            <a:r>
              <a:rPr lang="en-GB" dirty="0" err="1"/>
              <a:t>metus</a:t>
            </a:r>
            <a:r>
              <a:rPr lang="en-GB" dirty="0"/>
              <a:t>, </a:t>
            </a:r>
            <a:r>
              <a:rPr lang="en-GB" dirty="0" err="1"/>
              <a:t>ut</a:t>
            </a:r>
            <a:r>
              <a:rPr lang="en-GB" dirty="0"/>
              <a:t> fermentum </a:t>
            </a:r>
            <a:r>
              <a:rPr lang="en-GB" dirty="0" err="1"/>
              <a:t>nunc</a:t>
            </a:r>
            <a:r>
              <a:rPr lang="en-GB" dirty="0"/>
              <a:t> semper at. </a:t>
            </a:r>
            <a:r>
              <a:rPr lang="en-GB" dirty="0" err="1"/>
              <a:t>Fusce</a:t>
            </a:r>
            <a:r>
              <a:rPr lang="en-GB" dirty="0"/>
              <a:t> </a:t>
            </a:r>
            <a:r>
              <a:rPr lang="en-GB" dirty="0" err="1"/>
              <a:t>interdum</a:t>
            </a:r>
            <a:r>
              <a:rPr lang="en-GB" dirty="0"/>
              <a:t> </a:t>
            </a:r>
            <a:r>
              <a:rPr lang="en-GB" dirty="0" err="1"/>
              <a:t>massa</a:t>
            </a:r>
            <a:r>
              <a:rPr lang="en-GB" dirty="0"/>
              <a:t> </a:t>
            </a:r>
            <a:r>
              <a:rPr lang="en-GB" dirty="0" err="1"/>
              <a:t>nec</a:t>
            </a:r>
            <a:r>
              <a:rPr lang="en-GB" dirty="0"/>
              <a:t> lorem </a:t>
            </a:r>
            <a:r>
              <a:rPr lang="en-GB" dirty="0" err="1"/>
              <a:t>pellentesque</a:t>
            </a:r>
            <a:r>
              <a:rPr lang="en-GB" dirty="0"/>
              <a:t>, id </a:t>
            </a:r>
            <a:r>
              <a:rPr lang="en-GB" dirty="0" err="1"/>
              <a:t>molestie</a:t>
            </a:r>
            <a:r>
              <a:rPr lang="en-GB" dirty="0"/>
              <a:t> </a:t>
            </a:r>
            <a:r>
              <a:rPr lang="en-GB" dirty="0" err="1"/>
              <a:t>purus</a:t>
            </a:r>
            <a:r>
              <a:rPr lang="en-GB" dirty="0"/>
              <a:t> </a:t>
            </a:r>
            <a:r>
              <a:rPr lang="en-GB" dirty="0" err="1"/>
              <a:t>venenatis</a:t>
            </a:r>
            <a:r>
              <a:rPr lang="en-GB" dirty="0"/>
              <a:t>. </a:t>
            </a:r>
            <a:r>
              <a:rPr lang="en-GB" dirty="0" err="1"/>
              <a:t>Suspendisse</a:t>
            </a:r>
            <a:r>
              <a:rPr lang="en-GB" dirty="0"/>
              <a:t> </a:t>
            </a:r>
            <a:r>
              <a:rPr lang="en-GB" dirty="0" err="1"/>
              <a:t>ut</a:t>
            </a:r>
            <a:r>
              <a:rPr lang="en-GB" dirty="0"/>
              <a:t> </a:t>
            </a:r>
            <a:r>
              <a:rPr lang="en-GB" dirty="0" err="1"/>
              <a:t>mauris</a:t>
            </a:r>
            <a:r>
              <a:rPr lang="en-GB" dirty="0"/>
              <a:t> sit </a:t>
            </a:r>
            <a:r>
              <a:rPr lang="en-GB" dirty="0" err="1"/>
              <a:t>amet</a:t>
            </a:r>
            <a:r>
              <a:rPr lang="en-GB" dirty="0"/>
              <a:t> </a:t>
            </a:r>
            <a:r>
              <a:rPr lang="en-GB" dirty="0" err="1"/>
              <a:t>sem</a:t>
            </a:r>
            <a:r>
              <a:rPr lang="en-GB" dirty="0"/>
              <a:t> </a:t>
            </a:r>
            <a:r>
              <a:rPr lang="en-GB" dirty="0" err="1"/>
              <a:t>aliquet</a:t>
            </a:r>
            <a:r>
              <a:rPr lang="en-GB" dirty="0"/>
              <a:t> </a:t>
            </a:r>
            <a:r>
              <a:rPr lang="en-GB" dirty="0" err="1"/>
              <a:t>ultrices</a:t>
            </a:r>
            <a:r>
              <a:rPr lang="en-GB" dirty="0"/>
              <a:t>. In </a:t>
            </a:r>
            <a:r>
              <a:rPr lang="en-GB" dirty="0" err="1"/>
              <a:t>ut</a:t>
            </a:r>
            <a:r>
              <a:rPr lang="en-GB" dirty="0"/>
              <a:t> </a:t>
            </a:r>
            <a:r>
              <a:rPr lang="en-GB" dirty="0" err="1"/>
              <a:t>nulla</a:t>
            </a:r>
            <a:r>
              <a:rPr lang="en-GB" dirty="0"/>
              <a:t> </a:t>
            </a:r>
            <a:r>
              <a:rPr lang="en-GB" dirty="0" err="1"/>
              <a:t>nunc</a:t>
            </a:r>
            <a:r>
              <a:rPr lang="en-GB" dirty="0"/>
              <a:t>. </a:t>
            </a:r>
          </a:p>
        </p:txBody>
      </p:sp>
      <p:sp>
        <p:nvSpPr>
          <p:cNvPr id="1153" name="Text Placeholder 7">
            <a:extLst>
              <a:ext uri="{FF2B5EF4-FFF2-40B4-BE49-F238E27FC236}">
                <a16:creationId xmlns:a16="http://schemas.microsoft.com/office/drawing/2014/main" id="{8921AF50-68CC-1442-83D9-112EDDF42E0D}"/>
              </a:ext>
            </a:extLst>
          </p:cNvPr>
          <p:cNvSpPr>
            <a:spLocks noGrp="1"/>
          </p:cNvSpPr>
          <p:nvPr>
            <p:ph type="body" sz="quarter" idx="86" hasCustomPrompt="1"/>
          </p:nvPr>
        </p:nvSpPr>
        <p:spPr>
          <a:xfrm>
            <a:off x="5872546" y="1559859"/>
            <a:ext cx="5887655" cy="430887"/>
          </a:xfrm>
          <a:prstGeom prst="rect">
            <a:avLst/>
          </a:prstGeom>
        </p:spPr>
        <p:txBody>
          <a:bodyPr vert="horz" lIns="0" tIns="45720" rIns="91440" bIns="45720" rtlCol="0" anchor="ctr">
            <a:normAutofit/>
          </a:bodyPr>
          <a:lstStyle>
            <a:lvl1pPr>
              <a:defRPr lang="en-GB" sz="1600" spc="-75" dirty="0">
                <a:solidFill>
                  <a:schemeClr val="accent1"/>
                </a:solidFill>
              </a:defRPr>
            </a:lvl1pPr>
          </a:lstStyle>
          <a:p>
            <a:pPr marL="0" lvl="0" indent="0">
              <a:lnSpc>
                <a:spcPct val="100000"/>
              </a:lnSpc>
              <a:buNone/>
            </a:pPr>
            <a:r>
              <a:rPr lang="en-GB" dirty="0"/>
              <a:t>Lorem ipsum </a:t>
            </a:r>
            <a:r>
              <a:rPr lang="en-GB" dirty="0" err="1"/>
              <a:t>dolor</a:t>
            </a:r>
            <a:r>
              <a:rPr lang="en-GB" dirty="0"/>
              <a:t> sit </a:t>
            </a:r>
            <a:r>
              <a:rPr lang="en-GB" dirty="0" err="1"/>
              <a:t>amet</a:t>
            </a:r>
            <a:endParaRPr lang="en-GB" dirty="0"/>
          </a:p>
        </p:txBody>
      </p:sp>
      <p:sp>
        <p:nvSpPr>
          <p:cNvPr id="1149" name="Date Placeholder 2">
            <a:extLst>
              <a:ext uri="{FF2B5EF4-FFF2-40B4-BE49-F238E27FC236}">
                <a16:creationId xmlns:a16="http://schemas.microsoft.com/office/drawing/2014/main" id="{C7E667B8-8668-9540-B09C-5CC725B39EAE}"/>
              </a:ext>
            </a:extLst>
          </p:cNvPr>
          <p:cNvSpPr>
            <a:spLocks noGrp="1"/>
          </p:cNvSpPr>
          <p:nvPr>
            <p:ph type="dt" sz="half" idx="10"/>
          </p:nvPr>
        </p:nvSpPr>
        <p:spPr>
          <a:xfrm>
            <a:off x="432001" y="6629437"/>
            <a:ext cx="659092" cy="123273"/>
          </a:xfrm>
        </p:spPr>
        <p:txBody>
          <a:bodyPr/>
          <a:lstStyle/>
          <a:p>
            <a:fld id="{D3B0FC23-10CA-4111-A718-BFE713762C9B}" type="datetime1">
              <a:rPr lang="ro-RO" smtClean="0"/>
              <a:t>01.02.2024</a:t>
            </a:fld>
            <a:endParaRPr lang="en-US" dirty="0"/>
          </a:p>
        </p:txBody>
      </p:sp>
      <p:sp>
        <p:nvSpPr>
          <p:cNvPr id="2268" name="Footer Placeholder 2">
            <a:extLst>
              <a:ext uri="{FF2B5EF4-FFF2-40B4-BE49-F238E27FC236}">
                <a16:creationId xmlns:a16="http://schemas.microsoft.com/office/drawing/2014/main" id="{8D38F2FF-BD77-E34A-B2CD-83991E334C81}"/>
              </a:ext>
            </a:extLst>
          </p:cNvPr>
          <p:cNvSpPr>
            <a:spLocks noGrp="1"/>
          </p:cNvSpPr>
          <p:nvPr>
            <p:ph type="ftr" sz="quarter" idx="3"/>
          </p:nvPr>
        </p:nvSpPr>
        <p:spPr>
          <a:xfrm>
            <a:off x="3232075" y="6629437"/>
            <a:ext cx="5727851" cy="123273"/>
          </a:xfrm>
          <a:prstGeom prst="rect">
            <a:avLst/>
          </a:prstGeom>
        </p:spPr>
        <p:txBody>
          <a:bodyPr lIns="0" tIns="0" rIns="0" bIns="0"/>
          <a:lstStyle>
            <a:lvl1pPr>
              <a:defRPr sz="700">
                <a:solidFill>
                  <a:srgbClr val="B1B1B1"/>
                </a:solidFill>
              </a:defRPr>
            </a:lvl1pPr>
          </a:lstStyle>
          <a:p>
            <a:pPr marL="6351" algn="ctr">
              <a:spcBef>
                <a:spcPts val="68"/>
              </a:spcBef>
            </a:pPr>
            <a:r>
              <a:rPr lang="en-US" spc="8"/>
              <a:t>P3 group company presentation</a:t>
            </a:r>
            <a:endParaRPr lang="en-US" spc="-8" dirty="0"/>
          </a:p>
        </p:txBody>
      </p:sp>
      <p:pic>
        <p:nvPicPr>
          <p:cNvPr id="2269" name="Graphic 2268">
            <a:extLst>
              <a:ext uri="{FF2B5EF4-FFF2-40B4-BE49-F238E27FC236}">
                <a16:creationId xmlns:a16="http://schemas.microsoft.com/office/drawing/2014/main" id="{AC34C28D-15DC-DA4A-A1EF-A65C3C182BCE}"/>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1343877" y="270000"/>
            <a:ext cx="416323" cy="403680"/>
          </a:xfrm>
          <a:prstGeom prst="rect">
            <a:avLst/>
          </a:prstGeom>
        </p:spPr>
      </p:pic>
      <p:sp>
        <p:nvSpPr>
          <p:cNvPr id="2270" name="Slide Number Placeholder 3">
            <a:extLst>
              <a:ext uri="{FF2B5EF4-FFF2-40B4-BE49-F238E27FC236}">
                <a16:creationId xmlns:a16="http://schemas.microsoft.com/office/drawing/2014/main" id="{C90617BB-2B76-1344-A977-29BE42127BD0}"/>
              </a:ext>
            </a:extLst>
          </p:cNvPr>
          <p:cNvSpPr>
            <a:spLocks noGrp="1"/>
          </p:cNvSpPr>
          <p:nvPr>
            <p:ph type="sldNum" sz="quarter" idx="4"/>
          </p:nvPr>
        </p:nvSpPr>
        <p:spPr>
          <a:xfrm>
            <a:off x="11310171" y="6629437"/>
            <a:ext cx="450029" cy="123273"/>
          </a:xfrm>
          <a:prstGeom prst="rect">
            <a:avLst/>
          </a:prstGeom>
        </p:spPr>
        <p:txBody>
          <a:bodyPr lIns="0" tIns="0" rIns="0" bIns="0"/>
          <a:lstStyle>
            <a:lvl1pPr>
              <a:defRPr sz="700">
                <a:solidFill>
                  <a:srgbClr val="B1B1B1"/>
                </a:solidFill>
              </a:defRPr>
            </a:lvl1pPr>
          </a:lstStyle>
          <a:p>
            <a:pPr algn="r"/>
            <a:fld id="{B6F15528-21DE-4FAA-801E-634DDDAF4B2B}" type="slidenum">
              <a:rPr lang="en-RO" smtClean="0"/>
              <a:pPr algn="r"/>
              <a:t>‹#›</a:t>
            </a:fld>
            <a:endParaRPr lang="en-RO" dirty="0"/>
          </a:p>
        </p:txBody>
      </p:sp>
    </p:spTree>
    <p:extLst>
      <p:ext uri="{BB962C8B-B14F-4D97-AF65-F5344CB8AC3E}">
        <p14:creationId xmlns:p14="http://schemas.microsoft.com/office/powerpoint/2010/main" val="276581868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Variation 2">
    <p:spTree>
      <p:nvGrpSpPr>
        <p:cNvPr id="1" name=""/>
        <p:cNvGrpSpPr/>
        <p:nvPr/>
      </p:nvGrpSpPr>
      <p:grpSpPr>
        <a:xfrm>
          <a:off x="0" y="0"/>
          <a:ext cx="0" cy="0"/>
          <a:chOff x="0" y="0"/>
          <a:chExt cx="0" cy="0"/>
        </a:xfrm>
      </p:grpSpPr>
      <p:sp>
        <p:nvSpPr>
          <p:cNvPr id="1595" name="Rectangle 1594">
            <a:extLst>
              <a:ext uri="{FF2B5EF4-FFF2-40B4-BE49-F238E27FC236}">
                <a16:creationId xmlns:a16="http://schemas.microsoft.com/office/drawing/2014/main" id="{A8C4FBB4-ACAC-4AA7-B0D3-728256317042}"/>
              </a:ext>
            </a:extLst>
          </p:cNvPr>
          <p:cNvSpPr/>
          <p:nvPr userDrawn="1"/>
        </p:nvSpPr>
        <p:spPr>
          <a:xfrm>
            <a:off x="6816376" y="0"/>
            <a:ext cx="5375624" cy="6858000"/>
          </a:xfrm>
          <a:prstGeom prst="rect">
            <a:avLst/>
          </a:prstGeom>
          <a:gradFill>
            <a:gsLst>
              <a:gs pos="75000">
                <a:schemeClr val="accent1"/>
              </a:gs>
              <a:gs pos="0">
                <a:schemeClr val="accent5"/>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7"/>
          </a:p>
        </p:txBody>
      </p:sp>
      <p:sp>
        <p:nvSpPr>
          <p:cNvPr id="3184" name="Picture Placeholder 2">
            <a:extLst>
              <a:ext uri="{FF2B5EF4-FFF2-40B4-BE49-F238E27FC236}">
                <a16:creationId xmlns:a16="http://schemas.microsoft.com/office/drawing/2014/main" id="{56B0155A-9D31-E649-B2EC-DDC5143FEDB7}"/>
              </a:ext>
            </a:extLst>
          </p:cNvPr>
          <p:cNvSpPr>
            <a:spLocks noGrp="1"/>
          </p:cNvSpPr>
          <p:nvPr>
            <p:ph type="pic" sz="quarter" idx="44"/>
          </p:nvPr>
        </p:nvSpPr>
        <p:spPr>
          <a:xfrm>
            <a:off x="6816375" y="0"/>
            <a:ext cx="5372920" cy="6858000"/>
          </a:xfrm>
          <a:prstGeom prst="rect">
            <a:avLst/>
          </a:prstGeom>
          <a:noFill/>
        </p:spPr>
        <p:txBody>
          <a:bodyPr anchor="ctr"/>
          <a:lstStyle>
            <a:lvl1pPr marL="0" indent="0" algn="ctr">
              <a:buNone/>
              <a:defRPr sz="1800"/>
            </a:lvl1pPr>
          </a:lstStyle>
          <a:p>
            <a:r>
              <a:rPr lang="en-US"/>
              <a:t>Click icon to add picture</a:t>
            </a:r>
          </a:p>
        </p:txBody>
      </p:sp>
      <p:sp>
        <p:nvSpPr>
          <p:cNvPr id="22" name="Text Placeholder 4"/>
          <p:cNvSpPr>
            <a:spLocks noGrp="1"/>
          </p:cNvSpPr>
          <p:nvPr>
            <p:ph type="body" sz="quarter" idx="72" hasCustomPrompt="1"/>
          </p:nvPr>
        </p:nvSpPr>
        <p:spPr>
          <a:xfrm>
            <a:off x="7343960" y="1559859"/>
            <a:ext cx="4409601" cy="696601"/>
          </a:xfrm>
          <a:prstGeom prst="rect">
            <a:avLst/>
          </a:prstGeom>
        </p:spPr>
        <p:txBody>
          <a:bodyPr wrap="square" lIns="0" tIns="0" rIns="0" bIns="0">
            <a:spAutoFit/>
          </a:bodyPr>
          <a:lstStyle>
            <a:lvl1pPr marL="0" indent="0">
              <a:lnSpc>
                <a:spcPct val="80000"/>
              </a:lnSpc>
              <a:spcBef>
                <a:spcPts val="0"/>
              </a:spcBef>
              <a:buFontTx/>
              <a:buNone/>
              <a:defRPr sz="5600" spc="-200" baseline="0">
                <a:solidFill>
                  <a:schemeClr val="bg1"/>
                </a:solidFill>
                <a:latin typeface="+mn-lt"/>
              </a:defRPr>
            </a:lvl1pPr>
          </a:lstStyle>
          <a:p>
            <a:pPr lvl="0"/>
            <a:r>
              <a:rPr lang="en-US" dirty="0"/>
              <a:t>Lorem</a:t>
            </a:r>
          </a:p>
        </p:txBody>
      </p:sp>
      <p:sp>
        <p:nvSpPr>
          <p:cNvPr id="23" name="Text Placeholder 4"/>
          <p:cNvSpPr>
            <a:spLocks noGrp="1"/>
          </p:cNvSpPr>
          <p:nvPr>
            <p:ph type="body" sz="quarter" idx="73" hasCustomPrompt="1"/>
          </p:nvPr>
        </p:nvSpPr>
        <p:spPr>
          <a:xfrm>
            <a:off x="7343958" y="2457446"/>
            <a:ext cx="4409601" cy="650948"/>
          </a:xfrm>
          <a:prstGeom prst="rect">
            <a:avLst/>
          </a:prstGeom>
        </p:spPr>
        <p:txBody>
          <a:bodyPr wrap="square" lIns="0" tIns="0" rIns="0" bIns="0">
            <a:spAutoFit/>
          </a:bodyPr>
          <a:lstStyle>
            <a:lvl1pPr marL="0" indent="0">
              <a:lnSpc>
                <a:spcPct val="120000"/>
              </a:lnSpc>
              <a:spcBef>
                <a:spcPts val="0"/>
              </a:spcBef>
              <a:spcAft>
                <a:spcPts val="0"/>
              </a:spcAft>
              <a:buFontTx/>
              <a:buNone/>
              <a:defRPr sz="1800">
                <a:solidFill>
                  <a:schemeClr val="bg1"/>
                </a:solidFill>
                <a:latin typeface="+mn-lt"/>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endParaRPr lang="en-US" dirty="0"/>
          </a:p>
        </p:txBody>
      </p:sp>
      <p:sp>
        <p:nvSpPr>
          <p:cNvPr id="4785" name="Text Placeholder 7">
            <a:extLst>
              <a:ext uri="{FF2B5EF4-FFF2-40B4-BE49-F238E27FC236}">
                <a16:creationId xmlns:a16="http://schemas.microsoft.com/office/drawing/2014/main" id="{15E6E397-7301-0640-9331-716129AFFF4E}"/>
              </a:ext>
            </a:extLst>
          </p:cNvPr>
          <p:cNvSpPr>
            <a:spLocks noGrp="1"/>
          </p:cNvSpPr>
          <p:nvPr>
            <p:ph type="body" sz="quarter" idx="85" hasCustomPrompt="1"/>
          </p:nvPr>
        </p:nvSpPr>
        <p:spPr>
          <a:xfrm>
            <a:off x="432000" y="1990745"/>
            <a:ext cx="5873216" cy="3686155"/>
          </a:xfrm>
          <a:prstGeom prst="rect">
            <a:avLst/>
          </a:prstGeom>
        </p:spPr>
        <p:txBody>
          <a:bodyPr lIns="0">
            <a:normAutofit/>
          </a:bodyPr>
          <a:lstStyle>
            <a:lvl1pPr marL="0" indent="0">
              <a:lnSpc>
                <a:spcPct val="150000"/>
              </a:lnSpc>
              <a:buNone/>
              <a:defRPr sz="1200">
                <a:solidFill>
                  <a:srgbClr val="000000"/>
                </a:solidFill>
              </a:defRPr>
            </a:lvl1pPr>
          </a:lstStyle>
          <a:p>
            <a:pPr lvl="0"/>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Quisque</a:t>
            </a:r>
            <a:r>
              <a:rPr lang="en-GB" dirty="0"/>
              <a:t> in </a:t>
            </a:r>
            <a:r>
              <a:rPr lang="en-GB" dirty="0" err="1"/>
              <a:t>tellus</a:t>
            </a:r>
            <a:r>
              <a:rPr lang="en-GB" dirty="0"/>
              <a:t> </a:t>
            </a:r>
            <a:r>
              <a:rPr lang="en-GB" dirty="0" err="1"/>
              <a:t>placerat</a:t>
            </a:r>
            <a:r>
              <a:rPr lang="en-GB" dirty="0"/>
              <a:t>, </a:t>
            </a:r>
            <a:r>
              <a:rPr lang="en-GB" dirty="0" err="1"/>
              <a:t>pretium</a:t>
            </a:r>
            <a:r>
              <a:rPr lang="en-GB" dirty="0"/>
              <a:t> nisi et, </a:t>
            </a:r>
            <a:r>
              <a:rPr lang="en-GB" dirty="0" err="1"/>
              <a:t>tempor</a:t>
            </a:r>
            <a:r>
              <a:rPr lang="en-GB" dirty="0"/>
              <a:t> </a:t>
            </a:r>
            <a:r>
              <a:rPr lang="en-GB" dirty="0" err="1"/>
              <a:t>elit</a:t>
            </a:r>
            <a:r>
              <a:rPr lang="en-GB" dirty="0"/>
              <a:t>. </a:t>
            </a:r>
            <a:r>
              <a:rPr lang="en-GB" dirty="0" err="1"/>
              <a:t>Phasellus</a:t>
            </a:r>
            <a:r>
              <a:rPr lang="en-GB" dirty="0"/>
              <a:t> cursus </a:t>
            </a:r>
            <a:r>
              <a:rPr lang="en-GB" dirty="0" err="1"/>
              <a:t>venenatis</a:t>
            </a:r>
            <a:r>
              <a:rPr lang="en-GB" dirty="0"/>
              <a:t> </a:t>
            </a:r>
            <a:r>
              <a:rPr lang="en-GB" dirty="0" err="1"/>
              <a:t>metus</a:t>
            </a:r>
            <a:r>
              <a:rPr lang="en-GB" dirty="0"/>
              <a:t>, </a:t>
            </a:r>
            <a:r>
              <a:rPr lang="en-GB" dirty="0" err="1"/>
              <a:t>ut</a:t>
            </a:r>
            <a:r>
              <a:rPr lang="en-GB" dirty="0"/>
              <a:t> fermentum </a:t>
            </a:r>
            <a:r>
              <a:rPr lang="en-GB" dirty="0" err="1"/>
              <a:t>nunc</a:t>
            </a:r>
            <a:r>
              <a:rPr lang="en-GB" dirty="0"/>
              <a:t> semper at. </a:t>
            </a:r>
            <a:r>
              <a:rPr lang="en-GB" dirty="0" err="1"/>
              <a:t>Fusce</a:t>
            </a:r>
            <a:r>
              <a:rPr lang="en-GB" dirty="0"/>
              <a:t> </a:t>
            </a:r>
            <a:r>
              <a:rPr lang="en-GB" dirty="0" err="1"/>
              <a:t>interdum</a:t>
            </a:r>
            <a:r>
              <a:rPr lang="en-GB" dirty="0"/>
              <a:t> </a:t>
            </a:r>
            <a:r>
              <a:rPr lang="en-GB" dirty="0" err="1"/>
              <a:t>massa</a:t>
            </a:r>
            <a:r>
              <a:rPr lang="en-GB" dirty="0"/>
              <a:t> </a:t>
            </a:r>
            <a:r>
              <a:rPr lang="en-GB" dirty="0" err="1"/>
              <a:t>nec</a:t>
            </a:r>
            <a:r>
              <a:rPr lang="en-GB" dirty="0"/>
              <a:t> lorem </a:t>
            </a:r>
            <a:r>
              <a:rPr lang="en-GB" dirty="0" err="1"/>
              <a:t>pellentesque</a:t>
            </a:r>
            <a:r>
              <a:rPr lang="en-GB" dirty="0"/>
              <a:t>, id </a:t>
            </a:r>
            <a:r>
              <a:rPr lang="en-GB" dirty="0" err="1"/>
              <a:t>molestie</a:t>
            </a:r>
            <a:r>
              <a:rPr lang="en-GB" dirty="0"/>
              <a:t> </a:t>
            </a:r>
            <a:r>
              <a:rPr lang="en-GB" dirty="0" err="1"/>
              <a:t>purus</a:t>
            </a:r>
            <a:r>
              <a:rPr lang="en-GB" dirty="0"/>
              <a:t> </a:t>
            </a:r>
            <a:r>
              <a:rPr lang="en-GB" dirty="0" err="1"/>
              <a:t>venenatis</a:t>
            </a:r>
            <a:r>
              <a:rPr lang="en-GB" dirty="0"/>
              <a:t>. </a:t>
            </a:r>
            <a:r>
              <a:rPr lang="en-GB" dirty="0" err="1"/>
              <a:t>Suspendisse</a:t>
            </a:r>
            <a:r>
              <a:rPr lang="en-GB" dirty="0"/>
              <a:t> </a:t>
            </a:r>
            <a:r>
              <a:rPr lang="en-GB" dirty="0" err="1"/>
              <a:t>ut</a:t>
            </a:r>
            <a:r>
              <a:rPr lang="en-GB" dirty="0"/>
              <a:t> </a:t>
            </a:r>
            <a:r>
              <a:rPr lang="en-GB" dirty="0" err="1"/>
              <a:t>mauris</a:t>
            </a:r>
            <a:r>
              <a:rPr lang="en-GB" dirty="0"/>
              <a:t> sit </a:t>
            </a:r>
            <a:r>
              <a:rPr lang="en-GB" dirty="0" err="1"/>
              <a:t>amet</a:t>
            </a:r>
            <a:r>
              <a:rPr lang="en-GB" dirty="0"/>
              <a:t> </a:t>
            </a:r>
            <a:r>
              <a:rPr lang="en-GB" dirty="0" err="1"/>
              <a:t>sem</a:t>
            </a:r>
            <a:r>
              <a:rPr lang="en-GB" dirty="0"/>
              <a:t> </a:t>
            </a:r>
            <a:r>
              <a:rPr lang="en-GB" dirty="0" err="1"/>
              <a:t>aliquet</a:t>
            </a:r>
            <a:r>
              <a:rPr lang="en-GB" dirty="0"/>
              <a:t> </a:t>
            </a:r>
            <a:r>
              <a:rPr lang="en-GB" dirty="0" err="1"/>
              <a:t>ultrices</a:t>
            </a:r>
            <a:r>
              <a:rPr lang="en-GB" dirty="0"/>
              <a:t>. In </a:t>
            </a:r>
            <a:r>
              <a:rPr lang="en-GB" dirty="0" err="1"/>
              <a:t>ut</a:t>
            </a:r>
            <a:r>
              <a:rPr lang="en-GB" dirty="0"/>
              <a:t> </a:t>
            </a:r>
            <a:r>
              <a:rPr lang="en-GB" dirty="0" err="1"/>
              <a:t>nulla</a:t>
            </a:r>
            <a:r>
              <a:rPr lang="en-GB" dirty="0"/>
              <a:t> </a:t>
            </a:r>
            <a:r>
              <a:rPr lang="en-GB" dirty="0" err="1"/>
              <a:t>nunc</a:t>
            </a:r>
            <a:r>
              <a:rPr lang="en-GB" dirty="0"/>
              <a:t>. </a:t>
            </a:r>
          </a:p>
        </p:txBody>
      </p:sp>
      <p:sp>
        <p:nvSpPr>
          <p:cNvPr id="4786" name="Text Placeholder 7">
            <a:extLst>
              <a:ext uri="{FF2B5EF4-FFF2-40B4-BE49-F238E27FC236}">
                <a16:creationId xmlns:a16="http://schemas.microsoft.com/office/drawing/2014/main" id="{0DA11040-1B33-9641-B7EB-1F5F5E56ABD5}"/>
              </a:ext>
            </a:extLst>
          </p:cNvPr>
          <p:cNvSpPr>
            <a:spLocks noGrp="1"/>
          </p:cNvSpPr>
          <p:nvPr>
            <p:ph type="body" sz="quarter" idx="86" hasCustomPrompt="1"/>
          </p:nvPr>
        </p:nvSpPr>
        <p:spPr>
          <a:xfrm>
            <a:off x="432001" y="1559859"/>
            <a:ext cx="5873215" cy="430887"/>
          </a:xfrm>
          <a:prstGeom prst="rect">
            <a:avLst/>
          </a:prstGeom>
        </p:spPr>
        <p:txBody>
          <a:bodyPr vert="horz" lIns="0" tIns="45720" rIns="91440" bIns="45720" rtlCol="0" anchor="ctr">
            <a:normAutofit/>
          </a:bodyPr>
          <a:lstStyle>
            <a:lvl1pPr marL="0" indent="0">
              <a:buNone/>
              <a:defRPr lang="en-GB" sz="1600" spc="-75" dirty="0">
                <a:solidFill>
                  <a:schemeClr val="accent1"/>
                </a:solidFill>
              </a:defRPr>
            </a:lvl1pPr>
          </a:lstStyle>
          <a:p>
            <a:pPr marL="89998" lvl="0" indent="-89998">
              <a:lnSpc>
                <a:spcPct val="100000"/>
              </a:lnSpc>
            </a:pPr>
            <a:r>
              <a:rPr lang="en-GB" dirty="0"/>
              <a:t>Lorem ipsum </a:t>
            </a:r>
            <a:r>
              <a:rPr lang="en-GB" dirty="0" err="1"/>
              <a:t>dolor</a:t>
            </a:r>
            <a:r>
              <a:rPr lang="en-GB" dirty="0"/>
              <a:t> sit </a:t>
            </a:r>
            <a:r>
              <a:rPr lang="en-GB" dirty="0" err="1"/>
              <a:t>amet</a:t>
            </a:r>
            <a:endParaRPr lang="en-GB" dirty="0"/>
          </a:p>
        </p:txBody>
      </p:sp>
      <p:sp>
        <p:nvSpPr>
          <p:cNvPr id="1603" name="Date Placeholder 2">
            <a:extLst>
              <a:ext uri="{FF2B5EF4-FFF2-40B4-BE49-F238E27FC236}">
                <a16:creationId xmlns:a16="http://schemas.microsoft.com/office/drawing/2014/main" id="{7A1AC66C-290D-0A41-BA50-D7DFF330AE56}"/>
              </a:ext>
            </a:extLst>
          </p:cNvPr>
          <p:cNvSpPr>
            <a:spLocks noGrp="1"/>
          </p:cNvSpPr>
          <p:nvPr>
            <p:ph type="dt" sz="half" idx="10"/>
          </p:nvPr>
        </p:nvSpPr>
        <p:spPr>
          <a:xfrm>
            <a:off x="432001" y="6629437"/>
            <a:ext cx="659092" cy="123273"/>
          </a:xfrm>
        </p:spPr>
        <p:txBody>
          <a:bodyPr/>
          <a:lstStyle/>
          <a:p>
            <a:fld id="{1E4CD4A2-8A56-4F4C-8CC7-C044C8EA726C}" type="datetime1">
              <a:rPr lang="ro-RO" smtClean="0"/>
              <a:t>01.02.2024</a:t>
            </a:fld>
            <a:endParaRPr lang="en-US" dirty="0"/>
          </a:p>
        </p:txBody>
      </p:sp>
      <p:sp>
        <p:nvSpPr>
          <p:cNvPr id="3185" name="Footer Placeholder 2">
            <a:extLst>
              <a:ext uri="{FF2B5EF4-FFF2-40B4-BE49-F238E27FC236}">
                <a16:creationId xmlns:a16="http://schemas.microsoft.com/office/drawing/2014/main" id="{98175BD2-3474-6B46-B4A7-970F2868991A}"/>
              </a:ext>
            </a:extLst>
          </p:cNvPr>
          <p:cNvSpPr>
            <a:spLocks noGrp="1"/>
          </p:cNvSpPr>
          <p:nvPr>
            <p:ph type="ftr" sz="quarter" idx="3"/>
          </p:nvPr>
        </p:nvSpPr>
        <p:spPr>
          <a:xfrm>
            <a:off x="3232075" y="6629437"/>
            <a:ext cx="5727851" cy="123273"/>
          </a:xfrm>
          <a:prstGeom prst="rect">
            <a:avLst/>
          </a:prstGeom>
        </p:spPr>
        <p:txBody>
          <a:bodyPr lIns="0" tIns="0" rIns="0" bIns="0"/>
          <a:lstStyle>
            <a:lvl1pPr>
              <a:defRPr sz="700">
                <a:solidFill>
                  <a:srgbClr val="B1B1B1"/>
                </a:solidFill>
              </a:defRPr>
            </a:lvl1pPr>
          </a:lstStyle>
          <a:p>
            <a:pPr marL="6351" algn="ctr">
              <a:spcBef>
                <a:spcPts val="68"/>
              </a:spcBef>
            </a:pPr>
            <a:r>
              <a:rPr lang="en-US" spc="8"/>
              <a:t>P3 group company presentation</a:t>
            </a:r>
            <a:endParaRPr lang="en-US" spc="-8" dirty="0"/>
          </a:p>
        </p:txBody>
      </p:sp>
      <p:pic>
        <p:nvPicPr>
          <p:cNvPr id="3187" name="Graphic 3186">
            <a:extLst>
              <a:ext uri="{FF2B5EF4-FFF2-40B4-BE49-F238E27FC236}">
                <a16:creationId xmlns:a16="http://schemas.microsoft.com/office/drawing/2014/main" id="{2D2BD21F-2A75-C046-9B21-E213F10660DE}"/>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1343877" y="270000"/>
            <a:ext cx="416323" cy="403680"/>
          </a:xfrm>
          <a:prstGeom prst="rect">
            <a:avLst/>
          </a:prstGeom>
        </p:spPr>
      </p:pic>
      <p:sp>
        <p:nvSpPr>
          <p:cNvPr id="3188" name="Slide Number Placeholder 3">
            <a:extLst>
              <a:ext uri="{FF2B5EF4-FFF2-40B4-BE49-F238E27FC236}">
                <a16:creationId xmlns:a16="http://schemas.microsoft.com/office/drawing/2014/main" id="{84C4633D-84E4-5F41-940F-21B8E0DF6A5D}"/>
              </a:ext>
            </a:extLst>
          </p:cNvPr>
          <p:cNvSpPr>
            <a:spLocks noGrp="1"/>
          </p:cNvSpPr>
          <p:nvPr>
            <p:ph type="sldNum" sz="quarter" idx="4"/>
          </p:nvPr>
        </p:nvSpPr>
        <p:spPr>
          <a:xfrm>
            <a:off x="11310171" y="6629437"/>
            <a:ext cx="450029" cy="123273"/>
          </a:xfrm>
          <a:prstGeom prst="rect">
            <a:avLst/>
          </a:prstGeom>
        </p:spPr>
        <p:txBody>
          <a:bodyPr lIns="0" tIns="0" rIns="0" bIns="0"/>
          <a:lstStyle>
            <a:lvl1pPr>
              <a:defRPr sz="700">
                <a:solidFill>
                  <a:srgbClr val="B1B1B1"/>
                </a:solidFill>
              </a:defRPr>
            </a:lvl1pPr>
          </a:lstStyle>
          <a:p>
            <a:pPr algn="r"/>
            <a:fld id="{B6F15528-21DE-4FAA-801E-634DDDAF4B2B}" type="slidenum">
              <a:rPr lang="en-RO" smtClean="0"/>
              <a:pPr algn="r"/>
              <a:t>‹#›</a:t>
            </a:fld>
            <a:endParaRPr lang="en-RO" dirty="0"/>
          </a:p>
        </p:txBody>
      </p:sp>
    </p:spTree>
    <p:extLst>
      <p:ext uri="{BB962C8B-B14F-4D97-AF65-F5344CB8AC3E}">
        <p14:creationId xmlns:p14="http://schemas.microsoft.com/office/powerpoint/2010/main" val="41822404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Basic - Blue header">
    <p:spTree>
      <p:nvGrpSpPr>
        <p:cNvPr id="1" name=""/>
        <p:cNvGrpSpPr/>
        <p:nvPr/>
      </p:nvGrpSpPr>
      <p:grpSpPr>
        <a:xfrm>
          <a:off x="0" y="0"/>
          <a:ext cx="0" cy="0"/>
          <a:chOff x="0" y="0"/>
          <a:chExt cx="0" cy="0"/>
        </a:xfrm>
      </p:grpSpPr>
      <p:sp>
        <p:nvSpPr>
          <p:cNvPr id="9" name="object 4">
            <a:extLst>
              <a:ext uri="{FF2B5EF4-FFF2-40B4-BE49-F238E27FC236}">
                <a16:creationId xmlns:a16="http://schemas.microsoft.com/office/drawing/2014/main" id="{D09185BF-0C74-8147-86FC-D86A3464A2C8}"/>
              </a:ext>
            </a:extLst>
          </p:cNvPr>
          <p:cNvSpPr/>
          <p:nvPr userDrawn="1"/>
        </p:nvSpPr>
        <p:spPr>
          <a:xfrm>
            <a:off x="-5290" y="0"/>
            <a:ext cx="12197289" cy="1129576"/>
          </a:xfrm>
          <a:custGeom>
            <a:avLst/>
            <a:gdLst/>
            <a:ahLst/>
            <a:cxnLst/>
            <a:rect l="l" t="t" r="r" b="b"/>
            <a:pathLst>
              <a:path w="6031230" h="11057255">
                <a:moveTo>
                  <a:pt x="6031219" y="0"/>
                </a:moveTo>
                <a:lnTo>
                  <a:pt x="0" y="0"/>
                </a:lnTo>
                <a:lnTo>
                  <a:pt x="0" y="11057254"/>
                </a:lnTo>
                <a:lnTo>
                  <a:pt x="6031219" y="11057254"/>
                </a:lnTo>
                <a:lnTo>
                  <a:pt x="6031219" y="0"/>
                </a:lnTo>
                <a:close/>
              </a:path>
            </a:pathLst>
          </a:custGeom>
          <a:solidFill>
            <a:schemeClr val="accent1"/>
          </a:solidFill>
        </p:spPr>
        <p:txBody>
          <a:bodyPr wrap="square" lIns="0" tIns="0" rIns="0" bIns="0" rtlCol="0"/>
          <a:lstStyle/>
          <a:p>
            <a:endParaRPr sz="900"/>
          </a:p>
        </p:txBody>
      </p:sp>
      <p:sp>
        <p:nvSpPr>
          <p:cNvPr id="3" name="Date Placeholder 2">
            <a:extLst>
              <a:ext uri="{FF2B5EF4-FFF2-40B4-BE49-F238E27FC236}">
                <a16:creationId xmlns:a16="http://schemas.microsoft.com/office/drawing/2014/main" id="{02E38D53-B9C2-8C4D-9B4D-2DCA657FC538}"/>
              </a:ext>
            </a:extLst>
          </p:cNvPr>
          <p:cNvSpPr>
            <a:spLocks noGrp="1"/>
          </p:cNvSpPr>
          <p:nvPr>
            <p:ph type="dt" sz="half" idx="10"/>
          </p:nvPr>
        </p:nvSpPr>
        <p:spPr>
          <a:xfrm>
            <a:off x="431801" y="6629437"/>
            <a:ext cx="659092" cy="123273"/>
          </a:xfrm>
        </p:spPr>
        <p:txBody>
          <a:bodyPr/>
          <a:lstStyle/>
          <a:p>
            <a:fld id="{72FF472F-9C14-4E34-92B8-3BFD04E114AB}" type="datetime1">
              <a:rPr lang="ro-RO" smtClean="0"/>
              <a:t>01.02.2024</a:t>
            </a:fld>
            <a:endParaRPr lang="en-US" dirty="0"/>
          </a:p>
        </p:txBody>
      </p:sp>
      <p:sp>
        <p:nvSpPr>
          <p:cNvPr id="4" name="Footer Placeholder 3">
            <a:extLst>
              <a:ext uri="{FF2B5EF4-FFF2-40B4-BE49-F238E27FC236}">
                <a16:creationId xmlns:a16="http://schemas.microsoft.com/office/drawing/2014/main" id="{3BE681BA-592A-5047-9AD9-7EA40D099B0A}"/>
              </a:ext>
            </a:extLst>
          </p:cNvPr>
          <p:cNvSpPr>
            <a:spLocks noGrp="1"/>
          </p:cNvSpPr>
          <p:nvPr>
            <p:ph type="ftr" sz="quarter" idx="11"/>
          </p:nvPr>
        </p:nvSpPr>
        <p:spPr>
          <a:xfrm>
            <a:off x="3232075" y="6629437"/>
            <a:ext cx="5727851" cy="123273"/>
          </a:xfrm>
        </p:spPr>
        <p:txBody>
          <a:bodyPr/>
          <a:lstStyle/>
          <a:p>
            <a:pPr marL="6351" algn="ctr">
              <a:spcBef>
                <a:spcPts val="68"/>
              </a:spcBef>
            </a:pPr>
            <a:r>
              <a:rPr lang="en-US" spc="8"/>
              <a:t>P3 group company presentation</a:t>
            </a:r>
            <a:endParaRPr lang="en-US" spc="-8" dirty="0"/>
          </a:p>
        </p:txBody>
      </p:sp>
      <p:sp>
        <p:nvSpPr>
          <p:cNvPr id="5" name="Slide Number Placeholder 4">
            <a:extLst>
              <a:ext uri="{FF2B5EF4-FFF2-40B4-BE49-F238E27FC236}">
                <a16:creationId xmlns:a16="http://schemas.microsoft.com/office/drawing/2014/main" id="{F3A1D6D2-74E2-CD43-A62B-E74FF4DF68FF}"/>
              </a:ext>
            </a:extLst>
          </p:cNvPr>
          <p:cNvSpPr>
            <a:spLocks noGrp="1"/>
          </p:cNvSpPr>
          <p:nvPr>
            <p:ph type="sldNum" sz="quarter" idx="12"/>
          </p:nvPr>
        </p:nvSpPr>
        <p:spPr>
          <a:xfrm>
            <a:off x="11310171" y="6629437"/>
            <a:ext cx="450029" cy="123273"/>
          </a:xfrm>
        </p:spPr>
        <p:txBody>
          <a:bodyPr/>
          <a:lstStyle/>
          <a:p>
            <a:pPr algn="r"/>
            <a:fld id="{B6F15528-21DE-4FAA-801E-634DDDAF4B2B}" type="slidenum">
              <a:rPr lang="en-RO" smtClean="0"/>
              <a:pPr algn="r"/>
              <a:t>‹#›</a:t>
            </a:fld>
            <a:endParaRPr lang="en-RO" dirty="0"/>
          </a:p>
        </p:txBody>
      </p:sp>
      <p:sp>
        <p:nvSpPr>
          <p:cNvPr id="16" name="Text Placeholder 14">
            <a:extLst>
              <a:ext uri="{FF2B5EF4-FFF2-40B4-BE49-F238E27FC236}">
                <a16:creationId xmlns:a16="http://schemas.microsoft.com/office/drawing/2014/main" id="{1A4AA961-EEC0-B242-A2EB-258EC808F765}"/>
              </a:ext>
            </a:extLst>
          </p:cNvPr>
          <p:cNvSpPr>
            <a:spLocks noGrp="1"/>
          </p:cNvSpPr>
          <p:nvPr>
            <p:ph idx="1"/>
          </p:nvPr>
        </p:nvSpPr>
        <p:spPr>
          <a:xfrm>
            <a:off x="431801" y="1487688"/>
            <a:ext cx="11328399" cy="4689275"/>
          </a:xfrm>
          <a:prstGeom prst="rect">
            <a:avLst/>
          </a:prstGeom>
        </p:spPr>
        <p:txBody>
          <a:bodyPr vert="horz" lIns="0" tIns="45720" rIns="91440" bIns="45720" rtlCol="0">
            <a:normAutofit/>
          </a:bodyPr>
          <a:lstStyle>
            <a:lvl1pPr marL="119997" indent="-119997">
              <a:defRPr/>
            </a:lvl1pPr>
            <a:lvl2pPr indent="-119997">
              <a:defRPr/>
            </a:lvl2pPr>
            <a:lvl3pPr indent="-119997">
              <a:defRPr/>
            </a:lvl3pPr>
            <a:lvl4pPr indent="-119997">
              <a:defRPr/>
            </a:lvl4pPr>
            <a:lvl5pPr indent="-119997">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RO" dirty="0"/>
          </a:p>
        </p:txBody>
      </p:sp>
      <p:sp>
        <p:nvSpPr>
          <p:cNvPr id="18" name="Text Placeholder 4">
            <a:extLst>
              <a:ext uri="{FF2B5EF4-FFF2-40B4-BE49-F238E27FC236}">
                <a16:creationId xmlns:a16="http://schemas.microsoft.com/office/drawing/2014/main" id="{1601C9F1-E284-0545-8320-360C4DB5B7C5}"/>
              </a:ext>
            </a:extLst>
          </p:cNvPr>
          <p:cNvSpPr>
            <a:spLocks noGrp="1"/>
          </p:cNvSpPr>
          <p:nvPr>
            <p:ph type="body" sz="quarter" idx="77" hasCustomPrompt="1"/>
          </p:nvPr>
        </p:nvSpPr>
        <p:spPr>
          <a:xfrm>
            <a:off x="431801" y="760083"/>
            <a:ext cx="9309916" cy="159275"/>
          </a:xfrm>
          <a:prstGeom prst="rect">
            <a:avLst/>
          </a:prstGeom>
        </p:spPr>
        <p:txBody>
          <a:bodyPr wrap="square" lIns="0" tIns="0" rIns="0" bIns="0">
            <a:spAutoFit/>
          </a:bodyPr>
          <a:lstStyle>
            <a:lvl1pPr marL="0" marR="0" indent="0" algn="l" defTabSz="914344" rtl="0" eaLnBrk="1" fontAlgn="auto" latinLnBrk="0" hangingPunct="1">
              <a:lnSpc>
                <a:spcPct val="120000"/>
              </a:lnSpc>
              <a:spcBef>
                <a:spcPts val="0"/>
              </a:spcBef>
              <a:spcAft>
                <a:spcPts val="0"/>
              </a:spcAft>
              <a:buClrTx/>
              <a:buSzTx/>
              <a:buFontTx/>
              <a:buNone/>
              <a:tabLst/>
              <a:defRPr sz="933" cap="all" spc="75" baseline="0">
                <a:solidFill>
                  <a:schemeClr val="bg1"/>
                </a:solidFill>
                <a:latin typeface="+mj-lt"/>
              </a:defRPr>
            </a:lvl1pPr>
          </a:lstStyle>
          <a:p>
            <a:r>
              <a:rPr lang="en-US" dirty="0"/>
              <a:t>Subtitle</a:t>
            </a:r>
          </a:p>
        </p:txBody>
      </p:sp>
      <p:sp>
        <p:nvSpPr>
          <p:cNvPr id="19" name="Text Placeholder 4">
            <a:extLst>
              <a:ext uri="{FF2B5EF4-FFF2-40B4-BE49-F238E27FC236}">
                <a16:creationId xmlns:a16="http://schemas.microsoft.com/office/drawing/2014/main" id="{E08A88AE-F782-7648-A6F6-47846F5DC0DF}"/>
              </a:ext>
            </a:extLst>
          </p:cNvPr>
          <p:cNvSpPr>
            <a:spLocks noGrp="1"/>
          </p:cNvSpPr>
          <p:nvPr>
            <p:ph type="body" sz="quarter" idx="78" hasCustomPrompt="1"/>
          </p:nvPr>
        </p:nvSpPr>
        <p:spPr>
          <a:xfrm>
            <a:off x="431801" y="226987"/>
            <a:ext cx="9317004" cy="498598"/>
          </a:xfrm>
          <a:prstGeom prst="rect">
            <a:avLst/>
          </a:prstGeom>
        </p:spPr>
        <p:txBody>
          <a:bodyPr vert="horz" wrap="square" lIns="0" tIns="0" rIns="0" bIns="0" rtlCol="0">
            <a:spAutoFit/>
          </a:bodyPr>
          <a:lstStyle>
            <a:lvl1pPr marL="0" indent="0">
              <a:buNone/>
              <a:defRPr lang="en-US" sz="3600" spc="-200" baseline="0" dirty="0">
                <a:solidFill>
                  <a:schemeClr val="bg1"/>
                </a:solidFill>
              </a:defRPr>
            </a:lvl1pPr>
          </a:lstStyle>
          <a:p>
            <a:pPr marL="89998" lvl="0" indent="-89998">
              <a:spcBef>
                <a:spcPts val="0"/>
              </a:spcBef>
            </a:pPr>
            <a:r>
              <a:rPr lang="en-US" dirty="0"/>
              <a:t>Title</a:t>
            </a:r>
          </a:p>
        </p:txBody>
      </p:sp>
      <p:pic>
        <p:nvPicPr>
          <p:cNvPr id="20" name="Graphic 19">
            <a:extLst>
              <a:ext uri="{FF2B5EF4-FFF2-40B4-BE49-F238E27FC236}">
                <a16:creationId xmlns:a16="http://schemas.microsoft.com/office/drawing/2014/main" id="{4F0A64D2-4697-0A40-9A6B-8DD8A78004C3}"/>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1343877" y="270000"/>
            <a:ext cx="416323" cy="403680"/>
          </a:xfrm>
          <a:prstGeom prst="rect">
            <a:avLst/>
          </a:prstGeom>
        </p:spPr>
      </p:pic>
    </p:spTree>
    <p:extLst>
      <p:ext uri="{BB962C8B-B14F-4D97-AF65-F5344CB8AC3E}">
        <p14:creationId xmlns:p14="http://schemas.microsoft.com/office/powerpoint/2010/main" val="387342636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Variation 3">
    <p:spTree>
      <p:nvGrpSpPr>
        <p:cNvPr id="1" name=""/>
        <p:cNvGrpSpPr/>
        <p:nvPr/>
      </p:nvGrpSpPr>
      <p:grpSpPr>
        <a:xfrm>
          <a:off x="0" y="0"/>
          <a:ext cx="0" cy="0"/>
          <a:chOff x="0" y="0"/>
          <a:chExt cx="0" cy="0"/>
        </a:xfrm>
      </p:grpSpPr>
      <p:sp>
        <p:nvSpPr>
          <p:cNvPr id="2727" name="Rectangle 2726">
            <a:extLst>
              <a:ext uri="{FF2B5EF4-FFF2-40B4-BE49-F238E27FC236}">
                <a16:creationId xmlns:a16="http://schemas.microsoft.com/office/drawing/2014/main" id="{38B82DFD-D1EA-4725-A9B0-D30EB4F9D6B5}"/>
              </a:ext>
            </a:extLst>
          </p:cNvPr>
          <p:cNvSpPr/>
          <p:nvPr userDrawn="1"/>
        </p:nvSpPr>
        <p:spPr>
          <a:xfrm>
            <a:off x="1" y="0"/>
            <a:ext cx="5375624" cy="6858000"/>
          </a:xfrm>
          <a:prstGeom prst="rect">
            <a:avLst/>
          </a:prstGeom>
          <a:gradFill>
            <a:gsLst>
              <a:gs pos="75000">
                <a:schemeClr val="accent1"/>
              </a:gs>
              <a:gs pos="0">
                <a:schemeClr val="tx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7"/>
          </a:p>
        </p:txBody>
      </p:sp>
      <p:sp>
        <p:nvSpPr>
          <p:cNvPr id="4307" name="Picture Placeholder 2">
            <a:extLst>
              <a:ext uri="{FF2B5EF4-FFF2-40B4-BE49-F238E27FC236}">
                <a16:creationId xmlns:a16="http://schemas.microsoft.com/office/drawing/2014/main" id="{F33EBAE1-F41E-5A41-84DE-42FB786C8F74}"/>
              </a:ext>
            </a:extLst>
          </p:cNvPr>
          <p:cNvSpPr>
            <a:spLocks noGrp="1"/>
          </p:cNvSpPr>
          <p:nvPr>
            <p:ph type="pic" sz="quarter" idx="44"/>
          </p:nvPr>
        </p:nvSpPr>
        <p:spPr>
          <a:xfrm>
            <a:off x="0" y="0"/>
            <a:ext cx="5372920" cy="6858000"/>
          </a:xfrm>
          <a:prstGeom prst="rect">
            <a:avLst/>
          </a:prstGeom>
          <a:noFill/>
        </p:spPr>
        <p:txBody>
          <a:bodyPr anchor="ctr"/>
          <a:lstStyle>
            <a:lvl1pPr marL="0" indent="0" algn="ctr">
              <a:buNone/>
              <a:defRPr sz="1800"/>
            </a:lvl1pPr>
          </a:lstStyle>
          <a:p>
            <a:r>
              <a:rPr lang="en-US"/>
              <a:t>Click icon to add picture</a:t>
            </a:r>
          </a:p>
        </p:txBody>
      </p:sp>
      <p:sp>
        <p:nvSpPr>
          <p:cNvPr id="26" name="Text Placeholder 4"/>
          <p:cNvSpPr>
            <a:spLocks noGrp="1"/>
          </p:cNvSpPr>
          <p:nvPr>
            <p:ph type="body" sz="quarter" idx="14" hasCustomPrompt="1"/>
          </p:nvPr>
        </p:nvSpPr>
        <p:spPr>
          <a:xfrm>
            <a:off x="432001" y="1540435"/>
            <a:ext cx="4265247" cy="696601"/>
          </a:xfrm>
          <a:prstGeom prst="rect">
            <a:avLst/>
          </a:prstGeom>
        </p:spPr>
        <p:txBody>
          <a:bodyPr wrap="square" lIns="0" tIns="0" rIns="0" bIns="0">
            <a:spAutoFit/>
          </a:bodyPr>
          <a:lstStyle>
            <a:lvl1pPr marL="0" indent="0">
              <a:lnSpc>
                <a:spcPct val="80000"/>
              </a:lnSpc>
              <a:spcBef>
                <a:spcPts val="0"/>
              </a:spcBef>
              <a:buFontTx/>
              <a:buNone/>
              <a:defRPr sz="5600" spc="-200" baseline="0">
                <a:solidFill>
                  <a:schemeClr val="bg1"/>
                </a:solidFill>
                <a:latin typeface="+mn-lt"/>
              </a:defRPr>
            </a:lvl1pPr>
          </a:lstStyle>
          <a:p>
            <a:pPr lvl="0"/>
            <a:r>
              <a:rPr lang="en-US" dirty="0"/>
              <a:t>Lorem</a:t>
            </a:r>
          </a:p>
        </p:txBody>
      </p:sp>
      <p:sp>
        <p:nvSpPr>
          <p:cNvPr id="36" name="Text Placeholder 4"/>
          <p:cNvSpPr>
            <a:spLocks noGrp="1"/>
          </p:cNvSpPr>
          <p:nvPr>
            <p:ph type="body" sz="quarter" idx="12" hasCustomPrompt="1"/>
          </p:nvPr>
        </p:nvSpPr>
        <p:spPr>
          <a:xfrm>
            <a:off x="432001" y="2438022"/>
            <a:ext cx="4265247" cy="650948"/>
          </a:xfrm>
          <a:prstGeom prst="rect">
            <a:avLst/>
          </a:prstGeom>
        </p:spPr>
        <p:txBody>
          <a:bodyPr wrap="square" lIns="0" tIns="0" rIns="0" bIns="0">
            <a:spAutoFit/>
          </a:bodyPr>
          <a:lstStyle>
            <a:lvl1pPr marL="0" indent="0">
              <a:lnSpc>
                <a:spcPct val="120000"/>
              </a:lnSpc>
              <a:spcBef>
                <a:spcPts val="0"/>
              </a:spcBef>
              <a:spcAft>
                <a:spcPts val="0"/>
              </a:spcAft>
              <a:buFontTx/>
              <a:buNone/>
              <a:defRPr sz="1800">
                <a:solidFill>
                  <a:schemeClr val="bg1"/>
                </a:solidFill>
                <a:latin typeface="+mn-lt"/>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endParaRPr lang="en-US" dirty="0"/>
          </a:p>
        </p:txBody>
      </p:sp>
      <p:sp>
        <p:nvSpPr>
          <p:cNvPr id="1152" name="Text Placeholder 7">
            <a:extLst>
              <a:ext uri="{FF2B5EF4-FFF2-40B4-BE49-F238E27FC236}">
                <a16:creationId xmlns:a16="http://schemas.microsoft.com/office/drawing/2014/main" id="{32238EF1-CF8A-C547-A40F-2575ADDC153B}"/>
              </a:ext>
            </a:extLst>
          </p:cNvPr>
          <p:cNvSpPr>
            <a:spLocks noGrp="1"/>
          </p:cNvSpPr>
          <p:nvPr>
            <p:ph type="body" sz="quarter" idx="85" hasCustomPrompt="1"/>
          </p:nvPr>
        </p:nvSpPr>
        <p:spPr>
          <a:xfrm>
            <a:off x="5887424" y="1990745"/>
            <a:ext cx="5872777" cy="3686155"/>
          </a:xfrm>
          <a:prstGeom prst="rect">
            <a:avLst/>
          </a:prstGeom>
        </p:spPr>
        <p:txBody>
          <a:bodyPr lIns="0">
            <a:normAutofit/>
          </a:bodyPr>
          <a:lstStyle>
            <a:lvl1pPr marL="0" indent="0">
              <a:lnSpc>
                <a:spcPct val="150000"/>
              </a:lnSpc>
              <a:buNone/>
              <a:defRPr sz="1200">
                <a:solidFill>
                  <a:srgbClr val="000000"/>
                </a:solidFill>
              </a:defRPr>
            </a:lvl1pPr>
          </a:lstStyle>
          <a:p>
            <a:pPr lvl="0"/>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Quisque</a:t>
            </a:r>
            <a:r>
              <a:rPr lang="en-GB" dirty="0"/>
              <a:t> in </a:t>
            </a:r>
            <a:r>
              <a:rPr lang="en-GB" dirty="0" err="1"/>
              <a:t>tellus</a:t>
            </a:r>
            <a:r>
              <a:rPr lang="en-GB" dirty="0"/>
              <a:t> </a:t>
            </a:r>
            <a:r>
              <a:rPr lang="en-GB" dirty="0" err="1"/>
              <a:t>placerat</a:t>
            </a:r>
            <a:r>
              <a:rPr lang="en-GB" dirty="0"/>
              <a:t>, </a:t>
            </a:r>
            <a:r>
              <a:rPr lang="en-GB" dirty="0" err="1"/>
              <a:t>pretium</a:t>
            </a:r>
            <a:r>
              <a:rPr lang="en-GB" dirty="0"/>
              <a:t> nisi et, </a:t>
            </a:r>
            <a:r>
              <a:rPr lang="en-GB" dirty="0" err="1"/>
              <a:t>tempor</a:t>
            </a:r>
            <a:r>
              <a:rPr lang="en-GB" dirty="0"/>
              <a:t> </a:t>
            </a:r>
            <a:r>
              <a:rPr lang="en-GB" dirty="0" err="1"/>
              <a:t>elit</a:t>
            </a:r>
            <a:r>
              <a:rPr lang="en-GB" dirty="0"/>
              <a:t>. </a:t>
            </a:r>
            <a:r>
              <a:rPr lang="en-GB" dirty="0" err="1"/>
              <a:t>Phasellus</a:t>
            </a:r>
            <a:r>
              <a:rPr lang="en-GB" dirty="0"/>
              <a:t> cursus </a:t>
            </a:r>
            <a:r>
              <a:rPr lang="en-GB" dirty="0" err="1"/>
              <a:t>venenatis</a:t>
            </a:r>
            <a:r>
              <a:rPr lang="en-GB" dirty="0"/>
              <a:t> </a:t>
            </a:r>
            <a:r>
              <a:rPr lang="en-GB" dirty="0" err="1"/>
              <a:t>metus</a:t>
            </a:r>
            <a:r>
              <a:rPr lang="en-GB" dirty="0"/>
              <a:t>, </a:t>
            </a:r>
            <a:r>
              <a:rPr lang="en-GB" dirty="0" err="1"/>
              <a:t>ut</a:t>
            </a:r>
            <a:r>
              <a:rPr lang="en-GB" dirty="0"/>
              <a:t> fermentum </a:t>
            </a:r>
            <a:r>
              <a:rPr lang="en-GB" dirty="0" err="1"/>
              <a:t>nunc</a:t>
            </a:r>
            <a:r>
              <a:rPr lang="en-GB" dirty="0"/>
              <a:t> semper at. </a:t>
            </a:r>
            <a:r>
              <a:rPr lang="en-GB" dirty="0" err="1"/>
              <a:t>Fusce</a:t>
            </a:r>
            <a:r>
              <a:rPr lang="en-GB" dirty="0"/>
              <a:t> </a:t>
            </a:r>
            <a:r>
              <a:rPr lang="en-GB" dirty="0" err="1"/>
              <a:t>interdum</a:t>
            </a:r>
            <a:r>
              <a:rPr lang="en-GB" dirty="0"/>
              <a:t> </a:t>
            </a:r>
            <a:r>
              <a:rPr lang="en-GB" dirty="0" err="1"/>
              <a:t>massa</a:t>
            </a:r>
            <a:r>
              <a:rPr lang="en-GB" dirty="0"/>
              <a:t> </a:t>
            </a:r>
            <a:r>
              <a:rPr lang="en-GB" dirty="0" err="1"/>
              <a:t>nec</a:t>
            </a:r>
            <a:r>
              <a:rPr lang="en-GB" dirty="0"/>
              <a:t> lorem </a:t>
            </a:r>
            <a:r>
              <a:rPr lang="en-GB" dirty="0" err="1"/>
              <a:t>pellentesque</a:t>
            </a:r>
            <a:r>
              <a:rPr lang="en-GB" dirty="0"/>
              <a:t>, id </a:t>
            </a:r>
            <a:r>
              <a:rPr lang="en-GB" dirty="0" err="1"/>
              <a:t>molestie</a:t>
            </a:r>
            <a:r>
              <a:rPr lang="en-GB" dirty="0"/>
              <a:t> </a:t>
            </a:r>
            <a:r>
              <a:rPr lang="en-GB" dirty="0" err="1"/>
              <a:t>purus</a:t>
            </a:r>
            <a:r>
              <a:rPr lang="en-GB" dirty="0"/>
              <a:t> </a:t>
            </a:r>
            <a:r>
              <a:rPr lang="en-GB" dirty="0" err="1"/>
              <a:t>venenatis</a:t>
            </a:r>
            <a:r>
              <a:rPr lang="en-GB" dirty="0"/>
              <a:t>. </a:t>
            </a:r>
            <a:r>
              <a:rPr lang="en-GB" dirty="0" err="1"/>
              <a:t>Suspendisse</a:t>
            </a:r>
            <a:r>
              <a:rPr lang="en-GB" dirty="0"/>
              <a:t> </a:t>
            </a:r>
            <a:r>
              <a:rPr lang="en-GB" dirty="0" err="1"/>
              <a:t>ut</a:t>
            </a:r>
            <a:r>
              <a:rPr lang="en-GB" dirty="0"/>
              <a:t> </a:t>
            </a:r>
            <a:r>
              <a:rPr lang="en-GB" dirty="0" err="1"/>
              <a:t>mauris</a:t>
            </a:r>
            <a:r>
              <a:rPr lang="en-GB" dirty="0"/>
              <a:t> sit </a:t>
            </a:r>
            <a:r>
              <a:rPr lang="en-GB" dirty="0" err="1"/>
              <a:t>amet</a:t>
            </a:r>
            <a:r>
              <a:rPr lang="en-GB" dirty="0"/>
              <a:t> </a:t>
            </a:r>
            <a:r>
              <a:rPr lang="en-GB" dirty="0" err="1"/>
              <a:t>sem</a:t>
            </a:r>
            <a:r>
              <a:rPr lang="en-GB" dirty="0"/>
              <a:t> </a:t>
            </a:r>
            <a:r>
              <a:rPr lang="en-GB" dirty="0" err="1"/>
              <a:t>aliquet</a:t>
            </a:r>
            <a:r>
              <a:rPr lang="en-GB" dirty="0"/>
              <a:t> </a:t>
            </a:r>
            <a:r>
              <a:rPr lang="en-GB" dirty="0" err="1"/>
              <a:t>ultrices</a:t>
            </a:r>
            <a:r>
              <a:rPr lang="en-GB" dirty="0"/>
              <a:t>. In </a:t>
            </a:r>
            <a:r>
              <a:rPr lang="en-GB" dirty="0" err="1"/>
              <a:t>ut</a:t>
            </a:r>
            <a:r>
              <a:rPr lang="en-GB" dirty="0"/>
              <a:t> </a:t>
            </a:r>
            <a:r>
              <a:rPr lang="en-GB" dirty="0" err="1"/>
              <a:t>nulla</a:t>
            </a:r>
            <a:r>
              <a:rPr lang="en-GB" dirty="0"/>
              <a:t> </a:t>
            </a:r>
            <a:r>
              <a:rPr lang="en-GB" dirty="0" err="1"/>
              <a:t>nunc</a:t>
            </a:r>
            <a:r>
              <a:rPr lang="en-GB" dirty="0"/>
              <a:t>. </a:t>
            </a:r>
          </a:p>
        </p:txBody>
      </p:sp>
      <p:sp>
        <p:nvSpPr>
          <p:cNvPr id="1153" name="Text Placeholder 7">
            <a:extLst>
              <a:ext uri="{FF2B5EF4-FFF2-40B4-BE49-F238E27FC236}">
                <a16:creationId xmlns:a16="http://schemas.microsoft.com/office/drawing/2014/main" id="{8921AF50-68CC-1442-83D9-112EDDF42E0D}"/>
              </a:ext>
            </a:extLst>
          </p:cNvPr>
          <p:cNvSpPr>
            <a:spLocks noGrp="1"/>
          </p:cNvSpPr>
          <p:nvPr>
            <p:ph type="body" sz="quarter" idx="86" hasCustomPrompt="1"/>
          </p:nvPr>
        </p:nvSpPr>
        <p:spPr>
          <a:xfrm>
            <a:off x="5887424" y="1559859"/>
            <a:ext cx="5872776" cy="430887"/>
          </a:xfrm>
          <a:prstGeom prst="rect">
            <a:avLst/>
          </a:prstGeom>
        </p:spPr>
        <p:txBody>
          <a:bodyPr lIns="0" anchor="t">
            <a:normAutofit/>
          </a:bodyPr>
          <a:lstStyle>
            <a:lvl1pPr marL="0" indent="0">
              <a:lnSpc>
                <a:spcPct val="100000"/>
              </a:lnSpc>
              <a:buNone/>
              <a:defRPr lang="en-GB" sz="1600" kern="1200" spc="-75" dirty="0">
                <a:solidFill>
                  <a:schemeClr val="accent1"/>
                </a:solidFill>
                <a:latin typeface="+mn-lt"/>
                <a:ea typeface="+mn-ea"/>
                <a:cs typeface="+mn-cs"/>
              </a:defRPr>
            </a:lvl1pPr>
          </a:lstStyle>
          <a:p>
            <a:pPr marL="0" lvl="0" indent="0" algn="l" defTabSz="914344" rtl="0" eaLnBrk="1" latinLnBrk="0" hangingPunct="1">
              <a:lnSpc>
                <a:spcPct val="100000"/>
              </a:lnSpc>
              <a:spcBef>
                <a:spcPts val="1000"/>
              </a:spcBef>
              <a:buClr>
                <a:schemeClr val="accent1"/>
              </a:buClr>
              <a:buFont typeface="Arial" panose="020B0604020202020204" pitchFamily="34" charset="0"/>
              <a:buNone/>
            </a:pPr>
            <a:r>
              <a:rPr lang="en-GB" dirty="0"/>
              <a:t>Lorem ipsum </a:t>
            </a:r>
            <a:r>
              <a:rPr lang="en-GB" dirty="0" err="1"/>
              <a:t>dolor</a:t>
            </a:r>
            <a:r>
              <a:rPr lang="en-GB" dirty="0"/>
              <a:t> sit </a:t>
            </a:r>
            <a:r>
              <a:rPr lang="en-GB" dirty="0" err="1"/>
              <a:t>amet</a:t>
            </a:r>
            <a:endParaRPr lang="en-GB" dirty="0"/>
          </a:p>
        </p:txBody>
      </p:sp>
      <p:sp>
        <p:nvSpPr>
          <p:cNvPr id="2728" name="Date Placeholder 2">
            <a:extLst>
              <a:ext uri="{FF2B5EF4-FFF2-40B4-BE49-F238E27FC236}">
                <a16:creationId xmlns:a16="http://schemas.microsoft.com/office/drawing/2014/main" id="{8E579C30-1D25-D14E-AC72-791D61B0332A}"/>
              </a:ext>
            </a:extLst>
          </p:cNvPr>
          <p:cNvSpPr>
            <a:spLocks noGrp="1"/>
          </p:cNvSpPr>
          <p:nvPr>
            <p:ph type="dt" sz="half" idx="10"/>
          </p:nvPr>
        </p:nvSpPr>
        <p:spPr>
          <a:xfrm>
            <a:off x="432001" y="6629437"/>
            <a:ext cx="659092" cy="123273"/>
          </a:xfrm>
        </p:spPr>
        <p:txBody>
          <a:bodyPr/>
          <a:lstStyle/>
          <a:p>
            <a:fld id="{1E6CA155-BE17-4C58-81AD-C811306AE9FE}" type="datetime1">
              <a:rPr lang="ro-RO" smtClean="0"/>
              <a:t>01.02.2024</a:t>
            </a:fld>
            <a:endParaRPr lang="en-US" dirty="0"/>
          </a:p>
        </p:txBody>
      </p:sp>
      <p:sp>
        <p:nvSpPr>
          <p:cNvPr id="4304" name="Footer Placeholder 2">
            <a:extLst>
              <a:ext uri="{FF2B5EF4-FFF2-40B4-BE49-F238E27FC236}">
                <a16:creationId xmlns:a16="http://schemas.microsoft.com/office/drawing/2014/main" id="{D14476C5-0B23-864D-A2E0-7BA11326762C}"/>
              </a:ext>
            </a:extLst>
          </p:cNvPr>
          <p:cNvSpPr>
            <a:spLocks noGrp="1"/>
          </p:cNvSpPr>
          <p:nvPr>
            <p:ph type="ftr" sz="quarter" idx="3"/>
          </p:nvPr>
        </p:nvSpPr>
        <p:spPr>
          <a:xfrm>
            <a:off x="3232075" y="6629437"/>
            <a:ext cx="5727851" cy="123273"/>
          </a:xfrm>
          <a:prstGeom prst="rect">
            <a:avLst/>
          </a:prstGeom>
        </p:spPr>
        <p:txBody>
          <a:bodyPr lIns="0" tIns="0" rIns="0" bIns="0"/>
          <a:lstStyle>
            <a:lvl1pPr>
              <a:defRPr sz="700">
                <a:solidFill>
                  <a:srgbClr val="B1B1B1"/>
                </a:solidFill>
              </a:defRPr>
            </a:lvl1pPr>
          </a:lstStyle>
          <a:p>
            <a:pPr marL="6351" algn="ctr">
              <a:spcBef>
                <a:spcPts val="68"/>
              </a:spcBef>
            </a:pPr>
            <a:r>
              <a:rPr lang="en-US" spc="8"/>
              <a:t>P3 group company presentation</a:t>
            </a:r>
            <a:endParaRPr lang="en-US" spc="-8" dirty="0"/>
          </a:p>
        </p:txBody>
      </p:sp>
      <p:pic>
        <p:nvPicPr>
          <p:cNvPr id="4305" name="Graphic 4304">
            <a:extLst>
              <a:ext uri="{FF2B5EF4-FFF2-40B4-BE49-F238E27FC236}">
                <a16:creationId xmlns:a16="http://schemas.microsoft.com/office/drawing/2014/main" id="{6EE73969-1309-D242-86F9-FDADE719430C}"/>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1343877" y="270000"/>
            <a:ext cx="416323" cy="403680"/>
          </a:xfrm>
          <a:prstGeom prst="rect">
            <a:avLst/>
          </a:prstGeom>
        </p:spPr>
      </p:pic>
      <p:sp>
        <p:nvSpPr>
          <p:cNvPr id="4306" name="Slide Number Placeholder 3">
            <a:extLst>
              <a:ext uri="{FF2B5EF4-FFF2-40B4-BE49-F238E27FC236}">
                <a16:creationId xmlns:a16="http://schemas.microsoft.com/office/drawing/2014/main" id="{BFA5CF60-2735-DD4F-AADF-2B38658C6CAB}"/>
              </a:ext>
            </a:extLst>
          </p:cNvPr>
          <p:cNvSpPr>
            <a:spLocks noGrp="1"/>
          </p:cNvSpPr>
          <p:nvPr>
            <p:ph type="sldNum" sz="quarter" idx="4"/>
          </p:nvPr>
        </p:nvSpPr>
        <p:spPr>
          <a:xfrm>
            <a:off x="11310171" y="6629437"/>
            <a:ext cx="450029" cy="123273"/>
          </a:xfrm>
          <a:prstGeom prst="rect">
            <a:avLst/>
          </a:prstGeom>
        </p:spPr>
        <p:txBody>
          <a:bodyPr lIns="0" tIns="0" rIns="0" bIns="0"/>
          <a:lstStyle>
            <a:lvl1pPr>
              <a:defRPr sz="700">
                <a:solidFill>
                  <a:srgbClr val="B1B1B1"/>
                </a:solidFill>
              </a:defRPr>
            </a:lvl1pPr>
          </a:lstStyle>
          <a:p>
            <a:pPr algn="r"/>
            <a:fld id="{B6F15528-21DE-4FAA-801E-634DDDAF4B2B}" type="slidenum">
              <a:rPr lang="en-RO" smtClean="0"/>
              <a:pPr algn="r"/>
              <a:t>‹#›</a:t>
            </a:fld>
            <a:endParaRPr lang="en-RO" dirty="0"/>
          </a:p>
        </p:txBody>
      </p:sp>
    </p:spTree>
    <p:extLst>
      <p:ext uri="{BB962C8B-B14F-4D97-AF65-F5344CB8AC3E}">
        <p14:creationId xmlns:p14="http://schemas.microsoft.com/office/powerpoint/2010/main" val="142968859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Variation 4">
    <p:spTree>
      <p:nvGrpSpPr>
        <p:cNvPr id="1" name=""/>
        <p:cNvGrpSpPr/>
        <p:nvPr/>
      </p:nvGrpSpPr>
      <p:grpSpPr>
        <a:xfrm>
          <a:off x="0" y="0"/>
          <a:ext cx="0" cy="0"/>
          <a:chOff x="0" y="0"/>
          <a:chExt cx="0" cy="0"/>
        </a:xfrm>
      </p:grpSpPr>
      <p:sp>
        <p:nvSpPr>
          <p:cNvPr id="3" name="Picture Placeholder 2"/>
          <p:cNvSpPr>
            <a:spLocks noGrp="1"/>
          </p:cNvSpPr>
          <p:nvPr>
            <p:ph type="pic" sz="quarter" idx="44"/>
          </p:nvPr>
        </p:nvSpPr>
        <p:spPr>
          <a:xfrm>
            <a:off x="6096000" y="0"/>
            <a:ext cx="6096000" cy="6858000"/>
          </a:xfrm>
          <a:prstGeom prst="rect">
            <a:avLst/>
          </a:prstGeom>
          <a:pattFill prst="lgCheck">
            <a:fgClr>
              <a:schemeClr val="bg1"/>
            </a:fgClr>
            <a:bgClr>
              <a:schemeClr val="bg1">
                <a:lumMod val="85000"/>
              </a:schemeClr>
            </a:bgClr>
          </a:pattFill>
        </p:spPr>
        <p:txBody>
          <a:bodyPr anchor="ctr"/>
          <a:lstStyle>
            <a:lvl1pPr marL="0" indent="0" algn="ctr">
              <a:buNone/>
              <a:defRPr sz="1800"/>
            </a:lvl1pPr>
          </a:lstStyle>
          <a:p>
            <a:r>
              <a:rPr lang="en-US"/>
              <a:t>Click icon to add picture</a:t>
            </a:r>
          </a:p>
        </p:txBody>
      </p:sp>
      <p:sp>
        <p:nvSpPr>
          <p:cNvPr id="22" name="Text Placeholder 4"/>
          <p:cNvSpPr>
            <a:spLocks noGrp="1"/>
          </p:cNvSpPr>
          <p:nvPr>
            <p:ph type="body" sz="quarter" idx="14" hasCustomPrompt="1"/>
          </p:nvPr>
        </p:nvSpPr>
        <p:spPr>
          <a:xfrm>
            <a:off x="432000" y="1448029"/>
            <a:ext cx="5102720" cy="696601"/>
          </a:xfrm>
          <a:prstGeom prst="rect">
            <a:avLst/>
          </a:prstGeom>
        </p:spPr>
        <p:txBody>
          <a:bodyPr wrap="square" lIns="0" tIns="0" rIns="0" bIns="0">
            <a:spAutoFit/>
          </a:bodyPr>
          <a:lstStyle>
            <a:lvl1pPr marL="0" indent="0">
              <a:lnSpc>
                <a:spcPct val="80000"/>
              </a:lnSpc>
              <a:spcBef>
                <a:spcPts val="0"/>
              </a:spcBef>
              <a:buFont typeface="Arial" panose="020B0604020202020204" pitchFamily="34" charset="0"/>
              <a:buNone/>
              <a:defRPr sz="5600" spc="-200" baseline="0">
                <a:solidFill>
                  <a:schemeClr val="accent1"/>
                </a:solidFill>
                <a:latin typeface="+mn-lt"/>
              </a:defRPr>
            </a:lvl1pPr>
          </a:lstStyle>
          <a:p>
            <a:pPr lvl="0"/>
            <a:r>
              <a:rPr lang="en-US" dirty="0"/>
              <a:t>Lorem</a:t>
            </a:r>
          </a:p>
        </p:txBody>
      </p:sp>
      <p:sp>
        <p:nvSpPr>
          <p:cNvPr id="23" name="Text Placeholder 4"/>
          <p:cNvSpPr>
            <a:spLocks noGrp="1"/>
          </p:cNvSpPr>
          <p:nvPr>
            <p:ph type="body" sz="quarter" idx="12" hasCustomPrompt="1"/>
          </p:nvPr>
        </p:nvSpPr>
        <p:spPr>
          <a:xfrm>
            <a:off x="432000" y="2480468"/>
            <a:ext cx="5102720" cy="2977739"/>
          </a:xfrm>
          <a:prstGeom prst="rect">
            <a:avLst/>
          </a:prstGeom>
        </p:spPr>
        <p:txBody>
          <a:bodyPr wrap="square" lIns="0" tIns="0" rIns="0" bIns="0">
            <a:spAutoFit/>
          </a:bodyPr>
          <a:lstStyle>
            <a:lvl1pPr marL="0" indent="0">
              <a:lnSpc>
                <a:spcPct val="120000"/>
              </a:lnSpc>
              <a:spcBef>
                <a:spcPts val="0"/>
              </a:spcBef>
              <a:spcAft>
                <a:spcPts val="0"/>
              </a:spcAft>
              <a:buFontTx/>
              <a:buNone/>
              <a:defRPr sz="1800">
                <a:solidFill>
                  <a:srgbClr val="000000"/>
                </a:solidFill>
                <a:latin typeface="+mn-lt"/>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Quisque</a:t>
            </a:r>
            <a:r>
              <a:rPr lang="en-US" dirty="0"/>
              <a:t> in </a:t>
            </a:r>
            <a:r>
              <a:rPr lang="en-US" dirty="0" err="1"/>
              <a:t>tellus</a:t>
            </a:r>
            <a:r>
              <a:rPr lang="en-US" dirty="0"/>
              <a:t> </a:t>
            </a:r>
            <a:r>
              <a:rPr lang="en-US" dirty="0" err="1"/>
              <a:t>placerat</a:t>
            </a:r>
            <a:r>
              <a:rPr lang="en-US" dirty="0"/>
              <a:t>, </a:t>
            </a:r>
            <a:r>
              <a:rPr lang="en-US" dirty="0" err="1"/>
              <a:t>pretium</a:t>
            </a:r>
            <a:r>
              <a:rPr lang="en-US" dirty="0"/>
              <a:t> nisi et, </a:t>
            </a:r>
            <a:r>
              <a:rPr lang="en-US" dirty="0" err="1"/>
              <a:t>tempor</a:t>
            </a:r>
            <a:r>
              <a:rPr lang="en-US" dirty="0"/>
              <a:t> </a:t>
            </a:r>
            <a:r>
              <a:rPr lang="en-US" dirty="0" err="1"/>
              <a:t>elit</a:t>
            </a:r>
            <a:r>
              <a:rPr lang="en-US" dirty="0"/>
              <a:t>. </a:t>
            </a:r>
          </a:p>
          <a:p>
            <a:pPr lvl="0"/>
            <a:endParaRPr lang="en-US" dirty="0"/>
          </a:p>
          <a:p>
            <a:pPr lvl="0"/>
            <a:r>
              <a:rPr lang="en-US" dirty="0" err="1"/>
              <a:t>Phasellus</a:t>
            </a:r>
            <a:r>
              <a:rPr lang="en-US" dirty="0"/>
              <a:t> cursus </a:t>
            </a:r>
            <a:r>
              <a:rPr lang="en-US" dirty="0" err="1"/>
              <a:t>venenatis</a:t>
            </a:r>
            <a:r>
              <a:rPr lang="en-US" dirty="0"/>
              <a:t> </a:t>
            </a:r>
            <a:r>
              <a:rPr lang="en-US" dirty="0" err="1"/>
              <a:t>metus</a:t>
            </a:r>
            <a:r>
              <a:rPr lang="en-US" dirty="0"/>
              <a:t>, </a:t>
            </a:r>
            <a:r>
              <a:rPr lang="en-US" dirty="0" err="1"/>
              <a:t>ut</a:t>
            </a:r>
            <a:r>
              <a:rPr lang="en-US" dirty="0"/>
              <a:t> fermentum </a:t>
            </a:r>
            <a:r>
              <a:rPr lang="en-US" dirty="0" err="1"/>
              <a:t>nunc</a:t>
            </a:r>
            <a:r>
              <a:rPr lang="en-US" dirty="0"/>
              <a:t> semper at. </a:t>
            </a:r>
            <a:r>
              <a:rPr lang="en-US" dirty="0" err="1"/>
              <a:t>Fusce</a:t>
            </a:r>
            <a:r>
              <a:rPr lang="en-US" dirty="0"/>
              <a:t> </a:t>
            </a:r>
            <a:r>
              <a:rPr lang="en-US" dirty="0" err="1"/>
              <a:t>interdum</a:t>
            </a:r>
            <a:r>
              <a:rPr lang="en-US" dirty="0"/>
              <a:t> </a:t>
            </a:r>
            <a:r>
              <a:rPr lang="en-US" dirty="0" err="1"/>
              <a:t>massa</a:t>
            </a:r>
            <a:r>
              <a:rPr lang="en-US" dirty="0"/>
              <a:t> </a:t>
            </a:r>
            <a:r>
              <a:rPr lang="en-US" dirty="0" err="1"/>
              <a:t>nec</a:t>
            </a:r>
            <a:r>
              <a:rPr lang="en-US" dirty="0"/>
              <a:t> lorem </a:t>
            </a:r>
            <a:r>
              <a:rPr lang="en-US" dirty="0" err="1"/>
              <a:t>pellentesque</a:t>
            </a:r>
            <a:r>
              <a:rPr lang="en-US" dirty="0"/>
              <a:t>, id </a:t>
            </a:r>
            <a:r>
              <a:rPr lang="en-US" dirty="0" err="1"/>
              <a:t>molestie</a:t>
            </a:r>
            <a:r>
              <a:rPr lang="en-US" dirty="0"/>
              <a:t> </a:t>
            </a:r>
            <a:r>
              <a:rPr lang="en-US" dirty="0" err="1"/>
              <a:t>purus</a:t>
            </a:r>
            <a:r>
              <a:rPr lang="en-US" dirty="0"/>
              <a:t> </a:t>
            </a:r>
            <a:r>
              <a:rPr lang="en-US" dirty="0" err="1"/>
              <a:t>venenatis</a:t>
            </a:r>
            <a:r>
              <a:rPr lang="en-US" dirty="0"/>
              <a:t>. </a:t>
            </a:r>
            <a:r>
              <a:rPr lang="en-US" dirty="0" err="1"/>
              <a:t>Suspendisse</a:t>
            </a:r>
            <a:r>
              <a:rPr lang="en-US" dirty="0"/>
              <a:t> </a:t>
            </a:r>
            <a:r>
              <a:rPr lang="en-US" dirty="0" err="1"/>
              <a:t>ut</a:t>
            </a:r>
            <a:r>
              <a:rPr lang="en-US" dirty="0"/>
              <a:t> </a:t>
            </a:r>
            <a:r>
              <a:rPr lang="en-US" dirty="0" err="1"/>
              <a:t>mauris</a:t>
            </a:r>
            <a:r>
              <a:rPr lang="en-US" dirty="0"/>
              <a:t> sit </a:t>
            </a:r>
            <a:r>
              <a:rPr lang="en-US" dirty="0" err="1"/>
              <a:t>amet</a:t>
            </a:r>
            <a:r>
              <a:rPr lang="en-US" dirty="0"/>
              <a:t> </a:t>
            </a:r>
            <a:r>
              <a:rPr lang="en-US" dirty="0" err="1"/>
              <a:t>sem</a:t>
            </a:r>
            <a:r>
              <a:rPr lang="en-US" dirty="0"/>
              <a:t> </a:t>
            </a:r>
            <a:r>
              <a:rPr lang="en-US" dirty="0" err="1"/>
              <a:t>aliquet</a:t>
            </a:r>
            <a:r>
              <a:rPr lang="en-US" dirty="0"/>
              <a:t> </a:t>
            </a:r>
            <a:r>
              <a:rPr lang="en-US" dirty="0" err="1"/>
              <a:t>ultrices</a:t>
            </a:r>
            <a:r>
              <a:rPr lang="en-US" dirty="0"/>
              <a:t>. In </a:t>
            </a:r>
            <a:r>
              <a:rPr lang="en-US" dirty="0" err="1"/>
              <a:t>ut</a:t>
            </a:r>
            <a:r>
              <a:rPr lang="en-US" dirty="0"/>
              <a:t> </a:t>
            </a:r>
            <a:r>
              <a:rPr lang="en-US" dirty="0" err="1"/>
              <a:t>nulla</a:t>
            </a:r>
            <a:r>
              <a:rPr lang="en-US" dirty="0"/>
              <a:t> </a:t>
            </a:r>
            <a:r>
              <a:rPr lang="en-US" dirty="0" err="1"/>
              <a:t>nunc</a:t>
            </a:r>
            <a:r>
              <a:rPr lang="en-US" dirty="0"/>
              <a:t>. </a:t>
            </a:r>
          </a:p>
        </p:txBody>
      </p:sp>
      <p:sp>
        <p:nvSpPr>
          <p:cNvPr id="9" name="Date Placeholder 2">
            <a:extLst>
              <a:ext uri="{FF2B5EF4-FFF2-40B4-BE49-F238E27FC236}">
                <a16:creationId xmlns:a16="http://schemas.microsoft.com/office/drawing/2014/main" id="{B345E005-4509-FE40-8B0F-638498224121}"/>
              </a:ext>
            </a:extLst>
          </p:cNvPr>
          <p:cNvSpPr>
            <a:spLocks noGrp="1"/>
          </p:cNvSpPr>
          <p:nvPr>
            <p:ph type="dt" sz="half" idx="10"/>
          </p:nvPr>
        </p:nvSpPr>
        <p:spPr>
          <a:xfrm>
            <a:off x="432001" y="6629437"/>
            <a:ext cx="659092" cy="123273"/>
          </a:xfrm>
        </p:spPr>
        <p:txBody>
          <a:bodyPr/>
          <a:lstStyle/>
          <a:p>
            <a:fld id="{1CD4A20B-09F7-4869-8CB4-2E22902D5787}" type="datetime1">
              <a:rPr lang="ro-RO" smtClean="0"/>
              <a:t>01.02.2024</a:t>
            </a:fld>
            <a:endParaRPr lang="en-US" dirty="0"/>
          </a:p>
        </p:txBody>
      </p:sp>
      <p:sp>
        <p:nvSpPr>
          <p:cNvPr id="13" name="Footer Placeholder 2">
            <a:extLst>
              <a:ext uri="{FF2B5EF4-FFF2-40B4-BE49-F238E27FC236}">
                <a16:creationId xmlns:a16="http://schemas.microsoft.com/office/drawing/2014/main" id="{D4DA7F3B-5562-DB4E-A70D-446F4E4615CA}"/>
              </a:ext>
            </a:extLst>
          </p:cNvPr>
          <p:cNvSpPr>
            <a:spLocks noGrp="1"/>
          </p:cNvSpPr>
          <p:nvPr>
            <p:ph type="ftr" sz="quarter" idx="3"/>
          </p:nvPr>
        </p:nvSpPr>
        <p:spPr>
          <a:xfrm>
            <a:off x="3232075" y="6629437"/>
            <a:ext cx="5727851" cy="123273"/>
          </a:xfrm>
          <a:prstGeom prst="rect">
            <a:avLst/>
          </a:prstGeom>
        </p:spPr>
        <p:txBody>
          <a:bodyPr lIns="0" tIns="0" rIns="0" bIns="0"/>
          <a:lstStyle>
            <a:lvl1pPr>
              <a:defRPr sz="700">
                <a:solidFill>
                  <a:srgbClr val="B1B1B1"/>
                </a:solidFill>
              </a:defRPr>
            </a:lvl1pPr>
          </a:lstStyle>
          <a:p>
            <a:pPr marL="6351" algn="ctr">
              <a:spcBef>
                <a:spcPts val="68"/>
              </a:spcBef>
            </a:pPr>
            <a:r>
              <a:rPr lang="en-US" spc="8"/>
              <a:t>P3 group company presentation</a:t>
            </a:r>
            <a:endParaRPr lang="en-US" spc="-8" dirty="0"/>
          </a:p>
        </p:txBody>
      </p:sp>
      <p:pic>
        <p:nvPicPr>
          <p:cNvPr id="14" name="Graphic 13">
            <a:extLst>
              <a:ext uri="{FF2B5EF4-FFF2-40B4-BE49-F238E27FC236}">
                <a16:creationId xmlns:a16="http://schemas.microsoft.com/office/drawing/2014/main" id="{25A91A48-CB2E-FD4F-8893-C2293863D12C}"/>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1343877" y="270000"/>
            <a:ext cx="416323" cy="403680"/>
          </a:xfrm>
          <a:prstGeom prst="rect">
            <a:avLst/>
          </a:prstGeom>
        </p:spPr>
      </p:pic>
      <p:sp>
        <p:nvSpPr>
          <p:cNvPr id="15" name="Slide Number Placeholder 3">
            <a:extLst>
              <a:ext uri="{FF2B5EF4-FFF2-40B4-BE49-F238E27FC236}">
                <a16:creationId xmlns:a16="http://schemas.microsoft.com/office/drawing/2014/main" id="{3F4ABD6B-2FD1-5249-8B43-E3555DB1B8F6}"/>
              </a:ext>
            </a:extLst>
          </p:cNvPr>
          <p:cNvSpPr>
            <a:spLocks noGrp="1"/>
          </p:cNvSpPr>
          <p:nvPr>
            <p:ph type="sldNum" sz="quarter" idx="4"/>
          </p:nvPr>
        </p:nvSpPr>
        <p:spPr>
          <a:xfrm>
            <a:off x="11310171" y="6629437"/>
            <a:ext cx="450029" cy="123273"/>
          </a:xfrm>
          <a:prstGeom prst="rect">
            <a:avLst/>
          </a:prstGeom>
        </p:spPr>
        <p:txBody>
          <a:bodyPr lIns="0" tIns="0" rIns="0" bIns="0"/>
          <a:lstStyle>
            <a:lvl1pPr>
              <a:defRPr sz="700">
                <a:solidFill>
                  <a:srgbClr val="B1B1B1"/>
                </a:solidFill>
              </a:defRPr>
            </a:lvl1pPr>
          </a:lstStyle>
          <a:p>
            <a:pPr algn="r"/>
            <a:fld id="{B6F15528-21DE-4FAA-801E-634DDDAF4B2B}" type="slidenum">
              <a:rPr lang="en-RO" smtClean="0"/>
              <a:pPr algn="r"/>
              <a:t>‹#›</a:t>
            </a:fld>
            <a:endParaRPr lang="en-RO" dirty="0"/>
          </a:p>
        </p:txBody>
      </p:sp>
    </p:spTree>
    <p:extLst>
      <p:ext uri="{BB962C8B-B14F-4D97-AF65-F5344CB8AC3E}">
        <p14:creationId xmlns:p14="http://schemas.microsoft.com/office/powerpoint/2010/main" val="388523114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Variation 5">
    <p:spTree>
      <p:nvGrpSpPr>
        <p:cNvPr id="1" name=""/>
        <p:cNvGrpSpPr/>
        <p:nvPr/>
      </p:nvGrpSpPr>
      <p:grpSpPr>
        <a:xfrm>
          <a:off x="0" y="0"/>
          <a:ext cx="0" cy="0"/>
          <a:chOff x="0" y="0"/>
          <a:chExt cx="0" cy="0"/>
        </a:xfrm>
      </p:grpSpPr>
      <p:sp>
        <p:nvSpPr>
          <p:cNvPr id="3" name="Picture Placeholder 2"/>
          <p:cNvSpPr>
            <a:spLocks noGrp="1"/>
          </p:cNvSpPr>
          <p:nvPr>
            <p:ph type="pic" sz="quarter" idx="44"/>
          </p:nvPr>
        </p:nvSpPr>
        <p:spPr>
          <a:xfrm>
            <a:off x="-10456" y="0"/>
            <a:ext cx="6106455" cy="6858000"/>
          </a:xfrm>
          <a:prstGeom prst="rect">
            <a:avLst/>
          </a:prstGeom>
          <a:pattFill prst="lgCheck">
            <a:fgClr>
              <a:schemeClr val="bg1"/>
            </a:fgClr>
            <a:bgClr>
              <a:schemeClr val="bg1">
                <a:lumMod val="85000"/>
              </a:schemeClr>
            </a:bgClr>
          </a:pattFill>
        </p:spPr>
        <p:txBody>
          <a:bodyPr anchor="ctr"/>
          <a:lstStyle>
            <a:lvl1pPr marL="0" indent="0" algn="ctr">
              <a:buNone/>
              <a:defRPr sz="1800"/>
            </a:lvl1pPr>
          </a:lstStyle>
          <a:p>
            <a:r>
              <a:rPr lang="en-US"/>
              <a:t>Click icon to add picture</a:t>
            </a:r>
          </a:p>
        </p:txBody>
      </p:sp>
      <p:sp>
        <p:nvSpPr>
          <p:cNvPr id="22" name="Text Placeholder 4"/>
          <p:cNvSpPr>
            <a:spLocks noGrp="1"/>
          </p:cNvSpPr>
          <p:nvPr>
            <p:ph type="body" sz="quarter" idx="14" hasCustomPrompt="1"/>
          </p:nvPr>
        </p:nvSpPr>
        <p:spPr>
          <a:xfrm>
            <a:off x="6669899" y="1448029"/>
            <a:ext cx="5090301" cy="696601"/>
          </a:xfrm>
          <a:prstGeom prst="rect">
            <a:avLst/>
          </a:prstGeom>
        </p:spPr>
        <p:txBody>
          <a:bodyPr wrap="square" lIns="0" tIns="0" rIns="0" bIns="0">
            <a:spAutoFit/>
          </a:bodyPr>
          <a:lstStyle>
            <a:lvl1pPr marL="0" indent="0">
              <a:lnSpc>
                <a:spcPct val="80000"/>
              </a:lnSpc>
              <a:spcBef>
                <a:spcPts val="0"/>
              </a:spcBef>
              <a:buFont typeface="Arial" panose="020B0604020202020204" pitchFamily="34" charset="0"/>
              <a:buNone/>
              <a:defRPr sz="5600" spc="-200" baseline="0">
                <a:solidFill>
                  <a:schemeClr val="accent1"/>
                </a:solidFill>
                <a:latin typeface="+mn-lt"/>
              </a:defRPr>
            </a:lvl1pPr>
          </a:lstStyle>
          <a:p>
            <a:pPr lvl="0"/>
            <a:r>
              <a:rPr lang="en-US" dirty="0"/>
              <a:t>Lorem</a:t>
            </a:r>
          </a:p>
        </p:txBody>
      </p:sp>
      <p:sp>
        <p:nvSpPr>
          <p:cNvPr id="23" name="Text Placeholder 4"/>
          <p:cNvSpPr>
            <a:spLocks noGrp="1"/>
          </p:cNvSpPr>
          <p:nvPr>
            <p:ph type="body" sz="quarter" idx="12" hasCustomPrompt="1"/>
          </p:nvPr>
        </p:nvSpPr>
        <p:spPr>
          <a:xfrm>
            <a:off x="6669899" y="2480468"/>
            <a:ext cx="5090301" cy="2977739"/>
          </a:xfrm>
          <a:prstGeom prst="rect">
            <a:avLst/>
          </a:prstGeom>
        </p:spPr>
        <p:txBody>
          <a:bodyPr wrap="square" lIns="0" tIns="0" rIns="0" bIns="0">
            <a:spAutoFit/>
          </a:bodyPr>
          <a:lstStyle>
            <a:lvl1pPr marL="0" indent="0">
              <a:lnSpc>
                <a:spcPct val="120000"/>
              </a:lnSpc>
              <a:spcBef>
                <a:spcPts val="0"/>
              </a:spcBef>
              <a:spcAft>
                <a:spcPts val="0"/>
              </a:spcAft>
              <a:buFontTx/>
              <a:buNone/>
              <a:defRPr sz="1800">
                <a:solidFill>
                  <a:srgbClr val="000000"/>
                </a:solidFill>
                <a:latin typeface="+mn-lt"/>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Quisque</a:t>
            </a:r>
            <a:r>
              <a:rPr lang="en-US" dirty="0"/>
              <a:t> in </a:t>
            </a:r>
            <a:r>
              <a:rPr lang="en-US" dirty="0" err="1"/>
              <a:t>tellus</a:t>
            </a:r>
            <a:r>
              <a:rPr lang="en-US" dirty="0"/>
              <a:t> </a:t>
            </a:r>
            <a:r>
              <a:rPr lang="en-US" dirty="0" err="1"/>
              <a:t>placerat</a:t>
            </a:r>
            <a:r>
              <a:rPr lang="en-US" dirty="0"/>
              <a:t>, </a:t>
            </a:r>
            <a:r>
              <a:rPr lang="en-US" dirty="0" err="1"/>
              <a:t>pretium</a:t>
            </a:r>
            <a:r>
              <a:rPr lang="en-US" dirty="0"/>
              <a:t> nisi et, </a:t>
            </a:r>
            <a:r>
              <a:rPr lang="en-US" dirty="0" err="1"/>
              <a:t>tempor</a:t>
            </a:r>
            <a:r>
              <a:rPr lang="en-US" dirty="0"/>
              <a:t> </a:t>
            </a:r>
            <a:r>
              <a:rPr lang="en-US" dirty="0" err="1"/>
              <a:t>elit</a:t>
            </a:r>
            <a:r>
              <a:rPr lang="en-US" dirty="0"/>
              <a:t>. </a:t>
            </a:r>
          </a:p>
          <a:p>
            <a:pPr lvl="0"/>
            <a:endParaRPr lang="en-US" dirty="0"/>
          </a:p>
          <a:p>
            <a:pPr lvl="0"/>
            <a:r>
              <a:rPr lang="en-US" dirty="0" err="1"/>
              <a:t>Phasellus</a:t>
            </a:r>
            <a:r>
              <a:rPr lang="en-US" dirty="0"/>
              <a:t> cursus </a:t>
            </a:r>
            <a:r>
              <a:rPr lang="en-US" dirty="0" err="1"/>
              <a:t>venenatis</a:t>
            </a:r>
            <a:r>
              <a:rPr lang="en-US" dirty="0"/>
              <a:t> </a:t>
            </a:r>
            <a:r>
              <a:rPr lang="en-US" dirty="0" err="1"/>
              <a:t>metus</a:t>
            </a:r>
            <a:r>
              <a:rPr lang="en-US" dirty="0"/>
              <a:t>, </a:t>
            </a:r>
            <a:r>
              <a:rPr lang="en-US" dirty="0" err="1"/>
              <a:t>ut</a:t>
            </a:r>
            <a:r>
              <a:rPr lang="en-US" dirty="0"/>
              <a:t> fermentum </a:t>
            </a:r>
            <a:r>
              <a:rPr lang="en-US" dirty="0" err="1"/>
              <a:t>nunc</a:t>
            </a:r>
            <a:r>
              <a:rPr lang="en-US" dirty="0"/>
              <a:t> semper at. </a:t>
            </a:r>
            <a:r>
              <a:rPr lang="en-US" dirty="0" err="1"/>
              <a:t>Fusce</a:t>
            </a:r>
            <a:r>
              <a:rPr lang="en-US" dirty="0"/>
              <a:t> </a:t>
            </a:r>
            <a:r>
              <a:rPr lang="en-US" dirty="0" err="1"/>
              <a:t>interdum</a:t>
            </a:r>
            <a:r>
              <a:rPr lang="en-US" dirty="0"/>
              <a:t> </a:t>
            </a:r>
            <a:r>
              <a:rPr lang="en-US" dirty="0" err="1"/>
              <a:t>massa</a:t>
            </a:r>
            <a:r>
              <a:rPr lang="en-US" dirty="0"/>
              <a:t> </a:t>
            </a:r>
            <a:r>
              <a:rPr lang="en-US" dirty="0" err="1"/>
              <a:t>nec</a:t>
            </a:r>
            <a:r>
              <a:rPr lang="en-US" dirty="0"/>
              <a:t> lorem </a:t>
            </a:r>
            <a:r>
              <a:rPr lang="en-US" dirty="0" err="1"/>
              <a:t>pellentesque</a:t>
            </a:r>
            <a:r>
              <a:rPr lang="en-US" dirty="0"/>
              <a:t>, id </a:t>
            </a:r>
            <a:r>
              <a:rPr lang="en-US" dirty="0" err="1"/>
              <a:t>molestie</a:t>
            </a:r>
            <a:r>
              <a:rPr lang="en-US" dirty="0"/>
              <a:t> </a:t>
            </a:r>
            <a:r>
              <a:rPr lang="en-US" dirty="0" err="1"/>
              <a:t>purus</a:t>
            </a:r>
            <a:r>
              <a:rPr lang="en-US" dirty="0"/>
              <a:t> </a:t>
            </a:r>
            <a:r>
              <a:rPr lang="en-US" dirty="0" err="1"/>
              <a:t>venenatis</a:t>
            </a:r>
            <a:r>
              <a:rPr lang="en-US" dirty="0"/>
              <a:t>. </a:t>
            </a:r>
            <a:r>
              <a:rPr lang="en-US" dirty="0" err="1"/>
              <a:t>Suspendisse</a:t>
            </a:r>
            <a:r>
              <a:rPr lang="en-US" dirty="0"/>
              <a:t> </a:t>
            </a:r>
            <a:r>
              <a:rPr lang="en-US" dirty="0" err="1"/>
              <a:t>ut</a:t>
            </a:r>
            <a:r>
              <a:rPr lang="en-US" dirty="0"/>
              <a:t> </a:t>
            </a:r>
            <a:r>
              <a:rPr lang="en-US" dirty="0" err="1"/>
              <a:t>mauris</a:t>
            </a:r>
            <a:r>
              <a:rPr lang="en-US" dirty="0"/>
              <a:t> sit </a:t>
            </a:r>
            <a:r>
              <a:rPr lang="en-US" dirty="0" err="1"/>
              <a:t>amet</a:t>
            </a:r>
            <a:r>
              <a:rPr lang="en-US" dirty="0"/>
              <a:t> </a:t>
            </a:r>
            <a:r>
              <a:rPr lang="en-US" dirty="0" err="1"/>
              <a:t>sem</a:t>
            </a:r>
            <a:r>
              <a:rPr lang="en-US" dirty="0"/>
              <a:t> </a:t>
            </a:r>
            <a:r>
              <a:rPr lang="en-US" dirty="0" err="1"/>
              <a:t>aliquet</a:t>
            </a:r>
            <a:r>
              <a:rPr lang="en-US" dirty="0"/>
              <a:t> </a:t>
            </a:r>
            <a:r>
              <a:rPr lang="en-US" dirty="0" err="1"/>
              <a:t>ultrices</a:t>
            </a:r>
            <a:r>
              <a:rPr lang="en-US" dirty="0"/>
              <a:t>. In </a:t>
            </a:r>
            <a:r>
              <a:rPr lang="en-US" dirty="0" err="1"/>
              <a:t>ut</a:t>
            </a:r>
            <a:r>
              <a:rPr lang="en-US" dirty="0"/>
              <a:t> </a:t>
            </a:r>
            <a:r>
              <a:rPr lang="en-US" dirty="0" err="1"/>
              <a:t>nulla</a:t>
            </a:r>
            <a:r>
              <a:rPr lang="en-US" dirty="0"/>
              <a:t> </a:t>
            </a:r>
            <a:r>
              <a:rPr lang="en-US" dirty="0" err="1"/>
              <a:t>nunc</a:t>
            </a:r>
            <a:r>
              <a:rPr lang="en-US" dirty="0"/>
              <a:t>. </a:t>
            </a:r>
          </a:p>
        </p:txBody>
      </p:sp>
      <p:sp>
        <p:nvSpPr>
          <p:cNvPr id="9" name="Date Placeholder 2">
            <a:extLst>
              <a:ext uri="{FF2B5EF4-FFF2-40B4-BE49-F238E27FC236}">
                <a16:creationId xmlns:a16="http://schemas.microsoft.com/office/drawing/2014/main" id="{7E049C8B-B75D-ED46-B0E6-E65AA87D7A01}"/>
              </a:ext>
            </a:extLst>
          </p:cNvPr>
          <p:cNvSpPr>
            <a:spLocks noGrp="1"/>
          </p:cNvSpPr>
          <p:nvPr>
            <p:ph type="dt" sz="half" idx="10"/>
          </p:nvPr>
        </p:nvSpPr>
        <p:spPr>
          <a:xfrm>
            <a:off x="432001" y="6629437"/>
            <a:ext cx="659092" cy="123273"/>
          </a:xfrm>
        </p:spPr>
        <p:txBody>
          <a:bodyPr/>
          <a:lstStyle/>
          <a:p>
            <a:fld id="{25FC60A1-C969-4953-BA80-B6AE8FDBD1D5}" type="datetime1">
              <a:rPr lang="ro-RO" smtClean="0"/>
              <a:t>01.02.2024</a:t>
            </a:fld>
            <a:endParaRPr lang="en-US" dirty="0"/>
          </a:p>
        </p:txBody>
      </p:sp>
      <p:sp>
        <p:nvSpPr>
          <p:cNvPr id="13" name="Footer Placeholder 2">
            <a:extLst>
              <a:ext uri="{FF2B5EF4-FFF2-40B4-BE49-F238E27FC236}">
                <a16:creationId xmlns:a16="http://schemas.microsoft.com/office/drawing/2014/main" id="{5E73C71B-8174-D945-B887-C7D825444CD2}"/>
              </a:ext>
            </a:extLst>
          </p:cNvPr>
          <p:cNvSpPr>
            <a:spLocks noGrp="1"/>
          </p:cNvSpPr>
          <p:nvPr>
            <p:ph type="ftr" sz="quarter" idx="3"/>
          </p:nvPr>
        </p:nvSpPr>
        <p:spPr>
          <a:xfrm>
            <a:off x="3232075" y="6629437"/>
            <a:ext cx="5727851" cy="123273"/>
          </a:xfrm>
          <a:prstGeom prst="rect">
            <a:avLst/>
          </a:prstGeom>
        </p:spPr>
        <p:txBody>
          <a:bodyPr lIns="0" tIns="0" rIns="0" bIns="0"/>
          <a:lstStyle>
            <a:lvl1pPr>
              <a:defRPr sz="700">
                <a:solidFill>
                  <a:srgbClr val="B1B1B1"/>
                </a:solidFill>
              </a:defRPr>
            </a:lvl1pPr>
          </a:lstStyle>
          <a:p>
            <a:pPr marL="6351" algn="ctr">
              <a:spcBef>
                <a:spcPts val="68"/>
              </a:spcBef>
            </a:pPr>
            <a:r>
              <a:rPr lang="en-US" spc="8"/>
              <a:t>P3 group company presentation</a:t>
            </a:r>
            <a:endParaRPr lang="en-US" spc="-8" dirty="0"/>
          </a:p>
        </p:txBody>
      </p:sp>
      <p:pic>
        <p:nvPicPr>
          <p:cNvPr id="14" name="Graphic 13">
            <a:extLst>
              <a:ext uri="{FF2B5EF4-FFF2-40B4-BE49-F238E27FC236}">
                <a16:creationId xmlns:a16="http://schemas.microsoft.com/office/drawing/2014/main" id="{0DF92AC1-C666-FB4E-A8DA-B5C28A4C2D72}"/>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1343877" y="270000"/>
            <a:ext cx="416323" cy="403680"/>
          </a:xfrm>
          <a:prstGeom prst="rect">
            <a:avLst/>
          </a:prstGeom>
        </p:spPr>
      </p:pic>
      <p:sp>
        <p:nvSpPr>
          <p:cNvPr id="15" name="Slide Number Placeholder 3">
            <a:extLst>
              <a:ext uri="{FF2B5EF4-FFF2-40B4-BE49-F238E27FC236}">
                <a16:creationId xmlns:a16="http://schemas.microsoft.com/office/drawing/2014/main" id="{716F8528-4245-254E-B8D2-ABE4AFB7D500}"/>
              </a:ext>
            </a:extLst>
          </p:cNvPr>
          <p:cNvSpPr>
            <a:spLocks noGrp="1"/>
          </p:cNvSpPr>
          <p:nvPr>
            <p:ph type="sldNum" sz="quarter" idx="4"/>
          </p:nvPr>
        </p:nvSpPr>
        <p:spPr>
          <a:xfrm>
            <a:off x="11310171" y="6629437"/>
            <a:ext cx="450029" cy="123273"/>
          </a:xfrm>
          <a:prstGeom prst="rect">
            <a:avLst/>
          </a:prstGeom>
        </p:spPr>
        <p:txBody>
          <a:bodyPr lIns="0" tIns="0" rIns="0" bIns="0"/>
          <a:lstStyle>
            <a:lvl1pPr>
              <a:defRPr sz="700">
                <a:solidFill>
                  <a:srgbClr val="B1B1B1"/>
                </a:solidFill>
              </a:defRPr>
            </a:lvl1pPr>
          </a:lstStyle>
          <a:p>
            <a:pPr algn="r"/>
            <a:fld id="{B6F15528-21DE-4FAA-801E-634DDDAF4B2B}" type="slidenum">
              <a:rPr lang="en-RO" smtClean="0"/>
              <a:pPr algn="r"/>
              <a:t>‹#›</a:t>
            </a:fld>
            <a:endParaRPr lang="en-RO" dirty="0"/>
          </a:p>
        </p:txBody>
      </p:sp>
    </p:spTree>
    <p:extLst>
      <p:ext uri="{BB962C8B-B14F-4D97-AF65-F5344CB8AC3E}">
        <p14:creationId xmlns:p14="http://schemas.microsoft.com/office/powerpoint/2010/main" val="82063242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Variation 6">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9B773716-AA04-4148-BDF8-01A410A60173}"/>
              </a:ext>
            </a:extLst>
          </p:cNvPr>
          <p:cNvSpPr/>
          <p:nvPr userDrawn="1"/>
        </p:nvSpPr>
        <p:spPr>
          <a:xfrm>
            <a:off x="1" y="0"/>
            <a:ext cx="4873705" cy="68580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7"/>
          </a:p>
        </p:txBody>
      </p:sp>
      <p:sp>
        <p:nvSpPr>
          <p:cNvPr id="22" name="Rectangle 21">
            <a:extLst>
              <a:ext uri="{FF2B5EF4-FFF2-40B4-BE49-F238E27FC236}">
                <a16:creationId xmlns:a16="http://schemas.microsoft.com/office/drawing/2014/main" id="{CA7B3BCB-5115-0D48-996D-19D64401637F}"/>
              </a:ext>
            </a:extLst>
          </p:cNvPr>
          <p:cNvSpPr/>
          <p:nvPr/>
        </p:nvSpPr>
        <p:spPr>
          <a:xfrm>
            <a:off x="1" y="0"/>
            <a:ext cx="4873705" cy="68580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7"/>
          </a:p>
        </p:txBody>
      </p:sp>
      <p:sp>
        <p:nvSpPr>
          <p:cNvPr id="13" name="Picture Placeholder 2"/>
          <p:cNvSpPr>
            <a:spLocks noGrp="1"/>
          </p:cNvSpPr>
          <p:nvPr>
            <p:ph type="pic" sz="quarter" idx="44"/>
          </p:nvPr>
        </p:nvSpPr>
        <p:spPr>
          <a:xfrm>
            <a:off x="0" y="0"/>
            <a:ext cx="12192000" cy="2348707"/>
          </a:xfrm>
          <a:prstGeom prst="rect">
            <a:avLst/>
          </a:prstGeom>
          <a:pattFill prst="lgCheck">
            <a:fgClr>
              <a:schemeClr val="bg1"/>
            </a:fgClr>
            <a:bgClr>
              <a:schemeClr val="bg1">
                <a:lumMod val="85000"/>
              </a:schemeClr>
            </a:bgClr>
          </a:pattFill>
        </p:spPr>
        <p:txBody>
          <a:bodyPr anchor="ctr"/>
          <a:lstStyle>
            <a:lvl1pPr marL="0" indent="0" algn="ctr">
              <a:buNone/>
              <a:defRPr sz="1800"/>
            </a:lvl1pPr>
          </a:lstStyle>
          <a:p>
            <a:r>
              <a:rPr lang="en-US"/>
              <a:t>Click icon to add picture</a:t>
            </a:r>
            <a:endParaRPr lang="en-US" dirty="0"/>
          </a:p>
        </p:txBody>
      </p:sp>
      <p:sp>
        <p:nvSpPr>
          <p:cNvPr id="16" name="Text Placeholder 4">
            <a:extLst>
              <a:ext uri="{FF2B5EF4-FFF2-40B4-BE49-F238E27FC236}">
                <a16:creationId xmlns:a16="http://schemas.microsoft.com/office/drawing/2014/main" id="{81A7DBF6-39C2-7C44-AB3E-1767AB032D9E}"/>
              </a:ext>
            </a:extLst>
          </p:cNvPr>
          <p:cNvSpPr>
            <a:spLocks noGrp="1"/>
          </p:cNvSpPr>
          <p:nvPr>
            <p:ph type="body" sz="quarter" idx="77" hasCustomPrompt="1"/>
          </p:nvPr>
        </p:nvSpPr>
        <p:spPr>
          <a:xfrm>
            <a:off x="432000" y="759771"/>
            <a:ext cx="9471699" cy="159275"/>
          </a:xfrm>
          <a:prstGeom prst="rect">
            <a:avLst/>
          </a:prstGeom>
        </p:spPr>
        <p:txBody>
          <a:bodyPr wrap="square" lIns="0" tIns="0" rIns="0" bIns="0">
            <a:spAutoFit/>
          </a:bodyPr>
          <a:lstStyle>
            <a:lvl1pPr marL="0" marR="0" indent="0" algn="l" defTabSz="914344" rtl="0" eaLnBrk="1" fontAlgn="auto" latinLnBrk="0" hangingPunct="1">
              <a:lnSpc>
                <a:spcPct val="120000"/>
              </a:lnSpc>
              <a:spcBef>
                <a:spcPts val="0"/>
              </a:spcBef>
              <a:spcAft>
                <a:spcPts val="0"/>
              </a:spcAft>
              <a:buClrTx/>
              <a:buSzTx/>
              <a:buFontTx/>
              <a:buNone/>
              <a:tabLst/>
              <a:defRPr sz="933" cap="all" spc="75" baseline="0">
                <a:solidFill>
                  <a:srgbClr val="F1F1F1"/>
                </a:solidFill>
                <a:latin typeface="+mj-lt"/>
              </a:defRPr>
            </a:lvl1pPr>
          </a:lstStyle>
          <a:p>
            <a:r>
              <a:rPr lang="en-US" dirty="0"/>
              <a:t>Lorem ipsum dolor sit </a:t>
            </a:r>
            <a:r>
              <a:rPr lang="en-US" dirty="0" err="1"/>
              <a:t>amet</a:t>
            </a:r>
            <a:endParaRPr lang="en-US" dirty="0"/>
          </a:p>
        </p:txBody>
      </p:sp>
      <p:sp>
        <p:nvSpPr>
          <p:cNvPr id="17" name="Text Placeholder 4">
            <a:extLst>
              <a:ext uri="{FF2B5EF4-FFF2-40B4-BE49-F238E27FC236}">
                <a16:creationId xmlns:a16="http://schemas.microsoft.com/office/drawing/2014/main" id="{77FD7AF8-2C2C-E94B-A9F6-B6B1718F2F6D}"/>
              </a:ext>
            </a:extLst>
          </p:cNvPr>
          <p:cNvSpPr>
            <a:spLocks noGrp="1"/>
          </p:cNvSpPr>
          <p:nvPr>
            <p:ph type="body" sz="quarter" idx="78" hasCustomPrompt="1"/>
          </p:nvPr>
        </p:nvSpPr>
        <p:spPr>
          <a:xfrm>
            <a:off x="432000" y="226675"/>
            <a:ext cx="9471699" cy="498598"/>
          </a:xfrm>
          <a:prstGeom prst="rect">
            <a:avLst/>
          </a:prstGeom>
        </p:spPr>
        <p:txBody>
          <a:bodyPr vert="horz" wrap="square" lIns="0" tIns="0" rIns="0" bIns="0" rtlCol="0">
            <a:spAutoFit/>
          </a:bodyPr>
          <a:lstStyle>
            <a:lvl1pPr marL="0" indent="0">
              <a:buNone/>
              <a:defRPr lang="en-US" sz="3600" spc="-200" baseline="0" dirty="0">
                <a:solidFill>
                  <a:srgbClr val="FFFFFF"/>
                </a:solidFill>
              </a:defRPr>
            </a:lvl1pPr>
          </a:lstStyle>
          <a:p>
            <a:pPr marL="89998" lvl="0" indent="-89998">
              <a:spcBef>
                <a:spcPts val="0"/>
              </a:spcBef>
            </a:pPr>
            <a:r>
              <a:rPr lang="en-US" dirty="0"/>
              <a:t>Lorem ipsum </a:t>
            </a:r>
          </a:p>
        </p:txBody>
      </p:sp>
      <p:sp>
        <p:nvSpPr>
          <p:cNvPr id="26" name="Text Placeholder 4">
            <a:extLst>
              <a:ext uri="{FF2B5EF4-FFF2-40B4-BE49-F238E27FC236}">
                <a16:creationId xmlns:a16="http://schemas.microsoft.com/office/drawing/2014/main" id="{A8FE3A26-A148-6047-9D8C-4A9CF5360F3C}"/>
              </a:ext>
            </a:extLst>
          </p:cNvPr>
          <p:cNvSpPr>
            <a:spLocks noGrp="1"/>
          </p:cNvSpPr>
          <p:nvPr>
            <p:ph type="body" sz="quarter" idx="12" hasCustomPrompt="1"/>
          </p:nvPr>
        </p:nvSpPr>
        <p:spPr>
          <a:xfrm>
            <a:off x="432001" y="2847822"/>
            <a:ext cx="3981532" cy="1829732"/>
          </a:xfrm>
          <a:prstGeom prst="rect">
            <a:avLst/>
          </a:prstGeom>
        </p:spPr>
        <p:txBody>
          <a:bodyPr wrap="square" lIns="0" tIns="0" rIns="0" bIns="0">
            <a:spAutoFit/>
          </a:bodyPr>
          <a:lstStyle>
            <a:lvl1pPr marL="0" indent="0">
              <a:lnSpc>
                <a:spcPct val="120000"/>
              </a:lnSpc>
              <a:spcBef>
                <a:spcPts val="0"/>
              </a:spcBef>
              <a:spcAft>
                <a:spcPts val="0"/>
              </a:spcAft>
              <a:buFontTx/>
              <a:buNone/>
              <a:defRPr sz="2000" spc="-75">
                <a:solidFill>
                  <a:schemeClr val="bg1"/>
                </a:solidFill>
                <a:latin typeface="+mn-lt"/>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Quisque</a:t>
            </a:r>
            <a:r>
              <a:rPr lang="en-US" dirty="0"/>
              <a:t> in </a:t>
            </a:r>
            <a:r>
              <a:rPr lang="en-US" dirty="0" err="1"/>
              <a:t>tellus</a:t>
            </a:r>
            <a:r>
              <a:rPr lang="en-US" dirty="0"/>
              <a:t> </a:t>
            </a:r>
            <a:r>
              <a:rPr lang="en-US" dirty="0" err="1"/>
              <a:t>placerat</a:t>
            </a:r>
            <a:r>
              <a:rPr lang="en-US" dirty="0"/>
              <a:t>, </a:t>
            </a:r>
            <a:r>
              <a:rPr lang="en-US" dirty="0" err="1"/>
              <a:t>pretium</a:t>
            </a:r>
            <a:r>
              <a:rPr lang="en-US" dirty="0"/>
              <a:t> nisi et, </a:t>
            </a:r>
            <a:r>
              <a:rPr lang="en-US" dirty="0" err="1"/>
              <a:t>tempor</a:t>
            </a:r>
            <a:r>
              <a:rPr lang="en-US" dirty="0"/>
              <a:t> </a:t>
            </a:r>
            <a:r>
              <a:rPr lang="en-US" dirty="0" err="1"/>
              <a:t>elit</a:t>
            </a:r>
            <a:r>
              <a:rPr lang="en-US" dirty="0"/>
              <a:t>. </a:t>
            </a:r>
          </a:p>
          <a:p>
            <a:pPr lvl="0"/>
            <a:endParaRPr lang="en-US" dirty="0"/>
          </a:p>
        </p:txBody>
      </p:sp>
      <p:sp>
        <p:nvSpPr>
          <p:cNvPr id="28" name="Text Placeholder 4">
            <a:extLst>
              <a:ext uri="{FF2B5EF4-FFF2-40B4-BE49-F238E27FC236}">
                <a16:creationId xmlns:a16="http://schemas.microsoft.com/office/drawing/2014/main" id="{38D3CB94-E9DA-0946-871D-D3F028D4D426}"/>
              </a:ext>
            </a:extLst>
          </p:cNvPr>
          <p:cNvSpPr>
            <a:spLocks noGrp="1"/>
          </p:cNvSpPr>
          <p:nvPr>
            <p:ph type="body" sz="quarter" idx="80" hasCustomPrompt="1"/>
          </p:nvPr>
        </p:nvSpPr>
        <p:spPr>
          <a:xfrm>
            <a:off x="5251073" y="2847822"/>
            <a:ext cx="3383271" cy="246221"/>
          </a:xfrm>
          <a:prstGeom prst="rect">
            <a:avLst/>
          </a:prstGeom>
        </p:spPr>
        <p:txBody>
          <a:bodyPr vert="horz" lIns="0" tIns="45720" rIns="91440" bIns="45720" rtlCol="0" anchor="ctr">
            <a:normAutofit/>
          </a:bodyPr>
          <a:lstStyle>
            <a:lvl1pPr>
              <a:defRPr lang="en-US" sz="1600" spc="-75" dirty="0">
                <a:solidFill>
                  <a:schemeClr val="accent1"/>
                </a:solidFill>
              </a:defRPr>
            </a:lvl1pPr>
          </a:lstStyle>
          <a:p>
            <a:pPr marL="0" lvl="0" indent="0">
              <a:lnSpc>
                <a:spcPct val="100000"/>
              </a:lnSpc>
              <a:buNone/>
            </a:pPr>
            <a:r>
              <a:rPr lang="en-US" dirty="0"/>
              <a:t>Lorem ipsum dolor sit </a:t>
            </a:r>
            <a:r>
              <a:rPr lang="en-US" dirty="0" err="1"/>
              <a:t>amet</a:t>
            </a:r>
            <a:endParaRPr lang="en-US" dirty="0"/>
          </a:p>
        </p:txBody>
      </p:sp>
      <p:sp>
        <p:nvSpPr>
          <p:cNvPr id="30" name="Date Placeholder 2">
            <a:extLst>
              <a:ext uri="{FF2B5EF4-FFF2-40B4-BE49-F238E27FC236}">
                <a16:creationId xmlns:a16="http://schemas.microsoft.com/office/drawing/2014/main" id="{A36F8B98-7638-984D-9F7A-5AF6A9CF0C48}"/>
              </a:ext>
            </a:extLst>
          </p:cNvPr>
          <p:cNvSpPr>
            <a:spLocks noGrp="1"/>
          </p:cNvSpPr>
          <p:nvPr>
            <p:ph type="dt" sz="half" idx="10"/>
          </p:nvPr>
        </p:nvSpPr>
        <p:spPr>
          <a:xfrm>
            <a:off x="432001" y="6629437"/>
            <a:ext cx="659092" cy="123273"/>
          </a:xfrm>
        </p:spPr>
        <p:txBody>
          <a:bodyPr/>
          <a:lstStyle/>
          <a:p>
            <a:fld id="{729B077E-08A7-448C-A291-212B136DE9C4}" type="datetime1">
              <a:rPr lang="ro-RO" smtClean="0"/>
              <a:t>01.02.2024</a:t>
            </a:fld>
            <a:endParaRPr lang="en-US" dirty="0"/>
          </a:p>
        </p:txBody>
      </p:sp>
      <p:sp>
        <p:nvSpPr>
          <p:cNvPr id="14" name="Text Placeholder 4">
            <a:extLst>
              <a:ext uri="{FF2B5EF4-FFF2-40B4-BE49-F238E27FC236}">
                <a16:creationId xmlns:a16="http://schemas.microsoft.com/office/drawing/2014/main" id="{6AC64D33-96EA-1547-BAAD-4AC19B78F3D7}"/>
              </a:ext>
            </a:extLst>
          </p:cNvPr>
          <p:cNvSpPr>
            <a:spLocks noGrp="1"/>
          </p:cNvSpPr>
          <p:nvPr>
            <p:ph type="body" sz="quarter" idx="79" hasCustomPrompt="1"/>
          </p:nvPr>
        </p:nvSpPr>
        <p:spPr>
          <a:xfrm>
            <a:off x="5251072" y="3283921"/>
            <a:ext cx="6509128" cy="2870627"/>
          </a:xfrm>
          <a:prstGeom prst="rect">
            <a:avLst/>
          </a:prstGeom>
        </p:spPr>
        <p:txBody>
          <a:bodyPr wrap="square" lIns="0" tIns="0" rIns="0" bIns="0">
            <a:spAutoFit/>
          </a:bodyPr>
          <a:lstStyle>
            <a:lvl1pPr marL="0" indent="0">
              <a:lnSpc>
                <a:spcPct val="120000"/>
              </a:lnSpc>
              <a:spcBef>
                <a:spcPts val="0"/>
              </a:spcBef>
              <a:spcAft>
                <a:spcPts val="0"/>
              </a:spcAft>
              <a:buFontTx/>
              <a:buNone/>
              <a:defRPr sz="1200">
                <a:solidFill>
                  <a:srgbClr val="000000"/>
                </a:solidFill>
                <a:latin typeface="+mn-lt"/>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Quisque</a:t>
            </a:r>
            <a:r>
              <a:rPr lang="en-US" dirty="0"/>
              <a:t> in </a:t>
            </a:r>
            <a:r>
              <a:rPr lang="en-US" dirty="0" err="1"/>
              <a:t>tellus</a:t>
            </a:r>
            <a:r>
              <a:rPr lang="en-US" dirty="0"/>
              <a:t> </a:t>
            </a:r>
            <a:r>
              <a:rPr lang="en-US" dirty="0" err="1"/>
              <a:t>placerat</a:t>
            </a:r>
            <a:r>
              <a:rPr lang="en-US" dirty="0"/>
              <a:t>, </a:t>
            </a:r>
            <a:r>
              <a:rPr lang="en-US" dirty="0" err="1"/>
              <a:t>pretium</a:t>
            </a:r>
            <a:r>
              <a:rPr lang="en-US" dirty="0"/>
              <a:t> nisi et, </a:t>
            </a:r>
            <a:r>
              <a:rPr lang="en-US" dirty="0" err="1"/>
              <a:t>tempor</a:t>
            </a:r>
            <a:r>
              <a:rPr lang="en-US" dirty="0"/>
              <a:t> </a:t>
            </a:r>
            <a:r>
              <a:rPr lang="en-US" dirty="0" err="1"/>
              <a:t>elit</a:t>
            </a:r>
            <a:r>
              <a:rPr lang="en-US" dirty="0"/>
              <a:t>. </a:t>
            </a:r>
          </a:p>
          <a:p>
            <a:pPr lvl="0"/>
            <a:endParaRPr lang="en-US" dirty="0"/>
          </a:p>
          <a:p>
            <a:pPr lvl="0"/>
            <a:r>
              <a:rPr lang="en-US" dirty="0" err="1"/>
              <a:t>Phasellus</a:t>
            </a:r>
            <a:r>
              <a:rPr lang="en-US" dirty="0"/>
              <a:t> cursus </a:t>
            </a:r>
            <a:r>
              <a:rPr lang="en-US" dirty="0" err="1"/>
              <a:t>venenatis</a:t>
            </a:r>
            <a:r>
              <a:rPr lang="en-US" dirty="0"/>
              <a:t> </a:t>
            </a:r>
            <a:r>
              <a:rPr lang="en-US" dirty="0" err="1"/>
              <a:t>metus</a:t>
            </a:r>
            <a:r>
              <a:rPr lang="en-US" dirty="0"/>
              <a:t>, </a:t>
            </a:r>
            <a:r>
              <a:rPr lang="en-US" dirty="0" err="1"/>
              <a:t>ut</a:t>
            </a:r>
            <a:r>
              <a:rPr lang="en-US" dirty="0"/>
              <a:t> fermentum </a:t>
            </a:r>
            <a:r>
              <a:rPr lang="en-US" dirty="0" err="1"/>
              <a:t>nunc</a:t>
            </a:r>
            <a:r>
              <a:rPr lang="en-US" dirty="0"/>
              <a:t> semper at. </a:t>
            </a:r>
            <a:r>
              <a:rPr lang="en-US" dirty="0" err="1"/>
              <a:t>Fusce</a:t>
            </a:r>
            <a:r>
              <a:rPr lang="en-US" dirty="0"/>
              <a:t> </a:t>
            </a:r>
            <a:r>
              <a:rPr lang="en-US" dirty="0" err="1"/>
              <a:t>interdum</a:t>
            </a:r>
            <a:r>
              <a:rPr lang="en-US" dirty="0"/>
              <a:t> </a:t>
            </a:r>
            <a:r>
              <a:rPr lang="en-US" dirty="0" err="1"/>
              <a:t>massa</a:t>
            </a:r>
            <a:r>
              <a:rPr lang="en-US" dirty="0"/>
              <a:t> </a:t>
            </a:r>
            <a:r>
              <a:rPr lang="en-US" dirty="0" err="1"/>
              <a:t>nec</a:t>
            </a:r>
            <a:r>
              <a:rPr lang="en-US" dirty="0"/>
              <a:t> lorem </a:t>
            </a:r>
            <a:r>
              <a:rPr lang="en-US" dirty="0" err="1"/>
              <a:t>pellentesque</a:t>
            </a:r>
            <a:r>
              <a:rPr lang="en-US" dirty="0"/>
              <a:t>, id </a:t>
            </a:r>
            <a:r>
              <a:rPr lang="en-US" dirty="0" err="1"/>
              <a:t>molestie</a:t>
            </a:r>
            <a:r>
              <a:rPr lang="en-US" dirty="0"/>
              <a:t> </a:t>
            </a:r>
            <a:r>
              <a:rPr lang="en-US" dirty="0" err="1"/>
              <a:t>purus</a:t>
            </a:r>
            <a:r>
              <a:rPr lang="en-US" dirty="0"/>
              <a:t> </a:t>
            </a:r>
            <a:r>
              <a:rPr lang="en-US" dirty="0" err="1"/>
              <a:t>venenatis</a:t>
            </a:r>
            <a:r>
              <a:rPr lang="en-US" dirty="0"/>
              <a:t>. </a:t>
            </a:r>
            <a:r>
              <a:rPr lang="en-US" dirty="0" err="1"/>
              <a:t>Suspendisse</a:t>
            </a:r>
            <a:r>
              <a:rPr lang="en-US" dirty="0"/>
              <a:t> </a:t>
            </a:r>
            <a:r>
              <a:rPr lang="en-US" dirty="0" err="1"/>
              <a:t>ut</a:t>
            </a:r>
            <a:r>
              <a:rPr lang="en-US" dirty="0"/>
              <a:t> </a:t>
            </a:r>
            <a:r>
              <a:rPr lang="en-US" dirty="0" err="1"/>
              <a:t>mauris</a:t>
            </a:r>
            <a:r>
              <a:rPr lang="en-US" dirty="0"/>
              <a:t> sit </a:t>
            </a:r>
            <a:r>
              <a:rPr lang="en-US" dirty="0" err="1"/>
              <a:t>amet</a:t>
            </a:r>
            <a:r>
              <a:rPr lang="en-US" dirty="0"/>
              <a:t> </a:t>
            </a:r>
            <a:r>
              <a:rPr lang="en-US" dirty="0" err="1"/>
              <a:t>sem</a:t>
            </a:r>
            <a:r>
              <a:rPr lang="en-US" dirty="0"/>
              <a:t> </a:t>
            </a:r>
            <a:r>
              <a:rPr lang="en-US" dirty="0" err="1"/>
              <a:t>aliquet</a:t>
            </a:r>
            <a:r>
              <a:rPr lang="en-US" dirty="0"/>
              <a:t> </a:t>
            </a:r>
            <a:r>
              <a:rPr lang="en-US" dirty="0" err="1"/>
              <a:t>ultrices</a:t>
            </a:r>
            <a:r>
              <a:rPr lang="en-US" dirty="0"/>
              <a:t>. In </a:t>
            </a:r>
            <a:r>
              <a:rPr lang="en-US" dirty="0" err="1"/>
              <a:t>ut</a:t>
            </a:r>
            <a:r>
              <a:rPr lang="en-US" dirty="0"/>
              <a:t> </a:t>
            </a:r>
            <a:r>
              <a:rPr lang="en-US" dirty="0" err="1"/>
              <a:t>nulla</a:t>
            </a:r>
            <a:r>
              <a:rPr lang="en-US" dirty="0"/>
              <a:t> </a:t>
            </a:r>
            <a:r>
              <a:rPr lang="en-US" dirty="0" err="1"/>
              <a:t>nunc</a:t>
            </a:r>
            <a:r>
              <a:rPr lang="en-US" dirty="0"/>
              <a:t>. </a:t>
            </a:r>
          </a:p>
          <a:p>
            <a:pPr lvl="0"/>
            <a:endParaRPr lang="en-US" dirty="0"/>
          </a:p>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Quisque</a:t>
            </a:r>
            <a:r>
              <a:rPr lang="en-US" dirty="0"/>
              <a:t> in </a:t>
            </a:r>
            <a:r>
              <a:rPr lang="en-US" dirty="0" err="1"/>
              <a:t>tellus</a:t>
            </a:r>
            <a:r>
              <a:rPr lang="en-US" dirty="0"/>
              <a:t> </a:t>
            </a:r>
            <a:r>
              <a:rPr lang="en-US" dirty="0" err="1"/>
              <a:t>placerat</a:t>
            </a:r>
            <a:r>
              <a:rPr lang="en-US" dirty="0"/>
              <a:t>, </a:t>
            </a:r>
            <a:r>
              <a:rPr lang="en-US" dirty="0" err="1"/>
              <a:t>pretium</a:t>
            </a:r>
            <a:r>
              <a:rPr lang="en-US" dirty="0"/>
              <a:t> nisi et, </a:t>
            </a:r>
            <a:r>
              <a:rPr lang="en-US" dirty="0" err="1"/>
              <a:t>tempor</a:t>
            </a:r>
            <a:r>
              <a:rPr lang="en-US" dirty="0"/>
              <a:t> </a:t>
            </a:r>
            <a:r>
              <a:rPr lang="en-US" dirty="0" err="1"/>
              <a:t>elit</a:t>
            </a:r>
            <a:r>
              <a:rPr lang="en-US" dirty="0"/>
              <a:t>. </a:t>
            </a:r>
          </a:p>
          <a:p>
            <a:pPr lvl="0"/>
            <a:endParaRPr lang="en-US" dirty="0"/>
          </a:p>
          <a:p>
            <a:pPr lvl="0"/>
            <a:r>
              <a:rPr lang="en-US" dirty="0" err="1"/>
              <a:t>Phasellus</a:t>
            </a:r>
            <a:r>
              <a:rPr lang="en-US" dirty="0"/>
              <a:t> cursus </a:t>
            </a:r>
            <a:r>
              <a:rPr lang="en-US" dirty="0" err="1"/>
              <a:t>venenatis</a:t>
            </a:r>
            <a:r>
              <a:rPr lang="en-US" dirty="0"/>
              <a:t> </a:t>
            </a:r>
            <a:r>
              <a:rPr lang="en-US" dirty="0" err="1"/>
              <a:t>metus</a:t>
            </a:r>
            <a:r>
              <a:rPr lang="en-US" dirty="0"/>
              <a:t>, </a:t>
            </a:r>
            <a:r>
              <a:rPr lang="en-US" dirty="0" err="1"/>
              <a:t>ut</a:t>
            </a:r>
            <a:r>
              <a:rPr lang="en-US" dirty="0"/>
              <a:t> fermentum </a:t>
            </a:r>
            <a:r>
              <a:rPr lang="en-US" dirty="0" err="1"/>
              <a:t>nunc</a:t>
            </a:r>
            <a:r>
              <a:rPr lang="en-US" dirty="0"/>
              <a:t> semper at. </a:t>
            </a:r>
            <a:r>
              <a:rPr lang="en-US" dirty="0" err="1"/>
              <a:t>Fusce</a:t>
            </a:r>
            <a:r>
              <a:rPr lang="en-US" dirty="0"/>
              <a:t> </a:t>
            </a:r>
            <a:r>
              <a:rPr lang="en-US" dirty="0" err="1"/>
              <a:t>interdum</a:t>
            </a:r>
            <a:r>
              <a:rPr lang="en-US" dirty="0"/>
              <a:t> </a:t>
            </a:r>
            <a:r>
              <a:rPr lang="en-US" dirty="0" err="1"/>
              <a:t>massa</a:t>
            </a:r>
            <a:r>
              <a:rPr lang="en-US" dirty="0"/>
              <a:t> </a:t>
            </a:r>
            <a:r>
              <a:rPr lang="en-US" dirty="0" err="1"/>
              <a:t>nec</a:t>
            </a:r>
            <a:r>
              <a:rPr lang="en-US" dirty="0"/>
              <a:t> lorem </a:t>
            </a:r>
            <a:r>
              <a:rPr lang="en-US" dirty="0" err="1"/>
              <a:t>pellentesque</a:t>
            </a:r>
            <a:r>
              <a:rPr lang="en-US" dirty="0"/>
              <a:t>, id </a:t>
            </a:r>
            <a:r>
              <a:rPr lang="en-US" dirty="0" err="1"/>
              <a:t>molestie</a:t>
            </a:r>
            <a:r>
              <a:rPr lang="en-US" dirty="0"/>
              <a:t> </a:t>
            </a:r>
            <a:r>
              <a:rPr lang="en-US" dirty="0" err="1"/>
              <a:t>purus</a:t>
            </a:r>
            <a:r>
              <a:rPr lang="en-US" dirty="0"/>
              <a:t> </a:t>
            </a:r>
            <a:r>
              <a:rPr lang="en-US" dirty="0" err="1"/>
              <a:t>venenatis</a:t>
            </a:r>
            <a:r>
              <a:rPr lang="en-US" dirty="0"/>
              <a:t>. </a:t>
            </a:r>
            <a:r>
              <a:rPr lang="en-US" dirty="0" err="1"/>
              <a:t>Suspendisse</a:t>
            </a:r>
            <a:r>
              <a:rPr lang="en-US" dirty="0"/>
              <a:t> </a:t>
            </a:r>
            <a:r>
              <a:rPr lang="en-US" dirty="0" err="1"/>
              <a:t>ut</a:t>
            </a:r>
            <a:r>
              <a:rPr lang="en-US" dirty="0"/>
              <a:t> </a:t>
            </a:r>
            <a:r>
              <a:rPr lang="en-US" dirty="0" err="1"/>
              <a:t>mauris</a:t>
            </a:r>
            <a:r>
              <a:rPr lang="en-US" dirty="0"/>
              <a:t> sit </a:t>
            </a:r>
            <a:r>
              <a:rPr lang="en-US" dirty="0" err="1"/>
              <a:t>amet</a:t>
            </a:r>
            <a:r>
              <a:rPr lang="en-US" dirty="0"/>
              <a:t> </a:t>
            </a:r>
            <a:r>
              <a:rPr lang="en-US" dirty="0" err="1"/>
              <a:t>sem</a:t>
            </a:r>
            <a:r>
              <a:rPr lang="en-US" dirty="0"/>
              <a:t> </a:t>
            </a:r>
            <a:r>
              <a:rPr lang="en-US" dirty="0" err="1"/>
              <a:t>aliquet</a:t>
            </a:r>
            <a:r>
              <a:rPr lang="en-US" dirty="0"/>
              <a:t> </a:t>
            </a:r>
            <a:r>
              <a:rPr lang="en-US" dirty="0" err="1"/>
              <a:t>ultrices</a:t>
            </a:r>
            <a:r>
              <a:rPr lang="en-US" dirty="0"/>
              <a:t>. In </a:t>
            </a:r>
            <a:r>
              <a:rPr lang="en-US" dirty="0" err="1"/>
              <a:t>ut</a:t>
            </a:r>
            <a:r>
              <a:rPr lang="en-US" dirty="0"/>
              <a:t> </a:t>
            </a:r>
            <a:r>
              <a:rPr lang="en-US" dirty="0" err="1"/>
              <a:t>nulla</a:t>
            </a:r>
            <a:r>
              <a:rPr lang="en-US" dirty="0"/>
              <a:t> </a:t>
            </a:r>
            <a:r>
              <a:rPr lang="en-US" dirty="0" err="1"/>
              <a:t>nunc</a:t>
            </a:r>
            <a:r>
              <a:rPr lang="en-US" dirty="0"/>
              <a:t>.</a:t>
            </a:r>
          </a:p>
        </p:txBody>
      </p:sp>
      <p:sp>
        <p:nvSpPr>
          <p:cNvPr id="18" name="Footer Placeholder 2">
            <a:extLst>
              <a:ext uri="{FF2B5EF4-FFF2-40B4-BE49-F238E27FC236}">
                <a16:creationId xmlns:a16="http://schemas.microsoft.com/office/drawing/2014/main" id="{92A2053F-8160-8544-BF46-B22001EA3E21}"/>
              </a:ext>
            </a:extLst>
          </p:cNvPr>
          <p:cNvSpPr>
            <a:spLocks noGrp="1"/>
          </p:cNvSpPr>
          <p:nvPr>
            <p:ph type="ftr" sz="quarter" idx="3"/>
          </p:nvPr>
        </p:nvSpPr>
        <p:spPr>
          <a:xfrm>
            <a:off x="3232075" y="6629437"/>
            <a:ext cx="5727851" cy="123273"/>
          </a:xfrm>
          <a:prstGeom prst="rect">
            <a:avLst/>
          </a:prstGeom>
        </p:spPr>
        <p:txBody>
          <a:bodyPr lIns="0" tIns="0" rIns="0" bIns="0"/>
          <a:lstStyle>
            <a:lvl1pPr>
              <a:defRPr sz="700">
                <a:solidFill>
                  <a:srgbClr val="B1B1B1"/>
                </a:solidFill>
              </a:defRPr>
            </a:lvl1pPr>
          </a:lstStyle>
          <a:p>
            <a:pPr marL="6351" algn="ctr">
              <a:spcBef>
                <a:spcPts val="68"/>
              </a:spcBef>
            </a:pPr>
            <a:r>
              <a:rPr lang="en-US" spc="8"/>
              <a:t>P3 group company presentation</a:t>
            </a:r>
            <a:endParaRPr lang="en-US" spc="-8" dirty="0"/>
          </a:p>
        </p:txBody>
      </p:sp>
      <p:pic>
        <p:nvPicPr>
          <p:cNvPr id="19" name="Graphic 18">
            <a:extLst>
              <a:ext uri="{FF2B5EF4-FFF2-40B4-BE49-F238E27FC236}">
                <a16:creationId xmlns:a16="http://schemas.microsoft.com/office/drawing/2014/main" id="{9E7F0B91-4D69-674E-A4EA-FAAA673684DC}"/>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1343877" y="270000"/>
            <a:ext cx="416323" cy="403680"/>
          </a:xfrm>
          <a:prstGeom prst="rect">
            <a:avLst/>
          </a:prstGeom>
        </p:spPr>
      </p:pic>
      <p:sp>
        <p:nvSpPr>
          <p:cNvPr id="20" name="Slide Number Placeholder 3">
            <a:extLst>
              <a:ext uri="{FF2B5EF4-FFF2-40B4-BE49-F238E27FC236}">
                <a16:creationId xmlns:a16="http://schemas.microsoft.com/office/drawing/2014/main" id="{C7B3E2A4-D689-2A47-968A-6AB736FCBF61}"/>
              </a:ext>
            </a:extLst>
          </p:cNvPr>
          <p:cNvSpPr>
            <a:spLocks noGrp="1"/>
          </p:cNvSpPr>
          <p:nvPr>
            <p:ph type="sldNum" sz="quarter" idx="4"/>
          </p:nvPr>
        </p:nvSpPr>
        <p:spPr>
          <a:xfrm>
            <a:off x="11310171" y="6629437"/>
            <a:ext cx="450029" cy="123273"/>
          </a:xfrm>
          <a:prstGeom prst="rect">
            <a:avLst/>
          </a:prstGeom>
        </p:spPr>
        <p:txBody>
          <a:bodyPr lIns="0" tIns="0" rIns="0" bIns="0"/>
          <a:lstStyle>
            <a:lvl1pPr>
              <a:defRPr sz="700">
                <a:solidFill>
                  <a:srgbClr val="B1B1B1"/>
                </a:solidFill>
              </a:defRPr>
            </a:lvl1pPr>
          </a:lstStyle>
          <a:p>
            <a:pPr algn="r"/>
            <a:fld id="{B6F15528-21DE-4FAA-801E-634DDDAF4B2B}" type="slidenum">
              <a:rPr lang="en-RO" smtClean="0"/>
              <a:pPr algn="r"/>
              <a:t>‹#›</a:t>
            </a:fld>
            <a:endParaRPr lang="en-RO" dirty="0"/>
          </a:p>
        </p:txBody>
      </p:sp>
    </p:spTree>
    <p:extLst>
      <p:ext uri="{BB962C8B-B14F-4D97-AF65-F5344CB8AC3E}">
        <p14:creationId xmlns:p14="http://schemas.microsoft.com/office/powerpoint/2010/main" val="339473080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Variation 7">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A2C08386-0D5E-4336-8A4C-8DC50D1591A5}"/>
              </a:ext>
            </a:extLst>
          </p:cNvPr>
          <p:cNvSpPr/>
          <p:nvPr userDrawn="1"/>
        </p:nvSpPr>
        <p:spPr>
          <a:xfrm>
            <a:off x="1" y="0"/>
            <a:ext cx="4873705"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7"/>
          </a:p>
        </p:txBody>
      </p:sp>
      <p:sp>
        <p:nvSpPr>
          <p:cNvPr id="22" name="Rectangle 21">
            <a:extLst>
              <a:ext uri="{FF2B5EF4-FFF2-40B4-BE49-F238E27FC236}">
                <a16:creationId xmlns:a16="http://schemas.microsoft.com/office/drawing/2014/main" id="{CA7B3BCB-5115-0D48-996D-19D64401637F}"/>
              </a:ext>
            </a:extLst>
          </p:cNvPr>
          <p:cNvSpPr/>
          <p:nvPr/>
        </p:nvSpPr>
        <p:spPr>
          <a:xfrm>
            <a:off x="1" y="0"/>
            <a:ext cx="4873705"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7"/>
          </a:p>
        </p:txBody>
      </p:sp>
      <p:sp>
        <p:nvSpPr>
          <p:cNvPr id="13" name="Picture Placeholder 2"/>
          <p:cNvSpPr>
            <a:spLocks noGrp="1"/>
          </p:cNvSpPr>
          <p:nvPr>
            <p:ph type="pic" sz="quarter" idx="44"/>
          </p:nvPr>
        </p:nvSpPr>
        <p:spPr>
          <a:xfrm>
            <a:off x="0" y="0"/>
            <a:ext cx="12192000" cy="2348707"/>
          </a:xfrm>
          <a:prstGeom prst="rect">
            <a:avLst/>
          </a:prstGeom>
          <a:pattFill prst="lgCheck">
            <a:fgClr>
              <a:schemeClr val="bg1"/>
            </a:fgClr>
            <a:bgClr>
              <a:schemeClr val="bg1">
                <a:lumMod val="85000"/>
              </a:schemeClr>
            </a:bgClr>
          </a:pattFill>
        </p:spPr>
        <p:txBody>
          <a:bodyPr anchor="ctr"/>
          <a:lstStyle>
            <a:lvl1pPr marL="0" indent="0" algn="ctr">
              <a:buNone/>
              <a:defRPr sz="1800"/>
            </a:lvl1pPr>
          </a:lstStyle>
          <a:p>
            <a:r>
              <a:rPr lang="en-US"/>
              <a:t>Click icon to add picture</a:t>
            </a:r>
            <a:endParaRPr lang="en-US" dirty="0"/>
          </a:p>
        </p:txBody>
      </p:sp>
      <p:sp>
        <p:nvSpPr>
          <p:cNvPr id="16" name="Text Placeholder 4">
            <a:extLst>
              <a:ext uri="{FF2B5EF4-FFF2-40B4-BE49-F238E27FC236}">
                <a16:creationId xmlns:a16="http://schemas.microsoft.com/office/drawing/2014/main" id="{81A7DBF6-39C2-7C44-AB3E-1767AB032D9E}"/>
              </a:ext>
            </a:extLst>
          </p:cNvPr>
          <p:cNvSpPr>
            <a:spLocks noGrp="1"/>
          </p:cNvSpPr>
          <p:nvPr>
            <p:ph type="body" sz="quarter" idx="77" hasCustomPrompt="1"/>
          </p:nvPr>
        </p:nvSpPr>
        <p:spPr>
          <a:xfrm>
            <a:off x="432000" y="759771"/>
            <a:ext cx="9471699" cy="159275"/>
          </a:xfrm>
          <a:prstGeom prst="rect">
            <a:avLst/>
          </a:prstGeom>
        </p:spPr>
        <p:txBody>
          <a:bodyPr wrap="square" lIns="0" tIns="0" rIns="0" bIns="0">
            <a:spAutoFit/>
          </a:bodyPr>
          <a:lstStyle>
            <a:lvl1pPr marL="0" marR="0" indent="0" algn="l" defTabSz="914344" rtl="0" eaLnBrk="1" fontAlgn="auto" latinLnBrk="0" hangingPunct="1">
              <a:lnSpc>
                <a:spcPct val="120000"/>
              </a:lnSpc>
              <a:spcBef>
                <a:spcPts val="0"/>
              </a:spcBef>
              <a:spcAft>
                <a:spcPts val="0"/>
              </a:spcAft>
              <a:buClrTx/>
              <a:buSzTx/>
              <a:buFontTx/>
              <a:buNone/>
              <a:tabLst/>
              <a:defRPr sz="933" cap="all" spc="75" baseline="0">
                <a:solidFill>
                  <a:srgbClr val="F1F1F1"/>
                </a:solidFill>
                <a:latin typeface="+mj-lt"/>
              </a:defRPr>
            </a:lvl1pPr>
          </a:lstStyle>
          <a:p>
            <a:r>
              <a:rPr lang="en-US" dirty="0"/>
              <a:t>Lorem ipsum dolor sit </a:t>
            </a:r>
            <a:r>
              <a:rPr lang="en-US" dirty="0" err="1"/>
              <a:t>amet</a:t>
            </a:r>
            <a:endParaRPr lang="en-US" dirty="0"/>
          </a:p>
        </p:txBody>
      </p:sp>
      <p:sp>
        <p:nvSpPr>
          <p:cNvPr id="17" name="Text Placeholder 4">
            <a:extLst>
              <a:ext uri="{FF2B5EF4-FFF2-40B4-BE49-F238E27FC236}">
                <a16:creationId xmlns:a16="http://schemas.microsoft.com/office/drawing/2014/main" id="{77FD7AF8-2C2C-E94B-A9F6-B6B1718F2F6D}"/>
              </a:ext>
            </a:extLst>
          </p:cNvPr>
          <p:cNvSpPr>
            <a:spLocks noGrp="1"/>
          </p:cNvSpPr>
          <p:nvPr>
            <p:ph type="body" sz="quarter" idx="78" hasCustomPrompt="1"/>
          </p:nvPr>
        </p:nvSpPr>
        <p:spPr>
          <a:xfrm>
            <a:off x="432000" y="226675"/>
            <a:ext cx="9471699" cy="498598"/>
          </a:xfrm>
          <a:prstGeom prst="rect">
            <a:avLst/>
          </a:prstGeom>
        </p:spPr>
        <p:txBody>
          <a:bodyPr vert="horz" wrap="square" lIns="0" tIns="0" rIns="0" bIns="0" rtlCol="0">
            <a:spAutoFit/>
          </a:bodyPr>
          <a:lstStyle>
            <a:lvl1pPr marL="0" indent="0">
              <a:buNone/>
              <a:defRPr lang="en-US" sz="3600" spc="-200" baseline="0" dirty="0">
                <a:solidFill>
                  <a:srgbClr val="FFFFFF"/>
                </a:solidFill>
              </a:defRPr>
            </a:lvl1pPr>
          </a:lstStyle>
          <a:p>
            <a:pPr marL="89998" lvl="0" indent="-89998">
              <a:spcBef>
                <a:spcPts val="0"/>
              </a:spcBef>
            </a:pPr>
            <a:r>
              <a:rPr lang="en-US" dirty="0"/>
              <a:t>Lorem ipsum </a:t>
            </a:r>
          </a:p>
        </p:txBody>
      </p:sp>
      <p:sp>
        <p:nvSpPr>
          <p:cNvPr id="26" name="Date Placeholder 2">
            <a:extLst>
              <a:ext uri="{FF2B5EF4-FFF2-40B4-BE49-F238E27FC236}">
                <a16:creationId xmlns:a16="http://schemas.microsoft.com/office/drawing/2014/main" id="{32619A97-8987-E74C-A591-6AB0FFF4937D}"/>
              </a:ext>
            </a:extLst>
          </p:cNvPr>
          <p:cNvSpPr>
            <a:spLocks noGrp="1"/>
          </p:cNvSpPr>
          <p:nvPr>
            <p:ph type="dt" sz="half" idx="10"/>
          </p:nvPr>
        </p:nvSpPr>
        <p:spPr>
          <a:xfrm>
            <a:off x="432001" y="6629437"/>
            <a:ext cx="659092" cy="123273"/>
          </a:xfrm>
        </p:spPr>
        <p:txBody>
          <a:bodyPr/>
          <a:lstStyle/>
          <a:p>
            <a:fld id="{55B18DAE-B857-4D2B-86E5-E60C8004A9B8}" type="datetime1">
              <a:rPr lang="ro-RO" smtClean="0"/>
              <a:t>01.02.2024</a:t>
            </a:fld>
            <a:endParaRPr lang="en-US" dirty="0"/>
          </a:p>
        </p:txBody>
      </p:sp>
      <p:sp>
        <p:nvSpPr>
          <p:cNvPr id="15" name="Text Placeholder 4">
            <a:extLst>
              <a:ext uri="{FF2B5EF4-FFF2-40B4-BE49-F238E27FC236}">
                <a16:creationId xmlns:a16="http://schemas.microsoft.com/office/drawing/2014/main" id="{DB33BB1C-47CA-D541-92FC-0CBFCE4242FF}"/>
              </a:ext>
            </a:extLst>
          </p:cNvPr>
          <p:cNvSpPr>
            <a:spLocks noGrp="1"/>
          </p:cNvSpPr>
          <p:nvPr>
            <p:ph type="body" sz="quarter" idx="12" hasCustomPrompt="1"/>
          </p:nvPr>
        </p:nvSpPr>
        <p:spPr>
          <a:xfrm>
            <a:off x="432001" y="2847822"/>
            <a:ext cx="3981532" cy="1829732"/>
          </a:xfrm>
          <a:prstGeom prst="rect">
            <a:avLst/>
          </a:prstGeom>
        </p:spPr>
        <p:txBody>
          <a:bodyPr wrap="square" lIns="0" tIns="0" rIns="0" bIns="0">
            <a:spAutoFit/>
          </a:bodyPr>
          <a:lstStyle>
            <a:lvl1pPr marL="0" indent="0">
              <a:lnSpc>
                <a:spcPct val="120000"/>
              </a:lnSpc>
              <a:spcBef>
                <a:spcPts val="0"/>
              </a:spcBef>
              <a:spcAft>
                <a:spcPts val="0"/>
              </a:spcAft>
              <a:buFontTx/>
              <a:buNone/>
              <a:defRPr sz="2000" spc="-75">
                <a:solidFill>
                  <a:schemeClr val="bg1"/>
                </a:solidFill>
                <a:latin typeface="+mn-lt"/>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Quisque</a:t>
            </a:r>
            <a:r>
              <a:rPr lang="en-US" dirty="0"/>
              <a:t> in </a:t>
            </a:r>
            <a:r>
              <a:rPr lang="en-US" dirty="0" err="1"/>
              <a:t>tellus</a:t>
            </a:r>
            <a:r>
              <a:rPr lang="en-US" dirty="0"/>
              <a:t> </a:t>
            </a:r>
            <a:r>
              <a:rPr lang="en-US" dirty="0" err="1"/>
              <a:t>placerat</a:t>
            </a:r>
            <a:r>
              <a:rPr lang="en-US" dirty="0"/>
              <a:t>, </a:t>
            </a:r>
            <a:r>
              <a:rPr lang="en-US" dirty="0" err="1"/>
              <a:t>pretium</a:t>
            </a:r>
            <a:r>
              <a:rPr lang="en-US" dirty="0"/>
              <a:t> nisi et, </a:t>
            </a:r>
            <a:r>
              <a:rPr lang="en-US" dirty="0" err="1"/>
              <a:t>tempor</a:t>
            </a:r>
            <a:r>
              <a:rPr lang="en-US" dirty="0"/>
              <a:t> </a:t>
            </a:r>
            <a:r>
              <a:rPr lang="en-US" dirty="0" err="1"/>
              <a:t>elit</a:t>
            </a:r>
            <a:r>
              <a:rPr lang="en-US" dirty="0"/>
              <a:t>. </a:t>
            </a:r>
          </a:p>
          <a:p>
            <a:pPr lvl="0"/>
            <a:endParaRPr lang="en-US" dirty="0"/>
          </a:p>
        </p:txBody>
      </p:sp>
      <p:sp>
        <p:nvSpPr>
          <p:cNvPr id="21" name="Text Placeholder 4">
            <a:extLst>
              <a:ext uri="{FF2B5EF4-FFF2-40B4-BE49-F238E27FC236}">
                <a16:creationId xmlns:a16="http://schemas.microsoft.com/office/drawing/2014/main" id="{A60B75C3-C698-E541-BD18-FC01D92553BA}"/>
              </a:ext>
            </a:extLst>
          </p:cNvPr>
          <p:cNvSpPr>
            <a:spLocks noGrp="1"/>
          </p:cNvSpPr>
          <p:nvPr>
            <p:ph type="body" sz="quarter" idx="80" hasCustomPrompt="1"/>
          </p:nvPr>
        </p:nvSpPr>
        <p:spPr>
          <a:xfrm>
            <a:off x="5251073" y="2847822"/>
            <a:ext cx="3383271" cy="246221"/>
          </a:xfrm>
          <a:prstGeom prst="rect">
            <a:avLst/>
          </a:prstGeom>
        </p:spPr>
        <p:txBody>
          <a:bodyPr vert="horz" lIns="0" tIns="45720" rIns="91440" bIns="45720" rtlCol="0" anchor="ctr">
            <a:normAutofit/>
          </a:bodyPr>
          <a:lstStyle>
            <a:lvl1pPr>
              <a:defRPr lang="en-US" sz="1600" spc="-75" dirty="0">
                <a:solidFill>
                  <a:schemeClr val="accent1"/>
                </a:solidFill>
              </a:defRPr>
            </a:lvl1pPr>
          </a:lstStyle>
          <a:p>
            <a:pPr marL="0" lvl="0" indent="0">
              <a:lnSpc>
                <a:spcPct val="100000"/>
              </a:lnSpc>
              <a:buNone/>
            </a:pPr>
            <a:r>
              <a:rPr lang="en-US" dirty="0"/>
              <a:t>Lorem ipsum dolor sit </a:t>
            </a:r>
            <a:r>
              <a:rPr lang="en-US" dirty="0" err="1"/>
              <a:t>amet</a:t>
            </a:r>
            <a:endParaRPr lang="en-US" dirty="0"/>
          </a:p>
        </p:txBody>
      </p:sp>
      <p:sp>
        <p:nvSpPr>
          <p:cNvPr id="23" name="Text Placeholder 4">
            <a:extLst>
              <a:ext uri="{FF2B5EF4-FFF2-40B4-BE49-F238E27FC236}">
                <a16:creationId xmlns:a16="http://schemas.microsoft.com/office/drawing/2014/main" id="{49B528D6-00E5-8544-9B8D-83F887AA0592}"/>
              </a:ext>
            </a:extLst>
          </p:cNvPr>
          <p:cNvSpPr>
            <a:spLocks noGrp="1"/>
          </p:cNvSpPr>
          <p:nvPr>
            <p:ph type="body" sz="quarter" idx="79" hasCustomPrompt="1"/>
          </p:nvPr>
        </p:nvSpPr>
        <p:spPr>
          <a:xfrm>
            <a:off x="5251072" y="3283921"/>
            <a:ext cx="6509128" cy="2870627"/>
          </a:xfrm>
          <a:prstGeom prst="rect">
            <a:avLst/>
          </a:prstGeom>
        </p:spPr>
        <p:txBody>
          <a:bodyPr wrap="square" lIns="0" tIns="0" rIns="0" bIns="0">
            <a:spAutoFit/>
          </a:bodyPr>
          <a:lstStyle>
            <a:lvl1pPr marL="0" indent="0">
              <a:lnSpc>
                <a:spcPct val="120000"/>
              </a:lnSpc>
              <a:spcBef>
                <a:spcPts val="0"/>
              </a:spcBef>
              <a:spcAft>
                <a:spcPts val="0"/>
              </a:spcAft>
              <a:buFontTx/>
              <a:buNone/>
              <a:defRPr sz="1200">
                <a:solidFill>
                  <a:srgbClr val="000000"/>
                </a:solidFill>
                <a:latin typeface="+mn-lt"/>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Quisque</a:t>
            </a:r>
            <a:r>
              <a:rPr lang="en-US" dirty="0"/>
              <a:t> in </a:t>
            </a:r>
            <a:r>
              <a:rPr lang="en-US" dirty="0" err="1"/>
              <a:t>tellus</a:t>
            </a:r>
            <a:r>
              <a:rPr lang="en-US" dirty="0"/>
              <a:t> </a:t>
            </a:r>
            <a:r>
              <a:rPr lang="en-US" dirty="0" err="1"/>
              <a:t>placerat</a:t>
            </a:r>
            <a:r>
              <a:rPr lang="en-US" dirty="0"/>
              <a:t>, </a:t>
            </a:r>
            <a:r>
              <a:rPr lang="en-US" dirty="0" err="1"/>
              <a:t>pretium</a:t>
            </a:r>
            <a:r>
              <a:rPr lang="en-US" dirty="0"/>
              <a:t> nisi et, </a:t>
            </a:r>
            <a:r>
              <a:rPr lang="en-US" dirty="0" err="1"/>
              <a:t>tempor</a:t>
            </a:r>
            <a:r>
              <a:rPr lang="en-US" dirty="0"/>
              <a:t> </a:t>
            </a:r>
            <a:r>
              <a:rPr lang="en-US" dirty="0" err="1"/>
              <a:t>elit</a:t>
            </a:r>
            <a:r>
              <a:rPr lang="en-US" dirty="0"/>
              <a:t>. </a:t>
            </a:r>
          </a:p>
          <a:p>
            <a:pPr lvl="0"/>
            <a:endParaRPr lang="en-US" dirty="0"/>
          </a:p>
          <a:p>
            <a:pPr lvl="0"/>
            <a:r>
              <a:rPr lang="en-US" dirty="0" err="1"/>
              <a:t>Phasellus</a:t>
            </a:r>
            <a:r>
              <a:rPr lang="en-US" dirty="0"/>
              <a:t> cursus </a:t>
            </a:r>
            <a:r>
              <a:rPr lang="en-US" dirty="0" err="1"/>
              <a:t>venenatis</a:t>
            </a:r>
            <a:r>
              <a:rPr lang="en-US" dirty="0"/>
              <a:t> </a:t>
            </a:r>
            <a:r>
              <a:rPr lang="en-US" dirty="0" err="1"/>
              <a:t>metus</a:t>
            </a:r>
            <a:r>
              <a:rPr lang="en-US" dirty="0"/>
              <a:t>, </a:t>
            </a:r>
            <a:r>
              <a:rPr lang="en-US" dirty="0" err="1"/>
              <a:t>ut</a:t>
            </a:r>
            <a:r>
              <a:rPr lang="en-US" dirty="0"/>
              <a:t> fermentum </a:t>
            </a:r>
            <a:r>
              <a:rPr lang="en-US" dirty="0" err="1"/>
              <a:t>nunc</a:t>
            </a:r>
            <a:r>
              <a:rPr lang="en-US" dirty="0"/>
              <a:t> semper at. </a:t>
            </a:r>
            <a:r>
              <a:rPr lang="en-US" dirty="0" err="1"/>
              <a:t>Fusce</a:t>
            </a:r>
            <a:r>
              <a:rPr lang="en-US" dirty="0"/>
              <a:t> </a:t>
            </a:r>
            <a:r>
              <a:rPr lang="en-US" dirty="0" err="1"/>
              <a:t>interdum</a:t>
            </a:r>
            <a:r>
              <a:rPr lang="en-US" dirty="0"/>
              <a:t> </a:t>
            </a:r>
            <a:r>
              <a:rPr lang="en-US" dirty="0" err="1"/>
              <a:t>massa</a:t>
            </a:r>
            <a:r>
              <a:rPr lang="en-US" dirty="0"/>
              <a:t> </a:t>
            </a:r>
            <a:r>
              <a:rPr lang="en-US" dirty="0" err="1"/>
              <a:t>nec</a:t>
            </a:r>
            <a:r>
              <a:rPr lang="en-US" dirty="0"/>
              <a:t> lorem </a:t>
            </a:r>
            <a:r>
              <a:rPr lang="en-US" dirty="0" err="1"/>
              <a:t>pellentesque</a:t>
            </a:r>
            <a:r>
              <a:rPr lang="en-US" dirty="0"/>
              <a:t>, id </a:t>
            </a:r>
            <a:r>
              <a:rPr lang="en-US" dirty="0" err="1"/>
              <a:t>molestie</a:t>
            </a:r>
            <a:r>
              <a:rPr lang="en-US" dirty="0"/>
              <a:t> </a:t>
            </a:r>
            <a:r>
              <a:rPr lang="en-US" dirty="0" err="1"/>
              <a:t>purus</a:t>
            </a:r>
            <a:r>
              <a:rPr lang="en-US" dirty="0"/>
              <a:t> </a:t>
            </a:r>
            <a:r>
              <a:rPr lang="en-US" dirty="0" err="1"/>
              <a:t>venenatis</a:t>
            </a:r>
            <a:r>
              <a:rPr lang="en-US" dirty="0"/>
              <a:t>. </a:t>
            </a:r>
            <a:r>
              <a:rPr lang="en-US" dirty="0" err="1"/>
              <a:t>Suspendisse</a:t>
            </a:r>
            <a:r>
              <a:rPr lang="en-US" dirty="0"/>
              <a:t> </a:t>
            </a:r>
            <a:r>
              <a:rPr lang="en-US" dirty="0" err="1"/>
              <a:t>ut</a:t>
            </a:r>
            <a:r>
              <a:rPr lang="en-US" dirty="0"/>
              <a:t> </a:t>
            </a:r>
            <a:r>
              <a:rPr lang="en-US" dirty="0" err="1"/>
              <a:t>mauris</a:t>
            </a:r>
            <a:r>
              <a:rPr lang="en-US" dirty="0"/>
              <a:t> sit </a:t>
            </a:r>
            <a:r>
              <a:rPr lang="en-US" dirty="0" err="1"/>
              <a:t>amet</a:t>
            </a:r>
            <a:r>
              <a:rPr lang="en-US" dirty="0"/>
              <a:t> </a:t>
            </a:r>
            <a:r>
              <a:rPr lang="en-US" dirty="0" err="1"/>
              <a:t>sem</a:t>
            </a:r>
            <a:r>
              <a:rPr lang="en-US" dirty="0"/>
              <a:t> </a:t>
            </a:r>
            <a:r>
              <a:rPr lang="en-US" dirty="0" err="1"/>
              <a:t>aliquet</a:t>
            </a:r>
            <a:r>
              <a:rPr lang="en-US" dirty="0"/>
              <a:t> </a:t>
            </a:r>
            <a:r>
              <a:rPr lang="en-US" dirty="0" err="1"/>
              <a:t>ultrices</a:t>
            </a:r>
            <a:r>
              <a:rPr lang="en-US" dirty="0"/>
              <a:t>. In </a:t>
            </a:r>
            <a:r>
              <a:rPr lang="en-US" dirty="0" err="1"/>
              <a:t>ut</a:t>
            </a:r>
            <a:r>
              <a:rPr lang="en-US" dirty="0"/>
              <a:t> </a:t>
            </a:r>
            <a:r>
              <a:rPr lang="en-US" dirty="0" err="1"/>
              <a:t>nulla</a:t>
            </a:r>
            <a:r>
              <a:rPr lang="en-US" dirty="0"/>
              <a:t> </a:t>
            </a:r>
            <a:r>
              <a:rPr lang="en-US" dirty="0" err="1"/>
              <a:t>nunc</a:t>
            </a:r>
            <a:r>
              <a:rPr lang="en-US" dirty="0"/>
              <a:t>. </a:t>
            </a:r>
          </a:p>
          <a:p>
            <a:pPr lvl="0"/>
            <a:endParaRPr lang="en-US" dirty="0"/>
          </a:p>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Quisque</a:t>
            </a:r>
            <a:r>
              <a:rPr lang="en-US" dirty="0"/>
              <a:t> in </a:t>
            </a:r>
            <a:r>
              <a:rPr lang="en-US" dirty="0" err="1"/>
              <a:t>tellus</a:t>
            </a:r>
            <a:r>
              <a:rPr lang="en-US" dirty="0"/>
              <a:t> </a:t>
            </a:r>
            <a:r>
              <a:rPr lang="en-US" dirty="0" err="1"/>
              <a:t>placerat</a:t>
            </a:r>
            <a:r>
              <a:rPr lang="en-US" dirty="0"/>
              <a:t>, </a:t>
            </a:r>
            <a:r>
              <a:rPr lang="en-US" dirty="0" err="1"/>
              <a:t>pretium</a:t>
            </a:r>
            <a:r>
              <a:rPr lang="en-US" dirty="0"/>
              <a:t> nisi et, </a:t>
            </a:r>
            <a:r>
              <a:rPr lang="en-US" dirty="0" err="1"/>
              <a:t>tempor</a:t>
            </a:r>
            <a:r>
              <a:rPr lang="en-US" dirty="0"/>
              <a:t> </a:t>
            </a:r>
            <a:r>
              <a:rPr lang="en-US" dirty="0" err="1"/>
              <a:t>elit</a:t>
            </a:r>
            <a:r>
              <a:rPr lang="en-US" dirty="0"/>
              <a:t>. </a:t>
            </a:r>
          </a:p>
          <a:p>
            <a:pPr lvl="0"/>
            <a:endParaRPr lang="en-US" dirty="0"/>
          </a:p>
          <a:p>
            <a:pPr lvl="0"/>
            <a:r>
              <a:rPr lang="en-US" dirty="0" err="1"/>
              <a:t>Phasellus</a:t>
            </a:r>
            <a:r>
              <a:rPr lang="en-US" dirty="0"/>
              <a:t> cursus </a:t>
            </a:r>
            <a:r>
              <a:rPr lang="en-US" dirty="0" err="1"/>
              <a:t>venenatis</a:t>
            </a:r>
            <a:r>
              <a:rPr lang="en-US" dirty="0"/>
              <a:t> </a:t>
            </a:r>
            <a:r>
              <a:rPr lang="en-US" dirty="0" err="1"/>
              <a:t>metus</a:t>
            </a:r>
            <a:r>
              <a:rPr lang="en-US" dirty="0"/>
              <a:t>, </a:t>
            </a:r>
            <a:r>
              <a:rPr lang="en-US" dirty="0" err="1"/>
              <a:t>ut</a:t>
            </a:r>
            <a:r>
              <a:rPr lang="en-US" dirty="0"/>
              <a:t> fermentum </a:t>
            </a:r>
            <a:r>
              <a:rPr lang="en-US" dirty="0" err="1"/>
              <a:t>nunc</a:t>
            </a:r>
            <a:r>
              <a:rPr lang="en-US" dirty="0"/>
              <a:t> semper at. </a:t>
            </a:r>
            <a:r>
              <a:rPr lang="en-US" dirty="0" err="1"/>
              <a:t>Fusce</a:t>
            </a:r>
            <a:r>
              <a:rPr lang="en-US" dirty="0"/>
              <a:t> </a:t>
            </a:r>
            <a:r>
              <a:rPr lang="en-US" dirty="0" err="1"/>
              <a:t>interdum</a:t>
            </a:r>
            <a:r>
              <a:rPr lang="en-US" dirty="0"/>
              <a:t> </a:t>
            </a:r>
            <a:r>
              <a:rPr lang="en-US" dirty="0" err="1"/>
              <a:t>massa</a:t>
            </a:r>
            <a:r>
              <a:rPr lang="en-US" dirty="0"/>
              <a:t> </a:t>
            </a:r>
            <a:r>
              <a:rPr lang="en-US" dirty="0" err="1"/>
              <a:t>nec</a:t>
            </a:r>
            <a:r>
              <a:rPr lang="en-US" dirty="0"/>
              <a:t> lorem </a:t>
            </a:r>
            <a:r>
              <a:rPr lang="en-US" dirty="0" err="1"/>
              <a:t>pellentesque</a:t>
            </a:r>
            <a:r>
              <a:rPr lang="en-US" dirty="0"/>
              <a:t>, id </a:t>
            </a:r>
            <a:r>
              <a:rPr lang="en-US" dirty="0" err="1"/>
              <a:t>molestie</a:t>
            </a:r>
            <a:r>
              <a:rPr lang="en-US" dirty="0"/>
              <a:t> </a:t>
            </a:r>
            <a:r>
              <a:rPr lang="en-US" dirty="0" err="1"/>
              <a:t>purus</a:t>
            </a:r>
            <a:r>
              <a:rPr lang="en-US" dirty="0"/>
              <a:t> </a:t>
            </a:r>
            <a:r>
              <a:rPr lang="en-US" dirty="0" err="1"/>
              <a:t>venenatis</a:t>
            </a:r>
            <a:r>
              <a:rPr lang="en-US" dirty="0"/>
              <a:t>. </a:t>
            </a:r>
            <a:r>
              <a:rPr lang="en-US" dirty="0" err="1"/>
              <a:t>Suspendisse</a:t>
            </a:r>
            <a:r>
              <a:rPr lang="en-US" dirty="0"/>
              <a:t> </a:t>
            </a:r>
            <a:r>
              <a:rPr lang="en-US" dirty="0" err="1"/>
              <a:t>ut</a:t>
            </a:r>
            <a:r>
              <a:rPr lang="en-US" dirty="0"/>
              <a:t> </a:t>
            </a:r>
            <a:r>
              <a:rPr lang="en-US" dirty="0" err="1"/>
              <a:t>mauris</a:t>
            </a:r>
            <a:r>
              <a:rPr lang="en-US" dirty="0"/>
              <a:t> sit </a:t>
            </a:r>
            <a:r>
              <a:rPr lang="en-US" dirty="0" err="1"/>
              <a:t>amet</a:t>
            </a:r>
            <a:r>
              <a:rPr lang="en-US" dirty="0"/>
              <a:t> </a:t>
            </a:r>
            <a:r>
              <a:rPr lang="en-US" dirty="0" err="1"/>
              <a:t>sem</a:t>
            </a:r>
            <a:r>
              <a:rPr lang="en-US" dirty="0"/>
              <a:t> </a:t>
            </a:r>
            <a:r>
              <a:rPr lang="en-US" dirty="0" err="1"/>
              <a:t>aliquet</a:t>
            </a:r>
            <a:r>
              <a:rPr lang="en-US" dirty="0"/>
              <a:t> </a:t>
            </a:r>
            <a:r>
              <a:rPr lang="en-US" dirty="0" err="1"/>
              <a:t>ultrices</a:t>
            </a:r>
            <a:r>
              <a:rPr lang="en-US" dirty="0"/>
              <a:t>. In </a:t>
            </a:r>
            <a:r>
              <a:rPr lang="en-US" dirty="0" err="1"/>
              <a:t>ut</a:t>
            </a:r>
            <a:r>
              <a:rPr lang="en-US" dirty="0"/>
              <a:t> </a:t>
            </a:r>
            <a:r>
              <a:rPr lang="en-US" dirty="0" err="1"/>
              <a:t>nulla</a:t>
            </a:r>
            <a:r>
              <a:rPr lang="en-US" dirty="0"/>
              <a:t> </a:t>
            </a:r>
            <a:r>
              <a:rPr lang="en-US" dirty="0" err="1"/>
              <a:t>nunc</a:t>
            </a:r>
            <a:r>
              <a:rPr lang="en-US" dirty="0"/>
              <a:t>.</a:t>
            </a:r>
          </a:p>
        </p:txBody>
      </p:sp>
      <p:sp>
        <p:nvSpPr>
          <p:cNvPr id="18" name="Footer Placeholder 2">
            <a:extLst>
              <a:ext uri="{FF2B5EF4-FFF2-40B4-BE49-F238E27FC236}">
                <a16:creationId xmlns:a16="http://schemas.microsoft.com/office/drawing/2014/main" id="{4E5D2E0A-0198-FF42-80B5-63DC512BEA37}"/>
              </a:ext>
            </a:extLst>
          </p:cNvPr>
          <p:cNvSpPr>
            <a:spLocks noGrp="1"/>
          </p:cNvSpPr>
          <p:nvPr>
            <p:ph type="ftr" sz="quarter" idx="3"/>
          </p:nvPr>
        </p:nvSpPr>
        <p:spPr>
          <a:xfrm>
            <a:off x="3232075" y="6629437"/>
            <a:ext cx="5727851" cy="123273"/>
          </a:xfrm>
          <a:prstGeom prst="rect">
            <a:avLst/>
          </a:prstGeom>
        </p:spPr>
        <p:txBody>
          <a:bodyPr lIns="0" tIns="0" rIns="0" bIns="0"/>
          <a:lstStyle>
            <a:lvl1pPr>
              <a:defRPr sz="700">
                <a:solidFill>
                  <a:srgbClr val="B1B1B1"/>
                </a:solidFill>
              </a:defRPr>
            </a:lvl1pPr>
          </a:lstStyle>
          <a:p>
            <a:pPr marL="6351" algn="ctr">
              <a:spcBef>
                <a:spcPts val="68"/>
              </a:spcBef>
            </a:pPr>
            <a:r>
              <a:rPr lang="en-US" spc="8"/>
              <a:t>P3 group company presentation</a:t>
            </a:r>
            <a:endParaRPr lang="en-US" spc="-8" dirty="0"/>
          </a:p>
        </p:txBody>
      </p:sp>
      <p:pic>
        <p:nvPicPr>
          <p:cNvPr id="19" name="Graphic 18">
            <a:extLst>
              <a:ext uri="{FF2B5EF4-FFF2-40B4-BE49-F238E27FC236}">
                <a16:creationId xmlns:a16="http://schemas.microsoft.com/office/drawing/2014/main" id="{BC679FDA-0D4B-6843-9E1B-EB541EC9B381}"/>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1343877" y="270000"/>
            <a:ext cx="416323" cy="403680"/>
          </a:xfrm>
          <a:prstGeom prst="rect">
            <a:avLst/>
          </a:prstGeom>
        </p:spPr>
      </p:pic>
      <p:sp>
        <p:nvSpPr>
          <p:cNvPr id="20" name="Slide Number Placeholder 3">
            <a:extLst>
              <a:ext uri="{FF2B5EF4-FFF2-40B4-BE49-F238E27FC236}">
                <a16:creationId xmlns:a16="http://schemas.microsoft.com/office/drawing/2014/main" id="{51877D5C-D389-B245-8C1A-90848D032A34}"/>
              </a:ext>
            </a:extLst>
          </p:cNvPr>
          <p:cNvSpPr>
            <a:spLocks noGrp="1"/>
          </p:cNvSpPr>
          <p:nvPr>
            <p:ph type="sldNum" sz="quarter" idx="4"/>
          </p:nvPr>
        </p:nvSpPr>
        <p:spPr>
          <a:xfrm>
            <a:off x="11310171" y="6629437"/>
            <a:ext cx="450029" cy="123273"/>
          </a:xfrm>
          <a:prstGeom prst="rect">
            <a:avLst/>
          </a:prstGeom>
        </p:spPr>
        <p:txBody>
          <a:bodyPr lIns="0" tIns="0" rIns="0" bIns="0"/>
          <a:lstStyle>
            <a:lvl1pPr>
              <a:defRPr sz="700">
                <a:solidFill>
                  <a:srgbClr val="B1B1B1"/>
                </a:solidFill>
              </a:defRPr>
            </a:lvl1pPr>
          </a:lstStyle>
          <a:p>
            <a:pPr algn="r"/>
            <a:fld id="{B6F15528-21DE-4FAA-801E-634DDDAF4B2B}" type="slidenum">
              <a:rPr lang="en-RO" smtClean="0"/>
              <a:pPr algn="r"/>
              <a:t>‹#›</a:t>
            </a:fld>
            <a:endParaRPr lang="en-RO" dirty="0"/>
          </a:p>
        </p:txBody>
      </p:sp>
    </p:spTree>
    <p:extLst>
      <p:ext uri="{BB962C8B-B14F-4D97-AF65-F5344CB8AC3E}">
        <p14:creationId xmlns:p14="http://schemas.microsoft.com/office/powerpoint/2010/main" val="165810608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Variation 8">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DC8A5329-14D8-400A-9B6A-51F6DA31FA9F}"/>
              </a:ext>
            </a:extLst>
          </p:cNvPr>
          <p:cNvSpPr/>
          <p:nvPr userDrawn="1"/>
        </p:nvSpPr>
        <p:spPr>
          <a:xfrm>
            <a:off x="1" y="0"/>
            <a:ext cx="4873705" cy="6858000"/>
          </a:xfrm>
          <a:prstGeom prst="rect">
            <a:avLst/>
          </a:prstGeom>
          <a:solidFill>
            <a:srgbClr val="B401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7"/>
          </a:p>
        </p:txBody>
      </p:sp>
      <p:sp>
        <p:nvSpPr>
          <p:cNvPr id="22" name="Rectangle 21">
            <a:extLst>
              <a:ext uri="{FF2B5EF4-FFF2-40B4-BE49-F238E27FC236}">
                <a16:creationId xmlns:a16="http://schemas.microsoft.com/office/drawing/2014/main" id="{CA7B3BCB-5115-0D48-996D-19D64401637F}"/>
              </a:ext>
            </a:extLst>
          </p:cNvPr>
          <p:cNvSpPr/>
          <p:nvPr/>
        </p:nvSpPr>
        <p:spPr>
          <a:xfrm>
            <a:off x="1" y="0"/>
            <a:ext cx="4873705" cy="6858000"/>
          </a:xfrm>
          <a:prstGeom prst="rect">
            <a:avLst/>
          </a:prstGeom>
          <a:solidFill>
            <a:srgbClr val="B401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7"/>
          </a:p>
        </p:txBody>
      </p:sp>
      <p:sp>
        <p:nvSpPr>
          <p:cNvPr id="13" name="Picture Placeholder 2"/>
          <p:cNvSpPr>
            <a:spLocks noGrp="1"/>
          </p:cNvSpPr>
          <p:nvPr>
            <p:ph type="pic" sz="quarter" idx="44"/>
          </p:nvPr>
        </p:nvSpPr>
        <p:spPr>
          <a:xfrm>
            <a:off x="0" y="0"/>
            <a:ext cx="12192000" cy="2348707"/>
          </a:xfrm>
          <a:prstGeom prst="rect">
            <a:avLst/>
          </a:prstGeom>
          <a:pattFill prst="lgCheck">
            <a:fgClr>
              <a:schemeClr val="bg1"/>
            </a:fgClr>
            <a:bgClr>
              <a:schemeClr val="bg1">
                <a:lumMod val="85000"/>
              </a:schemeClr>
            </a:bgClr>
          </a:pattFill>
        </p:spPr>
        <p:txBody>
          <a:bodyPr anchor="ctr"/>
          <a:lstStyle>
            <a:lvl1pPr marL="0" indent="0" algn="ctr">
              <a:buNone/>
              <a:defRPr sz="1800"/>
            </a:lvl1pPr>
          </a:lstStyle>
          <a:p>
            <a:r>
              <a:rPr lang="en-US"/>
              <a:t>Click icon to add picture</a:t>
            </a:r>
            <a:endParaRPr lang="en-US" dirty="0"/>
          </a:p>
        </p:txBody>
      </p:sp>
      <p:sp>
        <p:nvSpPr>
          <p:cNvPr id="16" name="Text Placeholder 4">
            <a:extLst>
              <a:ext uri="{FF2B5EF4-FFF2-40B4-BE49-F238E27FC236}">
                <a16:creationId xmlns:a16="http://schemas.microsoft.com/office/drawing/2014/main" id="{81A7DBF6-39C2-7C44-AB3E-1767AB032D9E}"/>
              </a:ext>
            </a:extLst>
          </p:cNvPr>
          <p:cNvSpPr>
            <a:spLocks noGrp="1"/>
          </p:cNvSpPr>
          <p:nvPr>
            <p:ph type="body" sz="quarter" idx="77" hasCustomPrompt="1"/>
          </p:nvPr>
        </p:nvSpPr>
        <p:spPr>
          <a:xfrm>
            <a:off x="432000" y="759771"/>
            <a:ext cx="9471699" cy="159275"/>
          </a:xfrm>
          <a:prstGeom prst="rect">
            <a:avLst/>
          </a:prstGeom>
        </p:spPr>
        <p:txBody>
          <a:bodyPr wrap="square" lIns="0" tIns="0" rIns="0" bIns="0">
            <a:spAutoFit/>
          </a:bodyPr>
          <a:lstStyle>
            <a:lvl1pPr marL="0" marR="0" indent="0" algn="l" defTabSz="914344" rtl="0" eaLnBrk="1" fontAlgn="auto" latinLnBrk="0" hangingPunct="1">
              <a:lnSpc>
                <a:spcPct val="120000"/>
              </a:lnSpc>
              <a:spcBef>
                <a:spcPts val="0"/>
              </a:spcBef>
              <a:spcAft>
                <a:spcPts val="0"/>
              </a:spcAft>
              <a:buClrTx/>
              <a:buSzTx/>
              <a:buFontTx/>
              <a:buNone/>
              <a:tabLst/>
              <a:defRPr sz="933" cap="all" spc="75" baseline="0">
                <a:solidFill>
                  <a:srgbClr val="F1F1F1"/>
                </a:solidFill>
                <a:latin typeface="+mj-lt"/>
              </a:defRPr>
            </a:lvl1pPr>
          </a:lstStyle>
          <a:p>
            <a:r>
              <a:rPr lang="en-US" dirty="0"/>
              <a:t>Lorem ipsum dolor sit </a:t>
            </a:r>
            <a:r>
              <a:rPr lang="en-US" dirty="0" err="1"/>
              <a:t>amet</a:t>
            </a:r>
            <a:endParaRPr lang="en-US" dirty="0"/>
          </a:p>
        </p:txBody>
      </p:sp>
      <p:sp>
        <p:nvSpPr>
          <p:cNvPr id="17" name="Text Placeholder 4">
            <a:extLst>
              <a:ext uri="{FF2B5EF4-FFF2-40B4-BE49-F238E27FC236}">
                <a16:creationId xmlns:a16="http://schemas.microsoft.com/office/drawing/2014/main" id="{77FD7AF8-2C2C-E94B-A9F6-B6B1718F2F6D}"/>
              </a:ext>
            </a:extLst>
          </p:cNvPr>
          <p:cNvSpPr>
            <a:spLocks noGrp="1"/>
          </p:cNvSpPr>
          <p:nvPr>
            <p:ph type="body" sz="quarter" idx="78" hasCustomPrompt="1"/>
          </p:nvPr>
        </p:nvSpPr>
        <p:spPr>
          <a:xfrm>
            <a:off x="432000" y="226675"/>
            <a:ext cx="9471699" cy="498598"/>
          </a:xfrm>
          <a:prstGeom prst="rect">
            <a:avLst/>
          </a:prstGeom>
        </p:spPr>
        <p:txBody>
          <a:bodyPr vert="horz" wrap="square" lIns="0" tIns="0" rIns="0" bIns="0" rtlCol="0">
            <a:spAutoFit/>
          </a:bodyPr>
          <a:lstStyle>
            <a:lvl1pPr marL="0" indent="0">
              <a:buNone/>
              <a:defRPr lang="en-US" sz="3600" spc="-200" baseline="0" dirty="0">
                <a:solidFill>
                  <a:srgbClr val="FFFFFF"/>
                </a:solidFill>
              </a:defRPr>
            </a:lvl1pPr>
          </a:lstStyle>
          <a:p>
            <a:pPr marL="89998" lvl="0" indent="-89998">
              <a:spcBef>
                <a:spcPts val="0"/>
              </a:spcBef>
            </a:pPr>
            <a:r>
              <a:rPr lang="en-US" dirty="0"/>
              <a:t>Lorem ipsum </a:t>
            </a:r>
          </a:p>
        </p:txBody>
      </p:sp>
      <p:sp>
        <p:nvSpPr>
          <p:cNvPr id="21" name="Date Placeholder 2">
            <a:extLst>
              <a:ext uri="{FF2B5EF4-FFF2-40B4-BE49-F238E27FC236}">
                <a16:creationId xmlns:a16="http://schemas.microsoft.com/office/drawing/2014/main" id="{621D7243-EB76-3040-9979-58452ADA4800}"/>
              </a:ext>
            </a:extLst>
          </p:cNvPr>
          <p:cNvSpPr>
            <a:spLocks noGrp="1"/>
          </p:cNvSpPr>
          <p:nvPr>
            <p:ph type="dt" sz="half" idx="10"/>
          </p:nvPr>
        </p:nvSpPr>
        <p:spPr>
          <a:xfrm>
            <a:off x="432001" y="6629437"/>
            <a:ext cx="659092" cy="123273"/>
          </a:xfrm>
        </p:spPr>
        <p:txBody>
          <a:bodyPr/>
          <a:lstStyle/>
          <a:p>
            <a:fld id="{7CEBC8CF-2A86-4D93-8627-CBD10D59C4E3}" type="datetime1">
              <a:rPr lang="ro-RO" smtClean="0"/>
              <a:t>01.02.2024</a:t>
            </a:fld>
            <a:endParaRPr lang="en-US" dirty="0"/>
          </a:p>
        </p:txBody>
      </p:sp>
      <p:sp>
        <p:nvSpPr>
          <p:cNvPr id="15" name="Text Placeholder 4">
            <a:extLst>
              <a:ext uri="{FF2B5EF4-FFF2-40B4-BE49-F238E27FC236}">
                <a16:creationId xmlns:a16="http://schemas.microsoft.com/office/drawing/2014/main" id="{8D66A1A6-3D05-8F4B-934F-D2E08683C759}"/>
              </a:ext>
            </a:extLst>
          </p:cNvPr>
          <p:cNvSpPr>
            <a:spLocks noGrp="1"/>
          </p:cNvSpPr>
          <p:nvPr>
            <p:ph type="body" sz="quarter" idx="12" hasCustomPrompt="1"/>
          </p:nvPr>
        </p:nvSpPr>
        <p:spPr>
          <a:xfrm>
            <a:off x="432001" y="2847822"/>
            <a:ext cx="3981532" cy="1829732"/>
          </a:xfrm>
          <a:prstGeom prst="rect">
            <a:avLst/>
          </a:prstGeom>
        </p:spPr>
        <p:txBody>
          <a:bodyPr wrap="square" lIns="0" tIns="0" rIns="0" bIns="0">
            <a:spAutoFit/>
          </a:bodyPr>
          <a:lstStyle>
            <a:lvl1pPr marL="0" indent="0">
              <a:lnSpc>
                <a:spcPct val="120000"/>
              </a:lnSpc>
              <a:spcBef>
                <a:spcPts val="0"/>
              </a:spcBef>
              <a:spcAft>
                <a:spcPts val="0"/>
              </a:spcAft>
              <a:buFontTx/>
              <a:buNone/>
              <a:defRPr sz="2000" spc="-75">
                <a:solidFill>
                  <a:schemeClr val="bg1"/>
                </a:solidFill>
                <a:latin typeface="+mn-lt"/>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Quisque</a:t>
            </a:r>
            <a:r>
              <a:rPr lang="en-US" dirty="0"/>
              <a:t> in </a:t>
            </a:r>
            <a:r>
              <a:rPr lang="en-US" dirty="0" err="1"/>
              <a:t>tellus</a:t>
            </a:r>
            <a:r>
              <a:rPr lang="en-US" dirty="0"/>
              <a:t> </a:t>
            </a:r>
            <a:r>
              <a:rPr lang="en-US" dirty="0" err="1"/>
              <a:t>placerat</a:t>
            </a:r>
            <a:r>
              <a:rPr lang="en-US" dirty="0"/>
              <a:t>, </a:t>
            </a:r>
            <a:r>
              <a:rPr lang="en-US" dirty="0" err="1"/>
              <a:t>pretium</a:t>
            </a:r>
            <a:r>
              <a:rPr lang="en-US" dirty="0"/>
              <a:t> nisi et, </a:t>
            </a:r>
            <a:r>
              <a:rPr lang="en-US" dirty="0" err="1"/>
              <a:t>tempor</a:t>
            </a:r>
            <a:r>
              <a:rPr lang="en-US" dirty="0"/>
              <a:t> </a:t>
            </a:r>
            <a:r>
              <a:rPr lang="en-US" dirty="0" err="1"/>
              <a:t>elit</a:t>
            </a:r>
            <a:r>
              <a:rPr lang="en-US" dirty="0"/>
              <a:t>. </a:t>
            </a:r>
          </a:p>
          <a:p>
            <a:pPr lvl="0"/>
            <a:endParaRPr lang="en-US" dirty="0"/>
          </a:p>
        </p:txBody>
      </p:sp>
      <p:sp>
        <p:nvSpPr>
          <p:cNvPr id="18" name="Text Placeholder 4">
            <a:extLst>
              <a:ext uri="{FF2B5EF4-FFF2-40B4-BE49-F238E27FC236}">
                <a16:creationId xmlns:a16="http://schemas.microsoft.com/office/drawing/2014/main" id="{5298CF14-FA66-6D4C-A6B4-714980BD4923}"/>
              </a:ext>
            </a:extLst>
          </p:cNvPr>
          <p:cNvSpPr>
            <a:spLocks noGrp="1"/>
          </p:cNvSpPr>
          <p:nvPr>
            <p:ph type="body" sz="quarter" idx="79" hasCustomPrompt="1"/>
          </p:nvPr>
        </p:nvSpPr>
        <p:spPr>
          <a:xfrm>
            <a:off x="5251072" y="3283921"/>
            <a:ext cx="6509128" cy="2870627"/>
          </a:xfrm>
          <a:prstGeom prst="rect">
            <a:avLst/>
          </a:prstGeom>
        </p:spPr>
        <p:txBody>
          <a:bodyPr wrap="square" lIns="0" tIns="0" rIns="0" bIns="0">
            <a:spAutoFit/>
          </a:bodyPr>
          <a:lstStyle>
            <a:lvl1pPr marL="0" indent="0">
              <a:lnSpc>
                <a:spcPct val="120000"/>
              </a:lnSpc>
              <a:spcBef>
                <a:spcPts val="0"/>
              </a:spcBef>
              <a:spcAft>
                <a:spcPts val="0"/>
              </a:spcAft>
              <a:buFontTx/>
              <a:buNone/>
              <a:defRPr sz="1200">
                <a:solidFill>
                  <a:srgbClr val="000000"/>
                </a:solidFill>
                <a:latin typeface="+mn-lt"/>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Quisque</a:t>
            </a:r>
            <a:r>
              <a:rPr lang="en-US" dirty="0"/>
              <a:t> in </a:t>
            </a:r>
            <a:r>
              <a:rPr lang="en-US" dirty="0" err="1"/>
              <a:t>tellus</a:t>
            </a:r>
            <a:r>
              <a:rPr lang="en-US" dirty="0"/>
              <a:t> </a:t>
            </a:r>
            <a:r>
              <a:rPr lang="en-US" dirty="0" err="1"/>
              <a:t>placerat</a:t>
            </a:r>
            <a:r>
              <a:rPr lang="en-US" dirty="0"/>
              <a:t>, </a:t>
            </a:r>
            <a:r>
              <a:rPr lang="en-US" dirty="0" err="1"/>
              <a:t>pretium</a:t>
            </a:r>
            <a:r>
              <a:rPr lang="en-US" dirty="0"/>
              <a:t> nisi et, </a:t>
            </a:r>
            <a:r>
              <a:rPr lang="en-US" dirty="0" err="1"/>
              <a:t>tempor</a:t>
            </a:r>
            <a:r>
              <a:rPr lang="en-US" dirty="0"/>
              <a:t> </a:t>
            </a:r>
            <a:r>
              <a:rPr lang="en-US" dirty="0" err="1"/>
              <a:t>elit</a:t>
            </a:r>
            <a:r>
              <a:rPr lang="en-US" dirty="0"/>
              <a:t>. </a:t>
            </a:r>
          </a:p>
          <a:p>
            <a:pPr lvl="0"/>
            <a:endParaRPr lang="en-US" dirty="0"/>
          </a:p>
          <a:p>
            <a:pPr lvl="0"/>
            <a:r>
              <a:rPr lang="en-US" dirty="0" err="1"/>
              <a:t>Phasellus</a:t>
            </a:r>
            <a:r>
              <a:rPr lang="en-US" dirty="0"/>
              <a:t> cursus </a:t>
            </a:r>
            <a:r>
              <a:rPr lang="en-US" dirty="0" err="1"/>
              <a:t>venenatis</a:t>
            </a:r>
            <a:r>
              <a:rPr lang="en-US" dirty="0"/>
              <a:t> </a:t>
            </a:r>
            <a:r>
              <a:rPr lang="en-US" dirty="0" err="1"/>
              <a:t>metus</a:t>
            </a:r>
            <a:r>
              <a:rPr lang="en-US" dirty="0"/>
              <a:t>, </a:t>
            </a:r>
            <a:r>
              <a:rPr lang="en-US" dirty="0" err="1"/>
              <a:t>ut</a:t>
            </a:r>
            <a:r>
              <a:rPr lang="en-US" dirty="0"/>
              <a:t> fermentum </a:t>
            </a:r>
            <a:r>
              <a:rPr lang="en-US" dirty="0" err="1"/>
              <a:t>nunc</a:t>
            </a:r>
            <a:r>
              <a:rPr lang="en-US" dirty="0"/>
              <a:t> semper at. </a:t>
            </a:r>
            <a:r>
              <a:rPr lang="en-US" dirty="0" err="1"/>
              <a:t>Fusce</a:t>
            </a:r>
            <a:r>
              <a:rPr lang="en-US" dirty="0"/>
              <a:t> </a:t>
            </a:r>
            <a:r>
              <a:rPr lang="en-US" dirty="0" err="1"/>
              <a:t>interdum</a:t>
            </a:r>
            <a:r>
              <a:rPr lang="en-US" dirty="0"/>
              <a:t> </a:t>
            </a:r>
            <a:r>
              <a:rPr lang="en-US" dirty="0" err="1"/>
              <a:t>massa</a:t>
            </a:r>
            <a:r>
              <a:rPr lang="en-US" dirty="0"/>
              <a:t> </a:t>
            </a:r>
            <a:r>
              <a:rPr lang="en-US" dirty="0" err="1"/>
              <a:t>nec</a:t>
            </a:r>
            <a:r>
              <a:rPr lang="en-US" dirty="0"/>
              <a:t> lorem </a:t>
            </a:r>
            <a:r>
              <a:rPr lang="en-US" dirty="0" err="1"/>
              <a:t>pellentesque</a:t>
            </a:r>
            <a:r>
              <a:rPr lang="en-US" dirty="0"/>
              <a:t>, id </a:t>
            </a:r>
            <a:r>
              <a:rPr lang="en-US" dirty="0" err="1"/>
              <a:t>molestie</a:t>
            </a:r>
            <a:r>
              <a:rPr lang="en-US" dirty="0"/>
              <a:t> </a:t>
            </a:r>
            <a:r>
              <a:rPr lang="en-US" dirty="0" err="1"/>
              <a:t>purus</a:t>
            </a:r>
            <a:r>
              <a:rPr lang="en-US" dirty="0"/>
              <a:t> </a:t>
            </a:r>
            <a:r>
              <a:rPr lang="en-US" dirty="0" err="1"/>
              <a:t>venenatis</a:t>
            </a:r>
            <a:r>
              <a:rPr lang="en-US" dirty="0"/>
              <a:t>. </a:t>
            </a:r>
            <a:r>
              <a:rPr lang="en-US" dirty="0" err="1"/>
              <a:t>Suspendisse</a:t>
            </a:r>
            <a:r>
              <a:rPr lang="en-US" dirty="0"/>
              <a:t> </a:t>
            </a:r>
            <a:r>
              <a:rPr lang="en-US" dirty="0" err="1"/>
              <a:t>ut</a:t>
            </a:r>
            <a:r>
              <a:rPr lang="en-US" dirty="0"/>
              <a:t> </a:t>
            </a:r>
            <a:r>
              <a:rPr lang="en-US" dirty="0" err="1"/>
              <a:t>mauris</a:t>
            </a:r>
            <a:r>
              <a:rPr lang="en-US" dirty="0"/>
              <a:t> sit </a:t>
            </a:r>
            <a:r>
              <a:rPr lang="en-US" dirty="0" err="1"/>
              <a:t>amet</a:t>
            </a:r>
            <a:r>
              <a:rPr lang="en-US" dirty="0"/>
              <a:t> </a:t>
            </a:r>
            <a:r>
              <a:rPr lang="en-US" dirty="0" err="1"/>
              <a:t>sem</a:t>
            </a:r>
            <a:r>
              <a:rPr lang="en-US" dirty="0"/>
              <a:t> </a:t>
            </a:r>
            <a:r>
              <a:rPr lang="en-US" dirty="0" err="1"/>
              <a:t>aliquet</a:t>
            </a:r>
            <a:r>
              <a:rPr lang="en-US" dirty="0"/>
              <a:t> </a:t>
            </a:r>
            <a:r>
              <a:rPr lang="en-US" dirty="0" err="1"/>
              <a:t>ultrices</a:t>
            </a:r>
            <a:r>
              <a:rPr lang="en-US" dirty="0"/>
              <a:t>. In </a:t>
            </a:r>
            <a:r>
              <a:rPr lang="en-US" dirty="0" err="1"/>
              <a:t>ut</a:t>
            </a:r>
            <a:r>
              <a:rPr lang="en-US" dirty="0"/>
              <a:t> </a:t>
            </a:r>
            <a:r>
              <a:rPr lang="en-US" dirty="0" err="1"/>
              <a:t>nulla</a:t>
            </a:r>
            <a:r>
              <a:rPr lang="en-US" dirty="0"/>
              <a:t> </a:t>
            </a:r>
            <a:r>
              <a:rPr lang="en-US" dirty="0" err="1"/>
              <a:t>nunc</a:t>
            </a:r>
            <a:r>
              <a:rPr lang="en-US" dirty="0"/>
              <a:t>. </a:t>
            </a:r>
          </a:p>
          <a:p>
            <a:pPr lvl="0"/>
            <a:endParaRPr lang="en-US" dirty="0"/>
          </a:p>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Quisque</a:t>
            </a:r>
            <a:r>
              <a:rPr lang="en-US" dirty="0"/>
              <a:t> in </a:t>
            </a:r>
            <a:r>
              <a:rPr lang="en-US" dirty="0" err="1"/>
              <a:t>tellus</a:t>
            </a:r>
            <a:r>
              <a:rPr lang="en-US" dirty="0"/>
              <a:t> </a:t>
            </a:r>
            <a:r>
              <a:rPr lang="en-US" dirty="0" err="1"/>
              <a:t>placerat</a:t>
            </a:r>
            <a:r>
              <a:rPr lang="en-US" dirty="0"/>
              <a:t>, </a:t>
            </a:r>
            <a:r>
              <a:rPr lang="en-US" dirty="0" err="1"/>
              <a:t>pretium</a:t>
            </a:r>
            <a:r>
              <a:rPr lang="en-US" dirty="0"/>
              <a:t> nisi et, </a:t>
            </a:r>
            <a:r>
              <a:rPr lang="en-US" dirty="0" err="1"/>
              <a:t>tempor</a:t>
            </a:r>
            <a:r>
              <a:rPr lang="en-US" dirty="0"/>
              <a:t> </a:t>
            </a:r>
            <a:r>
              <a:rPr lang="en-US" dirty="0" err="1"/>
              <a:t>elit</a:t>
            </a:r>
            <a:r>
              <a:rPr lang="en-US" dirty="0"/>
              <a:t>. </a:t>
            </a:r>
          </a:p>
          <a:p>
            <a:pPr lvl="0"/>
            <a:endParaRPr lang="en-US" dirty="0"/>
          </a:p>
          <a:p>
            <a:pPr lvl="0"/>
            <a:r>
              <a:rPr lang="en-US" dirty="0" err="1"/>
              <a:t>Phasellus</a:t>
            </a:r>
            <a:r>
              <a:rPr lang="en-US" dirty="0"/>
              <a:t> cursus </a:t>
            </a:r>
            <a:r>
              <a:rPr lang="en-US" dirty="0" err="1"/>
              <a:t>venenatis</a:t>
            </a:r>
            <a:r>
              <a:rPr lang="en-US" dirty="0"/>
              <a:t> </a:t>
            </a:r>
            <a:r>
              <a:rPr lang="en-US" dirty="0" err="1"/>
              <a:t>metus</a:t>
            </a:r>
            <a:r>
              <a:rPr lang="en-US" dirty="0"/>
              <a:t>, </a:t>
            </a:r>
            <a:r>
              <a:rPr lang="en-US" dirty="0" err="1"/>
              <a:t>ut</a:t>
            </a:r>
            <a:r>
              <a:rPr lang="en-US" dirty="0"/>
              <a:t> fermentum </a:t>
            </a:r>
            <a:r>
              <a:rPr lang="en-US" dirty="0" err="1"/>
              <a:t>nunc</a:t>
            </a:r>
            <a:r>
              <a:rPr lang="en-US" dirty="0"/>
              <a:t> semper at. </a:t>
            </a:r>
            <a:r>
              <a:rPr lang="en-US" dirty="0" err="1"/>
              <a:t>Fusce</a:t>
            </a:r>
            <a:r>
              <a:rPr lang="en-US" dirty="0"/>
              <a:t> </a:t>
            </a:r>
            <a:r>
              <a:rPr lang="en-US" dirty="0" err="1"/>
              <a:t>interdum</a:t>
            </a:r>
            <a:r>
              <a:rPr lang="en-US" dirty="0"/>
              <a:t> </a:t>
            </a:r>
            <a:r>
              <a:rPr lang="en-US" dirty="0" err="1"/>
              <a:t>massa</a:t>
            </a:r>
            <a:r>
              <a:rPr lang="en-US" dirty="0"/>
              <a:t> </a:t>
            </a:r>
            <a:r>
              <a:rPr lang="en-US" dirty="0" err="1"/>
              <a:t>nec</a:t>
            </a:r>
            <a:r>
              <a:rPr lang="en-US" dirty="0"/>
              <a:t> lorem </a:t>
            </a:r>
            <a:r>
              <a:rPr lang="en-US" dirty="0" err="1"/>
              <a:t>pellentesque</a:t>
            </a:r>
            <a:r>
              <a:rPr lang="en-US" dirty="0"/>
              <a:t>, id </a:t>
            </a:r>
            <a:r>
              <a:rPr lang="en-US" dirty="0" err="1"/>
              <a:t>molestie</a:t>
            </a:r>
            <a:r>
              <a:rPr lang="en-US" dirty="0"/>
              <a:t> </a:t>
            </a:r>
            <a:r>
              <a:rPr lang="en-US" dirty="0" err="1"/>
              <a:t>purus</a:t>
            </a:r>
            <a:r>
              <a:rPr lang="en-US" dirty="0"/>
              <a:t> </a:t>
            </a:r>
            <a:r>
              <a:rPr lang="en-US" dirty="0" err="1"/>
              <a:t>venenatis</a:t>
            </a:r>
            <a:r>
              <a:rPr lang="en-US" dirty="0"/>
              <a:t>. </a:t>
            </a:r>
            <a:r>
              <a:rPr lang="en-US" dirty="0" err="1"/>
              <a:t>Suspendisse</a:t>
            </a:r>
            <a:r>
              <a:rPr lang="en-US" dirty="0"/>
              <a:t> </a:t>
            </a:r>
            <a:r>
              <a:rPr lang="en-US" dirty="0" err="1"/>
              <a:t>ut</a:t>
            </a:r>
            <a:r>
              <a:rPr lang="en-US" dirty="0"/>
              <a:t> </a:t>
            </a:r>
            <a:r>
              <a:rPr lang="en-US" dirty="0" err="1"/>
              <a:t>mauris</a:t>
            </a:r>
            <a:r>
              <a:rPr lang="en-US" dirty="0"/>
              <a:t> sit </a:t>
            </a:r>
            <a:r>
              <a:rPr lang="en-US" dirty="0" err="1"/>
              <a:t>amet</a:t>
            </a:r>
            <a:r>
              <a:rPr lang="en-US" dirty="0"/>
              <a:t> </a:t>
            </a:r>
            <a:r>
              <a:rPr lang="en-US" dirty="0" err="1"/>
              <a:t>sem</a:t>
            </a:r>
            <a:r>
              <a:rPr lang="en-US" dirty="0"/>
              <a:t> </a:t>
            </a:r>
            <a:r>
              <a:rPr lang="en-US" dirty="0" err="1"/>
              <a:t>aliquet</a:t>
            </a:r>
            <a:r>
              <a:rPr lang="en-US" dirty="0"/>
              <a:t> </a:t>
            </a:r>
            <a:r>
              <a:rPr lang="en-US" dirty="0" err="1"/>
              <a:t>ultrices</a:t>
            </a:r>
            <a:r>
              <a:rPr lang="en-US" dirty="0"/>
              <a:t>. In </a:t>
            </a:r>
            <a:r>
              <a:rPr lang="en-US" dirty="0" err="1"/>
              <a:t>ut</a:t>
            </a:r>
            <a:r>
              <a:rPr lang="en-US" dirty="0"/>
              <a:t> </a:t>
            </a:r>
            <a:r>
              <a:rPr lang="en-US" dirty="0" err="1"/>
              <a:t>nulla</a:t>
            </a:r>
            <a:r>
              <a:rPr lang="en-US" dirty="0"/>
              <a:t> </a:t>
            </a:r>
            <a:r>
              <a:rPr lang="en-US" dirty="0" err="1"/>
              <a:t>nunc</a:t>
            </a:r>
            <a:r>
              <a:rPr lang="en-US" dirty="0"/>
              <a:t>.</a:t>
            </a:r>
          </a:p>
        </p:txBody>
      </p:sp>
      <p:sp>
        <p:nvSpPr>
          <p:cNvPr id="19" name="Text Placeholder 4">
            <a:extLst>
              <a:ext uri="{FF2B5EF4-FFF2-40B4-BE49-F238E27FC236}">
                <a16:creationId xmlns:a16="http://schemas.microsoft.com/office/drawing/2014/main" id="{17C6500F-EF84-5448-9E64-6B5D2DDD6846}"/>
              </a:ext>
            </a:extLst>
          </p:cNvPr>
          <p:cNvSpPr>
            <a:spLocks noGrp="1"/>
          </p:cNvSpPr>
          <p:nvPr>
            <p:ph type="body" sz="quarter" idx="80" hasCustomPrompt="1"/>
          </p:nvPr>
        </p:nvSpPr>
        <p:spPr>
          <a:xfrm>
            <a:off x="5251073" y="2847822"/>
            <a:ext cx="3383271" cy="246221"/>
          </a:xfrm>
          <a:prstGeom prst="rect">
            <a:avLst/>
          </a:prstGeom>
        </p:spPr>
        <p:txBody>
          <a:bodyPr vert="horz" lIns="0" tIns="45720" rIns="91440" bIns="45720" rtlCol="0" anchor="ctr">
            <a:normAutofit/>
          </a:bodyPr>
          <a:lstStyle>
            <a:lvl1pPr>
              <a:defRPr lang="en-US" sz="1600" spc="-75" dirty="0">
                <a:solidFill>
                  <a:schemeClr val="accent1"/>
                </a:solidFill>
              </a:defRPr>
            </a:lvl1pPr>
          </a:lstStyle>
          <a:p>
            <a:pPr marL="0" lvl="0" indent="0">
              <a:lnSpc>
                <a:spcPct val="100000"/>
              </a:lnSpc>
              <a:buNone/>
            </a:pPr>
            <a:r>
              <a:rPr lang="en-US" dirty="0"/>
              <a:t>Lorem ipsum dolor sit </a:t>
            </a:r>
            <a:r>
              <a:rPr lang="en-US" dirty="0" err="1"/>
              <a:t>amet</a:t>
            </a:r>
            <a:endParaRPr lang="en-US" dirty="0"/>
          </a:p>
        </p:txBody>
      </p:sp>
      <p:sp>
        <p:nvSpPr>
          <p:cNvPr id="20" name="Footer Placeholder 2">
            <a:extLst>
              <a:ext uri="{FF2B5EF4-FFF2-40B4-BE49-F238E27FC236}">
                <a16:creationId xmlns:a16="http://schemas.microsoft.com/office/drawing/2014/main" id="{6F18152F-D5D9-D44D-932C-75EF5DCDE720}"/>
              </a:ext>
            </a:extLst>
          </p:cNvPr>
          <p:cNvSpPr>
            <a:spLocks noGrp="1"/>
          </p:cNvSpPr>
          <p:nvPr>
            <p:ph type="ftr" sz="quarter" idx="3"/>
          </p:nvPr>
        </p:nvSpPr>
        <p:spPr>
          <a:xfrm>
            <a:off x="3232075" y="6629437"/>
            <a:ext cx="5727851" cy="123273"/>
          </a:xfrm>
          <a:prstGeom prst="rect">
            <a:avLst/>
          </a:prstGeom>
        </p:spPr>
        <p:txBody>
          <a:bodyPr lIns="0" tIns="0" rIns="0" bIns="0"/>
          <a:lstStyle>
            <a:lvl1pPr>
              <a:defRPr sz="700">
                <a:solidFill>
                  <a:srgbClr val="B1B1B1"/>
                </a:solidFill>
              </a:defRPr>
            </a:lvl1pPr>
          </a:lstStyle>
          <a:p>
            <a:pPr marL="6351" algn="ctr">
              <a:spcBef>
                <a:spcPts val="68"/>
              </a:spcBef>
            </a:pPr>
            <a:r>
              <a:rPr lang="en-US" spc="8"/>
              <a:t>P3 group company presentation</a:t>
            </a:r>
            <a:endParaRPr lang="en-US" spc="-8" dirty="0"/>
          </a:p>
        </p:txBody>
      </p:sp>
      <p:pic>
        <p:nvPicPr>
          <p:cNvPr id="26" name="Graphic 25">
            <a:extLst>
              <a:ext uri="{FF2B5EF4-FFF2-40B4-BE49-F238E27FC236}">
                <a16:creationId xmlns:a16="http://schemas.microsoft.com/office/drawing/2014/main" id="{5F04756A-0431-754A-852E-1AB02236D8D9}"/>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1343877" y="270000"/>
            <a:ext cx="416323" cy="403680"/>
          </a:xfrm>
          <a:prstGeom prst="rect">
            <a:avLst/>
          </a:prstGeom>
        </p:spPr>
      </p:pic>
      <p:sp>
        <p:nvSpPr>
          <p:cNvPr id="27" name="Slide Number Placeholder 3">
            <a:extLst>
              <a:ext uri="{FF2B5EF4-FFF2-40B4-BE49-F238E27FC236}">
                <a16:creationId xmlns:a16="http://schemas.microsoft.com/office/drawing/2014/main" id="{6A25C205-1BB5-F84E-B129-DE529E51DFB3}"/>
              </a:ext>
            </a:extLst>
          </p:cNvPr>
          <p:cNvSpPr>
            <a:spLocks noGrp="1"/>
          </p:cNvSpPr>
          <p:nvPr>
            <p:ph type="sldNum" sz="quarter" idx="4"/>
          </p:nvPr>
        </p:nvSpPr>
        <p:spPr>
          <a:xfrm>
            <a:off x="11310171" y="6629437"/>
            <a:ext cx="450029" cy="123273"/>
          </a:xfrm>
          <a:prstGeom prst="rect">
            <a:avLst/>
          </a:prstGeom>
        </p:spPr>
        <p:txBody>
          <a:bodyPr lIns="0" tIns="0" rIns="0" bIns="0"/>
          <a:lstStyle>
            <a:lvl1pPr>
              <a:defRPr sz="700">
                <a:solidFill>
                  <a:srgbClr val="B1B1B1"/>
                </a:solidFill>
              </a:defRPr>
            </a:lvl1pPr>
          </a:lstStyle>
          <a:p>
            <a:pPr algn="r"/>
            <a:fld id="{B6F15528-21DE-4FAA-801E-634DDDAF4B2B}" type="slidenum">
              <a:rPr lang="en-RO" smtClean="0"/>
              <a:pPr algn="r"/>
              <a:t>‹#›</a:t>
            </a:fld>
            <a:endParaRPr lang="en-RO" dirty="0"/>
          </a:p>
        </p:txBody>
      </p:sp>
    </p:spTree>
    <p:extLst>
      <p:ext uri="{BB962C8B-B14F-4D97-AF65-F5344CB8AC3E}">
        <p14:creationId xmlns:p14="http://schemas.microsoft.com/office/powerpoint/2010/main" val="244469422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1_Microsoft GP">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659F0E27-D0B2-384D-9F80-625F963F20A0}"/>
              </a:ext>
            </a:extLst>
          </p:cNvPr>
          <p:cNvSpPr/>
          <p:nvPr userDrawn="1"/>
        </p:nvSpPr>
        <p:spPr>
          <a:xfrm>
            <a:off x="1" y="0"/>
            <a:ext cx="4363855"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7"/>
          </a:p>
        </p:txBody>
      </p:sp>
      <p:sp>
        <p:nvSpPr>
          <p:cNvPr id="15" name="object 4">
            <a:extLst>
              <a:ext uri="{FF2B5EF4-FFF2-40B4-BE49-F238E27FC236}">
                <a16:creationId xmlns:a16="http://schemas.microsoft.com/office/drawing/2014/main" id="{9A5E5E0A-C077-3345-851E-7E7973214217}"/>
              </a:ext>
            </a:extLst>
          </p:cNvPr>
          <p:cNvSpPr/>
          <p:nvPr userDrawn="1"/>
        </p:nvSpPr>
        <p:spPr>
          <a:xfrm>
            <a:off x="-5290" y="0"/>
            <a:ext cx="12197289" cy="1129576"/>
          </a:xfrm>
          <a:custGeom>
            <a:avLst/>
            <a:gdLst/>
            <a:ahLst/>
            <a:cxnLst/>
            <a:rect l="l" t="t" r="r" b="b"/>
            <a:pathLst>
              <a:path w="6031230" h="11057255">
                <a:moveTo>
                  <a:pt x="6031219" y="0"/>
                </a:moveTo>
                <a:lnTo>
                  <a:pt x="0" y="0"/>
                </a:lnTo>
                <a:lnTo>
                  <a:pt x="0" y="11057254"/>
                </a:lnTo>
                <a:lnTo>
                  <a:pt x="6031219" y="11057254"/>
                </a:lnTo>
                <a:lnTo>
                  <a:pt x="6031219" y="0"/>
                </a:lnTo>
                <a:close/>
              </a:path>
            </a:pathLst>
          </a:custGeom>
          <a:solidFill>
            <a:schemeClr val="accent1"/>
          </a:solidFill>
        </p:spPr>
        <p:txBody>
          <a:bodyPr wrap="square" lIns="0" tIns="0" rIns="0" bIns="0" rtlCol="0"/>
          <a:lstStyle/>
          <a:p>
            <a:endParaRPr sz="900"/>
          </a:p>
        </p:txBody>
      </p:sp>
      <p:pic>
        <p:nvPicPr>
          <p:cNvPr id="16" name="Graphic 15">
            <a:extLst>
              <a:ext uri="{FF2B5EF4-FFF2-40B4-BE49-F238E27FC236}">
                <a16:creationId xmlns:a16="http://schemas.microsoft.com/office/drawing/2014/main" id="{E65EDEBE-21D7-F646-86E1-174301632AFF}"/>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1343877" y="270000"/>
            <a:ext cx="416323" cy="403680"/>
          </a:xfrm>
          <a:prstGeom prst="rect">
            <a:avLst/>
          </a:prstGeom>
        </p:spPr>
      </p:pic>
      <p:sp>
        <p:nvSpPr>
          <p:cNvPr id="24" name="Text Placeholder 4">
            <a:extLst>
              <a:ext uri="{FF2B5EF4-FFF2-40B4-BE49-F238E27FC236}">
                <a16:creationId xmlns:a16="http://schemas.microsoft.com/office/drawing/2014/main" id="{8C2E3C36-F45D-3940-BF1E-D589AC988926}"/>
              </a:ext>
            </a:extLst>
          </p:cNvPr>
          <p:cNvSpPr>
            <a:spLocks noGrp="1"/>
          </p:cNvSpPr>
          <p:nvPr>
            <p:ph type="body" sz="quarter" idx="77" hasCustomPrompt="1"/>
          </p:nvPr>
        </p:nvSpPr>
        <p:spPr>
          <a:xfrm>
            <a:off x="432001" y="759771"/>
            <a:ext cx="7727367" cy="159275"/>
          </a:xfrm>
          <a:prstGeom prst="rect">
            <a:avLst/>
          </a:prstGeom>
        </p:spPr>
        <p:txBody>
          <a:bodyPr wrap="square" lIns="0" tIns="0" rIns="0" bIns="0">
            <a:spAutoFit/>
          </a:bodyPr>
          <a:lstStyle>
            <a:lvl1pPr marL="0" marR="0" indent="0" algn="l" defTabSz="914344" rtl="0" eaLnBrk="1" fontAlgn="auto" latinLnBrk="0" hangingPunct="1">
              <a:lnSpc>
                <a:spcPct val="120000"/>
              </a:lnSpc>
              <a:spcBef>
                <a:spcPts val="0"/>
              </a:spcBef>
              <a:spcAft>
                <a:spcPts val="0"/>
              </a:spcAft>
              <a:buClrTx/>
              <a:buSzTx/>
              <a:buFontTx/>
              <a:buNone/>
              <a:tabLst/>
              <a:defRPr sz="933" cap="all" spc="75" baseline="0">
                <a:solidFill>
                  <a:schemeClr val="bg1"/>
                </a:solidFill>
                <a:latin typeface="+mj-lt"/>
              </a:defRPr>
            </a:lvl1pPr>
          </a:lstStyle>
          <a:p>
            <a:r>
              <a:rPr lang="en-US" dirty="0"/>
              <a:t>P3 GROUP GMBH</a:t>
            </a:r>
          </a:p>
        </p:txBody>
      </p:sp>
      <p:sp>
        <p:nvSpPr>
          <p:cNvPr id="30" name="Text Placeholder 4">
            <a:extLst>
              <a:ext uri="{FF2B5EF4-FFF2-40B4-BE49-F238E27FC236}">
                <a16:creationId xmlns:a16="http://schemas.microsoft.com/office/drawing/2014/main" id="{A35144F1-1A1D-8C45-B58D-D68CDF0AE130}"/>
              </a:ext>
            </a:extLst>
          </p:cNvPr>
          <p:cNvSpPr>
            <a:spLocks noGrp="1"/>
          </p:cNvSpPr>
          <p:nvPr>
            <p:ph type="body" sz="quarter" idx="78" hasCustomPrompt="1"/>
          </p:nvPr>
        </p:nvSpPr>
        <p:spPr>
          <a:xfrm>
            <a:off x="432001" y="226675"/>
            <a:ext cx="7727367" cy="498598"/>
          </a:xfrm>
          <a:prstGeom prst="rect">
            <a:avLst/>
          </a:prstGeom>
        </p:spPr>
        <p:txBody>
          <a:bodyPr vert="horz" wrap="square" lIns="0" tIns="0" rIns="0" bIns="0" rtlCol="0">
            <a:spAutoFit/>
          </a:bodyPr>
          <a:lstStyle>
            <a:lvl1pPr marL="0" indent="0">
              <a:buNone/>
              <a:defRPr lang="en-US" sz="3600" spc="-200" baseline="0" dirty="0">
                <a:solidFill>
                  <a:schemeClr val="bg1"/>
                </a:solidFill>
              </a:defRPr>
            </a:lvl1pPr>
          </a:lstStyle>
          <a:p>
            <a:pPr marL="89998" lvl="0" indent="-89998">
              <a:spcBef>
                <a:spcPts val="0"/>
              </a:spcBef>
            </a:pPr>
            <a:r>
              <a:rPr lang="en-US" dirty="0"/>
              <a:t>Contact</a:t>
            </a:r>
          </a:p>
        </p:txBody>
      </p:sp>
      <p:sp>
        <p:nvSpPr>
          <p:cNvPr id="38" name="Text Placeholder 4">
            <a:extLst>
              <a:ext uri="{FF2B5EF4-FFF2-40B4-BE49-F238E27FC236}">
                <a16:creationId xmlns:a16="http://schemas.microsoft.com/office/drawing/2014/main" id="{AD617C3C-FAB0-3E42-A2C3-235F88B94BEF}"/>
              </a:ext>
            </a:extLst>
          </p:cNvPr>
          <p:cNvSpPr>
            <a:spLocks noGrp="1"/>
          </p:cNvSpPr>
          <p:nvPr>
            <p:ph type="body" sz="quarter" idx="59" hasCustomPrompt="1"/>
          </p:nvPr>
        </p:nvSpPr>
        <p:spPr>
          <a:xfrm>
            <a:off x="432000" y="2607446"/>
            <a:ext cx="3166979" cy="2400657"/>
          </a:xfrm>
          <a:prstGeom prst="rect">
            <a:avLst/>
          </a:prstGeom>
          <a:noFill/>
        </p:spPr>
        <p:txBody>
          <a:bodyPr wrap="square" lIns="0" tIns="0" rIns="0" bIns="0">
            <a:spAutoFit/>
          </a:bodyPr>
          <a:lstStyle>
            <a:lvl1pPr marL="0" indent="0">
              <a:lnSpc>
                <a:spcPct val="100000"/>
              </a:lnSpc>
              <a:spcBef>
                <a:spcPts val="0"/>
              </a:spcBef>
              <a:spcAft>
                <a:spcPts val="0"/>
              </a:spcAft>
              <a:buFontTx/>
              <a:buNone/>
              <a:defRPr sz="1200">
                <a:solidFill>
                  <a:srgbClr val="737373"/>
                </a:solidFill>
                <a:latin typeface="+mn-lt"/>
              </a:defRPr>
            </a:lvl1pPr>
          </a:lstStyle>
          <a:p>
            <a:pPr lvl="0"/>
            <a:r>
              <a:rPr lang="en-US" dirty="0"/>
              <a:t>Gold Application Integration</a:t>
            </a:r>
          </a:p>
          <a:p>
            <a:pPr lvl="0"/>
            <a:r>
              <a:rPr lang="en-US" dirty="0"/>
              <a:t>Gold DevOps</a:t>
            </a:r>
          </a:p>
          <a:p>
            <a:pPr lvl="0"/>
            <a:r>
              <a:rPr lang="en-US" dirty="0"/>
              <a:t>Gold Data Analytics</a:t>
            </a:r>
          </a:p>
          <a:p>
            <a:pPr lvl="0"/>
            <a:r>
              <a:rPr lang="en-US" dirty="0"/>
              <a:t>Gold Data Platform</a:t>
            </a:r>
          </a:p>
          <a:p>
            <a:pPr lvl="0"/>
            <a:r>
              <a:rPr lang="en-US" dirty="0"/>
              <a:t>Gold Project And Portfolio Management</a:t>
            </a:r>
          </a:p>
          <a:p>
            <a:pPr lvl="0"/>
            <a:r>
              <a:rPr lang="en-US" dirty="0"/>
              <a:t>Gold Communications</a:t>
            </a:r>
          </a:p>
          <a:p>
            <a:pPr lvl="0"/>
            <a:r>
              <a:rPr lang="en-US" dirty="0"/>
              <a:t>Gold Application Development</a:t>
            </a:r>
          </a:p>
          <a:p>
            <a:pPr lvl="0"/>
            <a:r>
              <a:rPr lang="en-US" dirty="0"/>
              <a:t>Gold Cloud Platform</a:t>
            </a:r>
          </a:p>
          <a:p>
            <a:pPr lvl="0"/>
            <a:r>
              <a:rPr lang="en-US" dirty="0"/>
              <a:t>Gold Datacenter</a:t>
            </a:r>
          </a:p>
          <a:p>
            <a:pPr lvl="0"/>
            <a:r>
              <a:rPr lang="en-US" dirty="0"/>
              <a:t>Gold Cloud Productivity</a:t>
            </a:r>
          </a:p>
          <a:p>
            <a:pPr lvl="0"/>
            <a:r>
              <a:rPr lang="en-US" dirty="0"/>
              <a:t>Gold Enterprise Mobility Management</a:t>
            </a:r>
          </a:p>
          <a:p>
            <a:pPr lvl="0"/>
            <a:r>
              <a:rPr lang="en-US" dirty="0"/>
              <a:t>Gold Cloud Business Applications</a:t>
            </a:r>
          </a:p>
          <a:p>
            <a:pPr lvl="0"/>
            <a:r>
              <a:rPr lang="en-US" dirty="0"/>
              <a:t>Gold Security</a:t>
            </a:r>
          </a:p>
        </p:txBody>
      </p:sp>
      <p:sp>
        <p:nvSpPr>
          <p:cNvPr id="39" name="Text Placeholder 4">
            <a:extLst>
              <a:ext uri="{FF2B5EF4-FFF2-40B4-BE49-F238E27FC236}">
                <a16:creationId xmlns:a16="http://schemas.microsoft.com/office/drawing/2014/main" id="{978AC144-7D9E-8047-B1DB-9290B73ED648}"/>
              </a:ext>
            </a:extLst>
          </p:cNvPr>
          <p:cNvSpPr>
            <a:spLocks noGrp="1"/>
          </p:cNvSpPr>
          <p:nvPr>
            <p:ph type="body" sz="quarter" idx="79" hasCustomPrompt="1"/>
          </p:nvPr>
        </p:nvSpPr>
        <p:spPr>
          <a:xfrm>
            <a:off x="4813883" y="2607448"/>
            <a:ext cx="6946316" cy="1077217"/>
          </a:xfrm>
          <a:prstGeom prst="rect">
            <a:avLst/>
          </a:prstGeom>
          <a:noFill/>
        </p:spPr>
        <p:txBody>
          <a:bodyPr wrap="square" lIns="0" tIns="0" rIns="0" bIns="0">
            <a:spAutoFit/>
          </a:bodyPr>
          <a:lstStyle>
            <a:lvl1pPr marL="0" indent="0">
              <a:lnSpc>
                <a:spcPct val="150000"/>
              </a:lnSpc>
              <a:spcBef>
                <a:spcPts val="0"/>
              </a:spcBef>
              <a:spcAft>
                <a:spcPts val="0"/>
              </a:spcAft>
              <a:buFontTx/>
              <a:buNone/>
              <a:defRPr sz="1200">
                <a:solidFill>
                  <a:srgbClr val="000000"/>
                </a:solidFill>
                <a:latin typeface="+mn-lt"/>
              </a:defRPr>
            </a:lvl1pPr>
          </a:lstStyle>
          <a:p>
            <a:pPr lvl="0"/>
            <a:r>
              <a:rPr lang="en-US" dirty="0" err="1"/>
              <a:t>Im</a:t>
            </a:r>
            <a:r>
              <a:rPr lang="en-US" dirty="0"/>
              <a:t> </a:t>
            </a:r>
            <a:r>
              <a:rPr lang="en-US" dirty="0" err="1"/>
              <a:t>Jahr</a:t>
            </a:r>
            <a:r>
              <a:rPr lang="en-US" dirty="0"/>
              <a:t> 2019 </a:t>
            </a:r>
            <a:r>
              <a:rPr lang="en-US" dirty="0" err="1"/>
              <a:t>wurden</a:t>
            </a:r>
            <a:r>
              <a:rPr lang="en-US" dirty="0"/>
              <a:t> </a:t>
            </a:r>
            <a:r>
              <a:rPr lang="en-US" dirty="0" err="1"/>
              <a:t>wir</a:t>
            </a:r>
            <a:r>
              <a:rPr lang="en-US" dirty="0"/>
              <a:t> Microsoft Gold Partner in </a:t>
            </a:r>
            <a:r>
              <a:rPr lang="en-US" dirty="0" err="1"/>
              <a:t>verschiedenen</a:t>
            </a:r>
            <a:r>
              <a:rPr lang="en-US" dirty="0"/>
              <a:t> </a:t>
            </a:r>
            <a:r>
              <a:rPr lang="en-US" dirty="0" err="1"/>
              <a:t>Kompetenzbereichen</a:t>
            </a:r>
            <a:r>
              <a:rPr lang="en-US" dirty="0"/>
              <a:t> und </a:t>
            </a:r>
            <a:r>
              <a:rPr lang="en-US" dirty="0" err="1"/>
              <a:t>bauen</a:t>
            </a:r>
            <a:r>
              <a:rPr lang="en-US" dirty="0"/>
              <a:t> </a:t>
            </a:r>
            <a:r>
              <a:rPr lang="en-US" dirty="0" err="1"/>
              <a:t>unsere</a:t>
            </a:r>
            <a:r>
              <a:rPr lang="en-US" dirty="0"/>
              <a:t> Azure-</a:t>
            </a:r>
            <a:r>
              <a:rPr lang="en-US" dirty="0" err="1"/>
              <a:t>Fähigkeiten</a:t>
            </a:r>
            <a:r>
              <a:rPr lang="en-US" dirty="0"/>
              <a:t> </a:t>
            </a:r>
            <a:r>
              <a:rPr lang="en-US" dirty="0" err="1"/>
              <a:t>weiter</a:t>
            </a:r>
            <a:r>
              <a:rPr lang="en-US" dirty="0"/>
              <a:t> </a:t>
            </a:r>
            <a:r>
              <a:rPr lang="en-US" dirty="0" err="1"/>
              <a:t>aus.</a:t>
            </a:r>
            <a:r>
              <a:rPr lang="en-US" dirty="0"/>
              <a:t> </a:t>
            </a:r>
            <a:r>
              <a:rPr lang="en-US" dirty="0" err="1"/>
              <a:t>Als</a:t>
            </a:r>
            <a:r>
              <a:rPr lang="en-US" dirty="0"/>
              <a:t> </a:t>
            </a:r>
            <a:r>
              <a:rPr lang="en-US" dirty="0" err="1"/>
              <a:t>rekrutierter</a:t>
            </a:r>
            <a:r>
              <a:rPr lang="en-US" dirty="0"/>
              <a:t> Managed Partner </a:t>
            </a:r>
            <a:r>
              <a:rPr lang="en-US" dirty="0" err="1"/>
              <a:t>partizipiert</a:t>
            </a:r>
            <a:r>
              <a:rPr lang="en-US" dirty="0"/>
              <a:t> P3 an </a:t>
            </a:r>
            <a:r>
              <a:rPr lang="en-US" dirty="0" err="1"/>
              <a:t>einer</a:t>
            </a:r>
            <a:r>
              <a:rPr lang="en-US" dirty="0"/>
              <a:t> </a:t>
            </a:r>
            <a:r>
              <a:rPr lang="en-US" dirty="0" err="1"/>
              <a:t>engen</a:t>
            </a:r>
            <a:r>
              <a:rPr lang="en-US" dirty="0"/>
              <a:t> 1:1-Geschäftsentwicklung </a:t>
            </a:r>
            <a:r>
              <a:rPr lang="en-US" dirty="0" err="1"/>
              <a:t>mit</a:t>
            </a:r>
            <a:r>
              <a:rPr lang="en-US" dirty="0"/>
              <a:t> MSFT. P3 </a:t>
            </a:r>
            <a:r>
              <a:rPr lang="en-US" dirty="0" err="1"/>
              <a:t>ist</a:t>
            </a:r>
            <a:r>
              <a:rPr lang="en-US" dirty="0"/>
              <a:t> auf dem </a:t>
            </a:r>
            <a:r>
              <a:rPr lang="en-US" dirty="0" err="1"/>
              <a:t>Weg</a:t>
            </a:r>
            <a:r>
              <a:rPr lang="en-US" dirty="0"/>
              <a:t>, </a:t>
            </a:r>
            <a:r>
              <a:rPr lang="en-US" dirty="0" err="1"/>
              <a:t>einer</a:t>
            </a:r>
            <a:r>
              <a:rPr lang="en-US" dirty="0"/>
              <a:t> der </a:t>
            </a:r>
            <a:r>
              <a:rPr lang="en-US" dirty="0" err="1"/>
              <a:t>hochspezialisierten</a:t>
            </a:r>
            <a:r>
              <a:rPr lang="en-US" dirty="0"/>
              <a:t> Partner von MSFT in den </a:t>
            </a:r>
            <a:r>
              <a:rPr lang="en-US" dirty="0" err="1"/>
              <a:t>Bereichen</a:t>
            </a:r>
            <a:r>
              <a:rPr lang="en-US" dirty="0"/>
              <a:t> Cloud Native Application Development, </a:t>
            </a:r>
            <a:r>
              <a:rPr lang="en-US" dirty="0" err="1"/>
              <a:t>Devops</a:t>
            </a:r>
            <a:r>
              <a:rPr lang="en-US" dirty="0"/>
              <a:t>, Power Apps, etc. </a:t>
            </a:r>
            <a:r>
              <a:rPr lang="en-US" dirty="0" err="1"/>
              <a:t>zu</a:t>
            </a:r>
            <a:r>
              <a:rPr lang="en-US" dirty="0"/>
              <a:t> </a:t>
            </a:r>
            <a:r>
              <a:rPr lang="en-US" dirty="0" err="1"/>
              <a:t>werden</a:t>
            </a:r>
            <a:r>
              <a:rPr lang="en-US" dirty="0"/>
              <a:t>. </a:t>
            </a:r>
          </a:p>
        </p:txBody>
      </p:sp>
      <p:sp>
        <p:nvSpPr>
          <p:cNvPr id="41" name="Text Placeholder 2">
            <a:extLst>
              <a:ext uri="{FF2B5EF4-FFF2-40B4-BE49-F238E27FC236}">
                <a16:creationId xmlns:a16="http://schemas.microsoft.com/office/drawing/2014/main" id="{EC029887-80C4-F843-8417-CBC2703DC378}"/>
              </a:ext>
            </a:extLst>
          </p:cNvPr>
          <p:cNvSpPr>
            <a:spLocks noGrp="1"/>
          </p:cNvSpPr>
          <p:nvPr>
            <p:ph type="body" sz="quarter" idx="81" hasCustomPrompt="1"/>
          </p:nvPr>
        </p:nvSpPr>
        <p:spPr>
          <a:xfrm>
            <a:off x="4813885" y="1936378"/>
            <a:ext cx="4664556" cy="274637"/>
          </a:xfrm>
          <a:prstGeom prst="rect">
            <a:avLst/>
          </a:prstGeom>
        </p:spPr>
        <p:txBody>
          <a:bodyPr lIns="0">
            <a:noAutofit/>
          </a:bodyPr>
          <a:lstStyle>
            <a:lvl1pPr marL="0" indent="0">
              <a:buNone/>
              <a:defRPr sz="1600" spc="-75">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GB" dirty="0"/>
              <a:t>Microsoft Gold Partner</a:t>
            </a:r>
          </a:p>
        </p:txBody>
      </p:sp>
      <p:sp>
        <p:nvSpPr>
          <p:cNvPr id="47" name="Text Placeholder 2">
            <a:extLst>
              <a:ext uri="{FF2B5EF4-FFF2-40B4-BE49-F238E27FC236}">
                <a16:creationId xmlns:a16="http://schemas.microsoft.com/office/drawing/2014/main" id="{96A9EC8C-4024-8642-AC6F-D3A532B52A1E}"/>
              </a:ext>
            </a:extLst>
          </p:cNvPr>
          <p:cNvSpPr>
            <a:spLocks noGrp="1"/>
          </p:cNvSpPr>
          <p:nvPr>
            <p:ph type="body" sz="quarter" idx="82" hasCustomPrompt="1"/>
          </p:nvPr>
        </p:nvSpPr>
        <p:spPr>
          <a:xfrm>
            <a:off x="4813885" y="4450978"/>
            <a:ext cx="4664556" cy="274637"/>
          </a:xfrm>
          <a:prstGeom prst="rect">
            <a:avLst/>
          </a:prstGeom>
        </p:spPr>
        <p:txBody>
          <a:bodyPr lIns="0">
            <a:noAutofit/>
          </a:bodyPr>
          <a:lstStyle>
            <a:lvl1pPr marL="0" indent="0">
              <a:buNone/>
              <a:defRPr sz="1600" spc="-75">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GB" dirty="0" err="1"/>
              <a:t>Technologien</a:t>
            </a:r>
            <a:r>
              <a:rPr lang="en-GB" dirty="0"/>
              <a:t> (</a:t>
            </a:r>
            <a:r>
              <a:rPr lang="en-GB" dirty="0" err="1"/>
              <a:t>Auszug</a:t>
            </a:r>
            <a:r>
              <a:rPr lang="en-GB" dirty="0"/>
              <a:t>)</a:t>
            </a:r>
          </a:p>
        </p:txBody>
      </p:sp>
      <p:sp>
        <p:nvSpPr>
          <p:cNvPr id="14" name="Date Placeholder 2">
            <a:extLst>
              <a:ext uri="{FF2B5EF4-FFF2-40B4-BE49-F238E27FC236}">
                <a16:creationId xmlns:a16="http://schemas.microsoft.com/office/drawing/2014/main" id="{3E032835-A4FF-5048-93FF-CC2C2814B3AA}"/>
              </a:ext>
            </a:extLst>
          </p:cNvPr>
          <p:cNvSpPr>
            <a:spLocks noGrp="1"/>
          </p:cNvSpPr>
          <p:nvPr>
            <p:ph type="dt" sz="half" idx="10"/>
          </p:nvPr>
        </p:nvSpPr>
        <p:spPr>
          <a:xfrm>
            <a:off x="432001" y="6629437"/>
            <a:ext cx="659092" cy="123273"/>
          </a:xfrm>
        </p:spPr>
        <p:txBody>
          <a:bodyPr/>
          <a:lstStyle/>
          <a:p>
            <a:fld id="{5132C90F-5A8A-4852-9C39-9C63A7903B3C}" type="datetime1">
              <a:rPr lang="ro-RO" smtClean="0"/>
              <a:t>01.02.2024</a:t>
            </a:fld>
            <a:endParaRPr lang="en-US" dirty="0"/>
          </a:p>
        </p:txBody>
      </p:sp>
      <p:sp>
        <p:nvSpPr>
          <p:cNvPr id="13" name="Footer Placeholder 2">
            <a:extLst>
              <a:ext uri="{FF2B5EF4-FFF2-40B4-BE49-F238E27FC236}">
                <a16:creationId xmlns:a16="http://schemas.microsoft.com/office/drawing/2014/main" id="{DC92BFAC-CA06-974C-B789-773DAD507A3D}"/>
              </a:ext>
            </a:extLst>
          </p:cNvPr>
          <p:cNvSpPr>
            <a:spLocks noGrp="1"/>
          </p:cNvSpPr>
          <p:nvPr>
            <p:ph type="ftr" sz="quarter" idx="3"/>
          </p:nvPr>
        </p:nvSpPr>
        <p:spPr>
          <a:xfrm>
            <a:off x="3232075" y="6629437"/>
            <a:ext cx="5727851" cy="123273"/>
          </a:xfrm>
          <a:prstGeom prst="rect">
            <a:avLst/>
          </a:prstGeom>
        </p:spPr>
        <p:txBody>
          <a:bodyPr lIns="0" tIns="0" rIns="0" bIns="0"/>
          <a:lstStyle>
            <a:lvl1pPr>
              <a:defRPr sz="700">
                <a:solidFill>
                  <a:srgbClr val="B1B1B1"/>
                </a:solidFill>
              </a:defRPr>
            </a:lvl1pPr>
          </a:lstStyle>
          <a:p>
            <a:pPr marL="6351" algn="ctr">
              <a:spcBef>
                <a:spcPts val="68"/>
              </a:spcBef>
            </a:pPr>
            <a:r>
              <a:rPr lang="en-US" spc="8"/>
              <a:t>P3 group company presentation</a:t>
            </a:r>
            <a:endParaRPr lang="en-US" spc="-8" dirty="0"/>
          </a:p>
        </p:txBody>
      </p:sp>
      <p:sp>
        <p:nvSpPr>
          <p:cNvPr id="18" name="Slide Number Placeholder 3">
            <a:extLst>
              <a:ext uri="{FF2B5EF4-FFF2-40B4-BE49-F238E27FC236}">
                <a16:creationId xmlns:a16="http://schemas.microsoft.com/office/drawing/2014/main" id="{EF6C2152-73C7-754B-9FD7-73890E9F1F75}"/>
              </a:ext>
            </a:extLst>
          </p:cNvPr>
          <p:cNvSpPr>
            <a:spLocks noGrp="1"/>
          </p:cNvSpPr>
          <p:nvPr>
            <p:ph type="sldNum" sz="quarter" idx="4"/>
          </p:nvPr>
        </p:nvSpPr>
        <p:spPr>
          <a:xfrm>
            <a:off x="11310171" y="6629437"/>
            <a:ext cx="450029" cy="123273"/>
          </a:xfrm>
          <a:prstGeom prst="rect">
            <a:avLst/>
          </a:prstGeom>
        </p:spPr>
        <p:txBody>
          <a:bodyPr lIns="0" tIns="0" rIns="0" bIns="0"/>
          <a:lstStyle>
            <a:lvl1pPr>
              <a:defRPr sz="700">
                <a:solidFill>
                  <a:srgbClr val="B1B1B1"/>
                </a:solidFill>
              </a:defRPr>
            </a:lvl1pPr>
          </a:lstStyle>
          <a:p>
            <a:pPr algn="r"/>
            <a:fld id="{B6F15528-21DE-4FAA-801E-634DDDAF4B2B}" type="slidenum">
              <a:rPr lang="en-RO" smtClean="0"/>
              <a:pPr algn="r"/>
              <a:t>‹#›</a:t>
            </a:fld>
            <a:endParaRPr lang="en-RO" dirty="0"/>
          </a:p>
        </p:txBody>
      </p:sp>
    </p:spTree>
    <p:extLst>
      <p:ext uri="{BB962C8B-B14F-4D97-AF65-F5344CB8AC3E}">
        <p14:creationId xmlns:p14="http://schemas.microsoft.com/office/powerpoint/2010/main" val="72934592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Text + image">
    <p:spTree>
      <p:nvGrpSpPr>
        <p:cNvPr id="1" name=""/>
        <p:cNvGrpSpPr/>
        <p:nvPr/>
      </p:nvGrpSpPr>
      <p:grpSpPr>
        <a:xfrm>
          <a:off x="0" y="0"/>
          <a:ext cx="0" cy="0"/>
          <a:chOff x="0" y="0"/>
          <a:chExt cx="0" cy="0"/>
        </a:xfrm>
      </p:grpSpPr>
      <p:sp>
        <p:nvSpPr>
          <p:cNvPr id="15" name="Text Placeholder 4">
            <a:extLst>
              <a:ext uri="{FF2B5EF4-FFF2-40B4-BE49-F238E27FC236}">
                <a16:creationId xmlns:a16="http://schemas.microsoft.com/office/drawing/2014/main" id="{26E0D0C4-5FD4-0642-B295-C0224EA483C1}"/>
              </a:ext>
            </a:extLst>
          </p:cNvPr>
          <p:cNvSpPr>
            <a:spLocks noGrp="1"/>
          </p:cNvSpPr>
          <p:nvPr>
            <p:ph type="body" sz="quarter" idx="77" hasCustomPrompt="1"/>
          </p:nvPr>
        </p:nvSpPr>
        <p:spPr>
          <a:xfrm>
            <a:off x="432000" y="759600"/>
            <a:ext cx="9471699" cy="159275"/>
          </a:xfrm>
          <a:prstGeom prst="rect">
            <a:avLst/>
          </a:prstGeom>
        </p:spPr>
        <p:txBody>
          <a:bodyPr wrap="square" lIns="0" tIns="0" rIns="0" bIns="0">
            <a:spAutoFit/>
          </a:bodyPr>
          <a:lstStyle>
            <a:lvl1pPr marL="0" marR="0" indent="0" algn="l" defTabSz="914344" rtl="0" eaLnBrk="1" fontAlgn="auto" latinLnBrk="0" hangingPunct="1">
              <a:lnSpc>
                <a:spcPct val="120000"/>
              </a:lnSpc>
              <a:spcBef>
                <a:spcPts val="0"/>
              </a:spcBef>
              <a:spcAft>
                <a:spcPts val="0"/>
              </a:spcAft>
              <a:buClrTx/>
              <a:buSzTx/>
              <a:buFontTx/>
              <a:buNone/>
              <a:tabLst/>
              <a:defRPr sz="933" cap="all" spc="75" baseline="0">
                <a:solidFill>
                  <a:schemeClr val="accent3"/>
                </a:solidFill>
                <a:latin typeface="+mj-lt"/>
              </a:defRPr>
            </a:lvl1pPr>
          </a:lstStyle>
          <a:p>
            <a:r>
              <a:rPr lang="en-US" dirty="0"/>
              <a:t>Subtitle</a:t>
            </a:r>
          </a:p>
        </p:txBody>
      </p:sp>
      <p:sp>
        <p:nvSpPr>
          <p:cNvPr id="16" name="Text Placeholder 4">
            <a:extLst>
              <a:ext uri="{FF2B5EF4-FFF2-40B4-BE49-F238E27FC236}">
                <a16:creationId xmlns:a16="http://schemas.microsoft.com/office/drawing/2014/main" id="{2F5BDD0F-AFD4-C74B-8245-DADD56631763}"/>
              </a:ext>
            </a:extLst>
          </p:cNvPr>
          <p:cNvSpPr>
            <a:spLocks noGrp="1"/>
          </p:cNvSpPr>
          <p:nvPr>
            <p:ph type="body" sz="quarter" idx="78" hasCustomPrompt="1"/>
          </p:nvPr>
        </p:nvSpPr>
        <p:spPr>
          <a:xfrm>
            <a:off x="432000" y="226675"/>
            <a:ext cx="9471699" cy="498598"/>
          </a:xfrm>
          <a:prstGeom prst="rect">
            <a:avLst/>
          </a:prstGeom>
        </p:spPr>
        <p:txBody>
          <a:bodyPr vert="horz" wrap="square" lIns="0" tIns="0" rIns="0" bIns="0" rtlCol="0">
            <a:spAutoFit/>
          </a:bodyPr>
          <a:lstStyle>
            <a:lvl1pPr marL="0" indent="0">
              <a:buNone/>
              <a:defRPr lang="en-US" sz="3600" spc="-200" baseline="0" dirty="0">
                <a:solidFill>
                  <a:schemeClr val="accent1"/>
                </a:solidFill>
              </a:defRPr>
            </a:lvl1pPr>
          </a:lstStyle>
          <a:p>
            <a:pPr marL="89998" lvl="0" indent="-89998">
              <a:spcBef>
                <a:spcPts val="0"/>
              </a:spcBef>
            </a:pPr>
            <a:r>
              <a:rPr lang="en-US" dirty="0"/>
              <a:t>Title</a:t>
            </a:r>
          </a:p>
        </p:txBody>
      </p:sp>
      <p:sp>
        <p:nvSpPr>
          <p:cNvPr id="6" name="Picture Placeholder 5">
            <a:extLst>
              <a:ext uri="{FF2B5EF4-FFF2-40B4-BE49-F238E27FC236}">
                <a16:creationId xmlns:a16="http://schemas.microsoft.com/office/drawing/2014/main" id="{E504C483-F4B5-8042-A05A-F8BF1C9925E7}"/>
              </a:ext>
            </a:extLst>
          </p:cNvPr>
          <p:cNvSpPr>
            <a:spLocks noGrp="1"/>
          </p:cNvSpPr>
          <p:nvPr>
            <p:ph type="pic" sz="quarter" idx="82"/>
          </p:nvPr>
        </p:nvSpPr>
        <p:spPr>
          <a:xfrm>
            <a:off x="6488610" y="1990745"/>
            <a:ext cx="5271391" cy="3686155"/>
          </a:xfrm>
          <a:prstGeom prst="rect">
            <a:avLst/>
          </a:prstGeom>
        </p:spPr>
        <p:txBody>
          <a:bodyPr anchor="ctr"/>
          <a:lstStyle>
            <a:lvl1pPr marL="0" indent="0" algn="ctr">
              <a:buNone/>
              <a:defRPr sz="1000"/>
            </a:lvl1pPr>
          </a:lstStyle>
          <a:p>
            <a:r>
              <a:rPr lang="en-US"/>
              <a:t>Click icon to add picture</a:t>
            </a:r>
            <a:endParaRPr lang="en-RO"/>
          </a:p>
        </p:txBody>
      </p:sp>
      <p:sp>
        <p:nvSpPr>
          <p:cNvPr id="27" name="Text Placeholder 7">
            <a:extLst>
              <a:ext uri="{FF2B5EF4-FFF2-40B4-BE49-F238E27FC236}">
                <a16:creationId xmlns:a16="http://schemas.microsoft.com/office/drawing/2014/main" id="{5794586D-89E8-464D-8F45-F9364274378E}"/>
              </a:ext>
            </a:extLst>
          </p:cNvPr>
          <p:cNvSpPr>
            <a:spLocks noGrp="1"/>
          </p:cNvSpPr>
          <p:nvPr>
            <p:ph type="body" sz="quarter" idx="83" hasCustomPrompt="1"/>
          </p:nvPr>
        </p:nvSpPr>
        <p:spPr>
          <a:xfrm>
            <a:off x="432001" y="1990745"/>
            <a:ext cx="5271391" cy="3938156"/>
          </a:xfrm>
          <a:prstGeom prst="rect">
            <a:avLst/>
          </a:prstGeom>
        </p:spPr>
        <p:txBody>
          <a:bodyPr lIns="0">
            <a:noAutofit/>
          </a:bodyPr>
          <a:lstStyle>
            <a:lvl1pPr marL="0" indent="0">
              <a:lnSpc>
                <a:spcPct val="150000"/>
              </a:lnSpc>
              <a:buNone/>
              <a:defRPr sz="1200">
                <a:solidFill>
                  <a:srgbClr val="000000"/>
                </a:solidFill>
              </a:defRPr>
            </a:lvl1pPr>
          </a:lstStyle>
          <a:p>
            <a:pPr lvl="0"/>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Quisque</a:t>
            </a:r>
            <a:r>
              <a:rPr lang="en-GB" dirty="0"/>
              <a:t> in </a:t>
            </a:r>
            <a:r>
              <a:rPr lang="en-GB" dirty="0" err="1"/>
              <a:t>tellus</a:t>
            </a:r>
            <a:r>
              <a:rPr lang="en-GB" dirty="0"/>
              <a:t> </a:t>
            </a:r>
            <a:r>
              <a:rPr lang="en-GB" dirty="0" err="1"/>
              <a:t>placerat</a:t>
            </a:r>
            <a:r>
              <a:rPr lang="en-GB" dirty="0"/>
              <a:t>, </a:t>
            </a:r>
            <a:r>
              <a:rPr lang="en-GB" dirty="0" err="1"/>
              <a:t>pretium</a:t>
            </a:r>
            <a:r>
              <a:rPr lang="en-GB" dirty="0"/>
              <a:t> nisi et, </a:t>
            </a:r>
            <a:r>
              <a:rPr lang="en-GB" dirty="0" err="1"/>
              <a:t>tempor</a:t>
            </a:r>
            <a:r>
              <a:rPr lang="en-GB" dirty="0"/>
              <a:t> </a:t>
            </a:r>
            <a:r>
              <a:rPr lang="en-GB" dirty="0" err="1"/>
              <a:t>elit</a:t>
            </a:r>
            <a:r>
              <a:rPr lang="en-GB" dirty="0"/>
              <a:t>. </a:t>
            </a:r>
            <a:r>
              <a:rPr lang="en-GB" dirty="0" err="1"/>
              <a:t>Phasellus</a:t>
            </a:r>
            <a:r>
              <a:rPr lang="en-GB" dirty="0"/>
              <a:t> cursus </a:t>
            </a:r>
            <a:r>
              <a:rPr lang="en-GB" dirty="0" err="1"/>
              <a:t>venenatis</a:t>
            </a:r>
            <a:r>
              <a:rPr lang="en-GB" dirty="0"/>
              <a:t> </a:t>
            </a:r>
            <a:r>
              <a:rPr lang="en-GB" dirty="0" err="1"/>
              <a:t>metus</a:t>
            </a:r>
            <a:r>
              <a:rPr lang="en-GB" dirty="0"/>
              <a:t>, </a:t>
            </a:r>
            <a:r>
              <a:rPr lang="en-GB" dirty="0" err="1"/>
              <a:t>ut</a:t>
            </a:r>
            <a:r>
              <a:rPr lang="en-GB" dirty="0"/>
              <a:t> fermentum </a:t>
            </a:r>
            <a:r>
              <a:rPr lang="en-GB" dirty="0" err="1"/>
              <a:t>nunc</a:t>
            </a:r>
            <a:r>
              <a:rPr lang="en-GB" dirty="0"/>
              <a:t> semper at. </a:t>
            </a:r>
            <a:r>
              <a:rPr lang="en-GB" dirty="0" err="1"/>
              <a:t>Fusce</a:t>
            </a:r>
            <a:r>
              <a:rPr lang="en-GB" dirty="0"/>
              <a:t> </a:t>
            </a:r>
            <a:r>
              <a:rPr lang="en-GB" dirty="0" err="1"/>
              <a:t>interdum</a:t>
            </a:r>
            <a:r>
              <a:rPr lang="en-GB" dirty="0"/>
              <a:t> </a:t>
            </a:r>
            <a:r>
              <a:rPr lang="en-GB" dirty="0" err="1"/>
              <a:t>massa</a:t>
            </a:r>
            <a:r>
              <a:rPr lang="en-GB" dirty="0"/>
              <a:t> </a:t>
            </a:r>
            <a:r>
              <a:rPr lang="en-GB" dirty="0" err="1"/>
              <a:t>nec</a:t>
            </a:r>
            <a:r>
              <a:rPr lang="en-GB" dirty="0"/>
              <a:t> lorem </a:t>
            </a:r>
            <a:r>
              <a:rPr lang="en-GB" dirty="0" err="1"/>
              <a:t>pellentesque</a:t>
            </a:r>
            <a:r>
              <a:rPr lang="en-GB" dirty="0"/>
              <a:t>, id </a:t>
            </a:r>
            <a:r>
              <a:rPr lang="en-GB" dirty="0" err="1"/>
              <a:t>molestie</a:t>
            </a:r>
            <a:r>
              <a:rPr lang="en-GB" dirty="0"/>
              <a:t> </a:t>
            </a:r>
            <a:r>
              <a:rPr lang="en-GB" dirty="0" err="1"/>
              <a:t>purus</a:t>
            </a:r>
            <a:r>
              <a:rPr lang="en-GB" dirty="0"/>
              <a:t> </a:t>
            </a:r>
            <a:r>
              <a:rPr lang="en-GB" dirty="0" err="1"/>
              <a:t>venenatis</a:t>
            </a:r>
            <a:r>
              <a:rPr lang="en-GB" dirty="0"/>
              <a:t>. </a:t>
            </a:r>
            <a:r>
              <a:rPr lang="en-GB" dirty="0" err="1"/>
              <a:t>Suspendisse</a:t>
            </a:r>
            <a:r>
              <a:rPr lang="en-GB" dirty="0"/>
              <a:t> </a:t>
            </a:r>
            <a:r>
              <a:rPr lang="en-GB" dirty="0" err="1"/>
              <a:t>ut</a:t>
            </a:r>
            <a:r>
              <a:rPr lang="en-GB" dirty="0"/>
              <a:t> </a:t>
            </a:r>
            <a:r>
              <a:rPr lang="en-GB" dirty="0" err="1"/>
              <a:t>mauris</a:t>
            </a:r>
            <a:r>
              <a:rPr lang="en-GB" dirty="0"/>
              <a:t> sit </a:t>
            </a:r>
            <a:r>
              <a:rPr lang="en-GB" dirty="0" err="1"/>
              <a:t>amet</a:t>
            </a:r>
            <a:r>
              <a:rPr lang="en-GB" dirty="0"/>
              <a:t> </a:t>
            </a:r>
            <a:r>
              <a:rPr lang="en-GB" dirty="0" err="1"/>
              <a:t>sem</a:t>
            </a:r>
            <a:r>
              <a:rPr lang="en-GB" dirty="0"/>
              <a:t> </a:t>
            </a:r>
            <a:r>
              <a:rPr lang="en-GB" dirty="0" err="1"/>
              <a:t>aliquet</a:t>
            </a:r>
            <a:r>
              <a:rPr lang="en-GB" dirty="0"/>
              <a:t> </a:t>
            </a:r>
            <a:r>
              <a:rPr lang="en-GB" dirty="0" err="1"/>
              <a:t>ultrices</a:t>
            </a:r>
            <a:r>
              <a:rPr lang="en-GB" dirty="0"/>
              <a:t>. In </a:t>
            </a:r>
            <a:r>
              <a:rPr lang="en-GB" dirty="0" err="1"/>
              <a:t>ut</a:t>
            </a:r>
            <a:r>
              <a:rPr lang="en-GB" dirty="0"/>
              <a:t> </a:t>
            </a:r>
            <a:r>
              <a:rPr lang="en-GB" dirty="0" err="1"/>
              <a:t>nulla</a:t>
            </a:r>
            <a:r>
              <a:rPr lang="en-GB" dirty="0"/>
              <a:t> </a:t>
            </a:r>
            <a:r>
              <a:rPr lang="en-GB" dirty="0" err="1"/>
              <a:t>nunc</a:t>
            </a:r>
            <a:r>
              <a:rPr lang="en-GB" dirty="0"/>
              <a:t>. </a:t>
            </a:r>
          </a:p>
          <a:p>
            <a:pPr lvl="0"/>
            <a:r>
              <a:rPr lang="en-GB" dirty="0"/>
              <a:t>In </a:t>
            </a:r>
            <a:r>
              <a:rPr lang="en-GB" dirty="0" err="1"/>
              <a:t>consectetur</a:t>
            </a:r>
            <a:r>
              <a:rPr lang="en-GB" dirty="0"/>
              <a:t> eros </a:t>
            </a:r>
            <a:r>
              <a:rPr lang="en-GB" dirty="0" err="1"/>
              <a:t>sed</a:t>
            </a:r>
            <a:r>
              <a:rPr lang="en-GB" dirty="0"/>
              <a:t> </a:t>
            </a:r>
            <a:r>
              <a:rPr lang="en-GB" dirty="0" err="1"/>
              <a:t>purus</a:t>
            </a:r>
            <a:r>
              <a:rPr lang="en-GB" dirty="0"/>
              <a:t> </a:t>
            </a:r>
            <a:r>
              <a:rPr lang="en-GB" dirty="0" err="1"/>
              <a:t>porttitor</a:t>
            </a:r>
            <a:r>
              <a:rPr lang="en-GB" dirty="0"/>
              <a:t> maximus. Ut </a:t>
            </a:r>
            <a:r>
              <a:rPr lang="en-GB" dirty="0" err="1"/>
              <a:t>sed</a:t>
            </a:r>
            <a:r>
              <a:rPr lang="en-GB" dirty="0"/>
              <a:t> </a:t>
            </a:r>
            <a:r>
              <a:rPr lang="en-GB" dirty="0" err="1"/>
              <a:t>sollicitudin</a:t>
            </a:r>
            <a:r>
              <a:rPr lang="en-GB" dirty="0"/>
              <a:t> </a:t>
            </a:r>
            <a:r>
              <a:rPr lang="en-GB" dirty="0" err="1"/>
              <a:t>quam</a:t>
            </a:r>
            <a:r>
              <a:rPr lang="en-GB" dirty="0"/>
              <a:t>. </a:t>
            </a:r>
            <a:r>
              <a:rPr lang="en-GB" dirty="0" err="1"/>
              <a:t>Interdum</a:t>
            </a:r>
            <a:r>
              <a:rPr lang="en-GB" dirty="0"/>
              <a:t> et </a:t>
            </a:r>
            <a:r>
              <a:rPr lang="en-GB" dirty="0" err="1"/>
              <a:t>malesuada</a:t>
            </a:r>
            <a:r>
              <a:rPr lang="en-GB" dirty="0"/>
              <a:t> fames ac ante ipsum </a:t>
            </a:r>
            <a:r>
              <a:rPr lang="en-GB" dirty="0" err="1"/>
              <a:t>primis</a:t>
            </a:r>
            <a:r>
              <a:rPr lang="en-GB" dirty="0"/>
              <a:t> in </a:t>
            </a:r>
            <a:r>
              <a:rPr lang="en-GB" dirty="0" err="1"/>
              <a:t>faucibus</a:t>
            </a:r>
            <a:r>
              <a:rPr lang="en-GB" dirty="0"/>
              <a:t>. Donec vestibulum </a:t>
            </a:r>
            <a:r>
              <a:rPr lang="en-GB" dirty="0" err="1"/>
              <a:t>nulla</a:t>
            </a:r>
            <a:r>
              <a:rPr lang="en-GB" dirty="0"/>
              <a:t> sit </a:t>
            </a:r>
            <a:r>
              <a:rPr lang="en-GB" dirty="0" err="1"/>
              <a:t>amet</a:t>
            </a:r>
            <a:r>
              <a:rPr lang="en-GB" dirty="0"/>
              <a:t> </a:t>
            </a:r>
            <a:r>
              <a:rPr lang="en-GB" dirty="0" err="1"/>
              <a:t>ultrices</a:t>
            </a:r>
            <a:r>
              <a:rPr lang="en-GB" dirty="0"/>
              <a:t> </a:t>
            </a:r>
            <a:r>
              <a:rPr lang="en-GB" dirty="0" err="1"/>
              <a:t>porttitor</a:t>
            </a:r>
            <a:r>
              <a:rPr lang="en-GB" dirty="0"/>
              <a:t>. </a:t>
            </a:r>
            <a:r>
              <a:rPr lang="en-GB" dirty="0" err="1"/>
              <a:t>Fusce</a:t>
            </a:r>
            <a:r>
              <a:rPr lang="en-GB" dirty="0"/>
              <a:t> </a:t>
            </a:r>
            <a:r>
              <a:rPr lang="en-GB" dirty="0" err="1"/>
              <a:t>iaculis</a:t>
            </a:r>
            <a:r>
              <a:rPr lang="en-GB" dirty="0"/>
              <a:t> </a:t>
            </a:r>
            <a:r>
              <a:rPr lang="en-GB" dirty="0" err="1"/>
              <a:t>nisl</a:t>
            </a:r>
            <a:r>
              <a:rPr lang="en-GB" dirty="0"/>
              <a:t> et </a:t>
            </a:r>
            <a:r>
              <a:rPr lang="en-GB" dirty="0" err="1"/>
              <a:t>quam</a:t>
            </a:r>
            <a:r>
              <a:rPr lang="en-GB" dirty="0"/>
              <a:t> </a:t>
            </a:r>
            <a:r>
              <a:rPr lang="en-GB" dirty="0" err="1"/>
              <a:t>bibendum</a:t>
            </a:r>
            <a:r>
              <a:rPr lang="en-GB" dirty="0"/>
              <a:t> </a:t>
            </a:r>
            <a:r>
              <a:rPr lang="en-GB" dirty="0" err="1"/>
              <a:t>luctus</a:t>
            </a:r>
            <a:r>
              <a:rPr lang="en-GB" dirty="0"/>
              <a:t>. </a:t>
            </a:r>
            <a:r>
              <a:rPr lang="en-GB" dirty="0" err="1"/>
              <a:t>Nullam</a:t>
            </a:r>
            <a:r>
              <a:rPr lang="en-GB" dirty="0"/>
              <a:t> </a:t>
            </a:r>
            <a:r>
              <a:rPr lang="en-GB" dirty="0" err="1"/>
              <a:t>urna</a:t>
            </a:r>
            <a:r>
              <a:rPr lang="en-GB" dirty="0"/>
              <a:t> </a:t>
            </a:r>
            <a:r>
              <a:rPr lang="en-GB" dirty="0" err="1"/>
              <a:t>est</a:t>
            </a:r>
            <a:r>
              <a:rPr lang="en-GB" dirty="0"/>
              <a:t>, </a:t>
            </a:r>
            <a:r>
              <a:rPr lang="en-GB" dirty="0" err="1"/>
              <a:t>euismod</a:t>
            </a:r>
            <a:r>
              <a:rPr lang="en-GB" dirty="0"/>
              <a:t> </a:t>
            </a:r>
            <a:r>
              <a:rPr lang="en-GB" dirty="0" err="1"/>
              <a:t>vel</a:t>
            </a:r>
            <a:r>
              <a:rPr lang="en-GB" dirty="0"/>
              <a:t> </a:t>
            </a:r>
            <a:r>
              <a:rPr lang="en-GB" dirty="0" err="1"/>
              <a:t>nulla</a:t>
            </a:r>
            <a:r>
              <a:rPr lang="en-GB" dirty="0"/>
              <a:t> id, </a:t>
            </a:r>
            <a:r>
              <a:rPr lang="en-GB" dirty="0" err="1"/>
              <a:t>dapibus</a:t>
            </a:r>
            <a:r>
              <a:rPr lang="en-GB" dirty="0"/>
              <a:t> </a:t>
            </a:r>
            <a:r>
              <a:rPr lang="en-GB" dirty="0" err="1"/>
              <a:t>consequat</a:t>
            </a:r>
            <a:r>
              <a:rPr lang="en-GB" dirty="0"/>
              <a:t> mi. </a:t>
            </a:r>
            <a:r>
              <a:rPr lang="en-GB" dirty="0" err="1"/>
              <a:t>Praesent</a:t>
            </a:r>
            <a:r>
              <a:rPr lang="en-GB" dirty="0"/>
              <a:t> </a:t>
            </a:r>
            <a:r>
              <a:rPr lang="en-GB" dirty="0" err="1"/>
              <a:t>lobortis</a:t>
            </a:r>
            <a:r>
              <a:rPr lang="en-GB" dirty="0"/>
              <a:t> </a:t>
            </a:r>
            <a:r>
              <a:rPr lang="en-GB" dirty="0" err="1"/>
              <a:t>eleifend</a:t>
            </a:r>
            <a:r>
              <a:rPr lang="en-GB" dirty="0"/>
              <a:t> </a:t>
            </a:r>
            <a:r>
              <a:rPr lang="en-GB" dirty="0" err="1"/>
              <a:t>justo</a:t>
            </a:r>
            <a:r>
              <a:rPr lang="en-GB" dirty="0"/>
              <a:t> </a:t>
            </a:r>
            <a:r>
              <a:rPr lang="en-GB" dirty="0" err="1"/>
              <a:t>eu</a:t>
            </a:r>
            <a:r>
              <a:rPr lang="en-GB" dirty="0"/>
              <a:t> </a:t>
            </a:r>
            <a:r>
              <a:rPr lang="en-GB" dirty="0" err="1"/>
              <a:t>accumsan</a:t>
            </a:r>
            <a:r>
              <a:rPr lang="en-GB" dirty="0"/>
              <a:t>. Nam </a:t>
            </a:r>
            <a:r>
              <a:rPr lang="en-GB" dirty="0" err="1"/>
              <a:t>egestas</a:t>
            </a:r>
            <a:r>
              <a:rPr lang="en-GB" dirty="0"/>
              <a:t>, mi </a:t>
            </a:r>
            <a:r>
              <a:rPr lang="en-GB" dirty="0" err="1"/>
              <a:t>ut</a:t>
            </a:r>
            <a:r>
              <a:rPr lang="en-GB" dirty="0"/>
              <a:t> </a:t>
            </a:r>
            <a:r>
              <a:rPr lang="en-GB" dirty="0" err="1"/>
              <a:t>sollicitudin</a:t>
            </a:r>
            <a:r>
              <a:rPr lang="en-GB" dirty="0"/>
              <a:t> </a:t>
            </a:r>
            <a:r>
              <a:rPr lang="en-GB" dirty="0" err="1"/>
              <a:t>condimentum</a:t>
            </a:r>
            <a:r>
              <a:rPr lang="en-GB" dirty="0"/>
              <a:t>, mi </a:t>
            </a:r>
            <a:r>
              <a:rPr lang="en-GB" dirty="0" err="1"/>
              <a:t>felis</a:t>
            </a:r>
            <a:r>
              <a:rPr lang="en-GB" dirty="0"/>
              <a:t> </a:t>
            </a:r>
            <a:r>
              <a:rPr lang="en-GB" dirty="0" err="1"/>
              <a:t>elementum</a:t>
            </a:r>
            <a:r>
              <a:rPr lang="en-GB" dirty="0"/>
              <a:t> </a:t>
            </a:r>
            <a:r>
              <a:rPr lang="en-GB" dirty="0" err="1"/>
              <a:t>augue</a:t>
            </a:r>
            <a:r>
              <a:rPr lang="en-GB" dirty="0"/>
              <a:t>, non </a:t>
            </a:r>
            <a:r>
              <a:rPr lang="en-GB" dirty="0" err="1"/>
              <a:t>condimentum</a:t>
            </a:r>
            <a:r>
              <a:rPr lang="en-GB" dirty="0"/>
              <a:t> </a:t>
            </a:r>
            <a:r>
              <a:rPr lang="en-GB" dirty="0" err="1"/>
              <a:t>sem</a:t>
            </a:r>
            <a:r>
              <a:rPr lang="en-GB" dirty="0"/>
              <a:t> eros </a:t>
            </a:r>
            <a:r>
              <a:rPr lang="en-GB" dirty="0" err="1"/>
              <a:t>eu</a:t>
            </a:r>
            <a:r>
              <a:rPr lang="en-GB" dirty="0"/>
              <a:t> eros. Nam ex </a:t>
            </a:r>
            <a:r>
              <a:rPr lang="en-GB" dirty="0" err="1"/>
              <a:t>nunc</a:t>
            </a:r>
            <a:r>
              <a:rPr lang="en-GB" dirty="0"/>
              <a:t>, lacinia ac </a:t>
            </a:r>
            <a:r>
              <a:rPr lang="en-GB" dirty="0" err="1"/>
              <a:t>tortor</a:t>
            </a:r>
            <a:r>
              <a:rPr lang="en-GB" dirty="0"/>
              <a:t> at, </a:t>
            </a:r>
            <a:r>
              <a:rPr lang="en-GB" dirty="0" err="1"/>
              <a:t>aliquet</a:t>
            </a:r>
            <a:r>
              <a:rPr lang="en-GB" dirty="0"/>
              <a:t> </a:t>
            </a:r>
            <a:r>
              <a:rPr lang="en-GB" dirty="0" err="1"/>
              <a:t>commodo</a:t>
            </a:r>
            <a:r>
              <a:rPr lang="en-GB" dirty="0"/>
              <a:t> diam. Donec id </a:t>
            </a:r>
            <a:r>
              <a:rPr lang="en-GB" dirty="0" err="1"/>
              <a:t>dignissim</a:t>
            </a:r>
            <a:r>
              <a:rPr lang="en-GB" dirty="0"/>
              <a:t> </a:t>
            </a:r>
            <a:r>
              <a:rPr lang="en-GB" dirty="0" err="1"/>
              <a:t>odio</a:t>
            </a:r>
            <a:r>
              <a:rPr lang="en-GB" dirty="0"/>
              <a:t>. </a:t>
            </a:r>
            <a:r>
              <a:rPr lang="en-GB" dirty="0" err="1"/>
              <a:t>Praesent</a:t>
            </a:r>
            <a:r>
              <a:rPr lang="en-GB" dirty="0"/>
              <a:t> </a:t>
            </a:r>
            <a:r>
              <a:rPr lang="en-GB" dirty="0" err="1"/>
              <a:t>interdum</a:t>
            </a:r>
            <a:r>
              <a:rPr lang="en-GB" dirty="0"/>
              <a:t> </a:t>
            </a:r>
            <a:r>
              <a:rPr lang="en-GB" dirty="0" err="1"/>
              <a:t>nulla</a:t>
            </a:r>
            <a:r>
              <a:rPr lang="en-GB" dirty="0"/>
              <a:t> non convallis convallis.</a:t>
            </a:r>
          </a:p>
        </p:txBody>
      </p:sp>
      <p:sp>
        <p:nvSpPr>
          <p:cNvPr id="29" name="Text Placeholder 7">
            <a:extLst>
              <a:ext uri="{FF2B5EF4-FFF2-40B4-BE49-F238E27FC236}">
                <a16:creationId xmlns:a16="http://schemas.microsoft.com/office/drawing/2014/main" id="{359DC7E0-4367-3F40-B197-0C1E085ED589}"/>
              </a:ext>
            </a:extLst>
          </p:cNvPr>
          <p:cNvSpPr>
            <a:spLocks noGrp="1"/>
          </p:cNvSpPr>
          <p:nvPr>
            <p:ph type="body" sz="quarter" idx="84" hasCustomPrompt="1"/>
          </p:nvPr>
        </p:nvSpPr>
        <p:spPr>
          <a:xfrm>
            <a:off x="432001" y="1559859"/>
            <a:ext cx="5271391" cy="430887"/>
          </a:xfrm>
          <a:prstGeom prst="rect">
            <a:avLst/>
          </a:prstGeom>
        </p:spPr>
        <p:txBody>
          <a:bodyPr lIns="0" anchor="t">
            <a:normAutofit/>
          </a:bodyPr>
          <a:lstStyle>
            <a:lvl1pPr marL="0" indent="0">
              <a:lnSpc>
                <a:spcPct val="100000"/>
              </a:lnSpc>
              <a:buNone/>
              <a:defRPr lang="en-GB" sz="1600" kern="1200" spc="-75" dirty="0">
                <a:solidFill>
                  <a:schemeClr val="accent1"/>
                </a:solidFill>
                <a:latin typeface="+mn-lt"/>
                <a:ea typeface="+mn-ea"/>
                <a:cs typeface="+mn-cs"/>
              </a:defRPr>
            </a:lvl1pPr>
          </a:lstStyle>
          <a:p>
            <a:pPr lvl="0"/>
            <a:r>
              <a:rPr lang="en-GB" dirty="0"/>
              <a:t>Lorem ipsum </a:t>
            </a:r>
            <a:r>
              <a:rPr lang="en-GB" dirty="0" err="1"/>
              <a:t>dolor</a:t>
            </a:r>
            <a:r>
              <a:rPr lang="en-GB" dirty="0"/>
              <a:t> sit </a:t>
            </a:r>
            <a:r>
              <a:rPr lang="en-GB" dirty="0" err="1"/>
              <a:t>amet</a:t>
            </a:r>
            <a:endParaRPr lang="en-GB" dirty="0"/>
          </a:p>
        </p:txBody>
      </p:sp>
      <p:sp>
        <p:nvSpPr>
          <p:cNvPr id="11" name="Date Placeholder 2">
            <a:extLst>
              <a:ext uri="{FF2B5EF4-FFF2-40B4-BE49-F238E27FC236}">
                <a16:creationId xmlns:a16="http://schemas.microsoft.com/office/drawing/2014/main" id="{7839967B-8A19-6643-9A8E-1EE8469018C5}"/>
              </a:ext>
            </a:extLst>
          </p:cNvPr>
          <p:cNvSpPr>
            <a:spLocks noGrp="1"/>
          </p:cNvSpPr>
          <p:nvPr>
            <p:ph type="dt" sz="half" idx="10"/>
          </p:nvPr>
        </p:nvSpPr>
        <p:spPr>
          <a:xfrm>
            <a:off x="432001" y="6629437"/>
            <a:ext cx="659092" cy="123273"/>
          </a:xfrm>
        </p:spPr>
        <p:txBody>
          <a:bodyPr/>
          <a:lstStyle/>
          <a:p>
            <a:fld id="{6DF217DC-8E7F-42CF-B28A-EF3C0AEC8108}" type="datetime1">
              <a:rPr lang="ro-RO" smtClean="0"/>
              <a:t>01.02.2024</a:t>
            </a:fld>
            <a:endParaRPr lang="en-US" dirty="0"/>
          </a:p>
        </p:txBody>
      </p:sp>
      <p:sp>
        <p:nvSpPr>
          <p:cNvPr id="14" name="Footer Placeholder 2">
            <a:extLst>
              <a:ext uri="{FF2B5EF4-FFF2-40B4-BE49-F238E27FC236}">
                <a16:creationId xmlns:a16="http://schemas.microsoft.com/office/drawing/2014/main" id="{E713905C-92AD-BF40-8C24-1556C2B361B4}"/>
              </a:ext>
            </a:extLst>
          </p:cNvPr>
          <p:cNvSpPr>
            <a:spLocks noGrp="1"/>
          </p:cNvSpPr>
          <p:nvPr>
            <p:ph type="ftr" sz="quarter" idx="3"/>
          </p:nvPr>
        </p:nvSpPr>
        <p:spPr>
          <a:xfrm>
            <a:off x="3232075" y="6629437"/>
            <a:ext cx="5727851" cy="123273"/>
          </a:xfrm>
          <a:prstGeom prst="rect">
            <a:avLst/>
          </a:prstGeom>
        </p:spPr>
        <p:txBody>
          <a:bodyPr lIns="0" tIns="0" rIns="0" bIns="0"/>
          <a:lstStyle>
            <a:lvl1pPr>
              <a:defRPr sz="700">
                <a:solidFill>
                  <a:srgbClr val="B1B1B1"/>
                </a:solidFill>
              </a:defRPr>
            </a:lvl1pPr>
          </a:lstStyle>
          <a:p>
            <a:pPr marL="6351" algn="ctr">
              <a:spcBef>
                <a:spcPts val="68"/>
              </a:spcBef>
            </a:pPr>
            <a:r>
              <a:rPr lang="en-US" spc="8"/>
              <a:t>P3 group company presentation</a:t>
            </a:r>
            <a:endParaRPr lang="en-US" spc="-8" dirty="0"/>
          </a:p>
        </p:txBody>
      </p:sp>
      <p:pic>
        <p:nvPicPr>
          <p:cNvPr id="17" name="Graphic 16">
            <a:extLst>
              <a:ext uri="{FF2B5EF4-FFF2-40B4-BE49-F238E27FC236}">
                <a16:creationId xmlns:a16="http://schemas.microsoft.com/office/drawing/2014/main" id="{CA1A3CAF-83C5-6444-A61A-ED5B1E99794D}"/>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1343877" y="270000"/>
            <a:ext cx="416323" cy="403680"/>
          </a:xfrm>
          <a:prstGeom prst="rect">
            <a:avLst/>
          </a:prstGeom>
        </p:spPr>
      </p:pic>
      <p:sp>
        <p:nvSpPr>
          <p:cNvPr id="18" name="Slide Number Placeholder 3">
            <a:extLst>
              <a:ext uri="{FF2B5EF4-FFF2-40B4-BE49-F238E27FC236}">
                <a16:creationId xmlns:a16="http://schemas.microsoft.com/office/drawing/2014/main" id="{7A2E6788-4798-B848-B8A1-9A9561BCD240}"/>
              </a:ext>
            </a:extLst>
          </p:cNvPr>
          <p:cNvSpPr>
            <a:spLocks noGrp="1"/>
          </p:cNvSpPr>
          <p:nvPr>
            <p:ph type="sldNum" sz="quarter" idx="4"/>
          </p:nvPr>
        </p:nvSpPr>
        <p:spPr>
          <a:xfrm>
            <a:off x="11310171" y="6629437"/>
            <a:ext cx="450029" cy="123273"/>
          </a:xfrm>
          <a:prstGeom prst="rect">
            <a:avLst/>
          </a:prstGeom>
        </p:spPr>
        <p:txBody>
          <a:bodyPr lIns="0" tIns="0" rIns="0" bIns="0"/>
          <a:lstStyle>
            <a:lvl1pPr>
              <a:defRPr sz="700">
                <a:solidFill>
                  <a:srgbClr val="B1B1B1"/>
                </a:solidFill>
              </a:defRPr>
            </a:lvl1pPr>
          </a:lstStyle>
          <a:p>
            <a:pPr algn="r"/>
            <a:fld id="{B6F15528-21DE-4FAA-801E-634DDDAF4B2B}" type="slidenum">
              <a:rPr lang="en-RO" smtClean="0"/>
              <a:pPr algn="r"/>
              <a:t>‹#›</a:t>
            </a:fld>
            <a:endParaRPr lang="en-RO" dirty="0"/>
          </a:p>
        </p:txBody>
      </p:sp>
    </p:spTree>
    <p:extLst>
      <p:ext uri="{BB962C8B-B14F-4D97-AF65-F5344CB8AC3E}">
        <p14:creationId xmlns:p14="http://schemas.microsoft.com/office/powerpoint/2010/main" val="147792573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3 Columns - Text + image">
    <p:spTree>
      <p:nvGrpSpPr>
        <p:cNvPr id="1" name=""/>
        <p:cNvGrpSpPr/>
        <p:nvPr/>
      </p:nvGrpSpPr>
      <p:grpSpPr>
        <a:xfrm>
          <a:off x="0" y="0"/>
          <a:ext cx="0" cy="0"/>
          <a:chOff x="0" y="0"/>
          <a:chExt cx="0" cy="0"/>
        </a:xfrm>
      </p:grpSpPr>
      <p:sp>
        <p:nvSpPr>
          <p:cNvPr id="15" name="Text Placeholder 4">
            <a:extLst>
              <a:ext uri="{FF2B5EF4-FFF2-40B4-BE49-F238E27FC236}">
                <a16:creationId xmlns:a16="http://schemas.microsoft.com/office/drawing/2014/main" id="{26E0D0C4-5FD4-0642-B295-C0224EA483C1}"/>
              </a:ext>
            </a:extLst>
          </p:cNvPr>
          <p:cNvSpPr>
            <a:spLocks noGrp="1"/>
          </p:cNvSpPr>
          <p:nvPr>
            <p:ph type="body" sz="quarter" idx="77" hasCustomPrompt="1"/>
          </p:nvPr>
        </p:nvSpPr>
        <p:spPr>
          <a:xfrm>
            <a:off x="432000" y="759771"/>
            <a:ext cx="9471699" cy="159275"/>
          </a:xfrm>
          <a:prstGeom prst="rect">
            <a:avLst/>
          </a:prstGeom>
        </p:spPr>
        <p:txBody>
          <a:bodyPr wrap="square" lIns="0" tIns="0" rIns="0" bIns="0">
            <a:spAutoFit/>
          </a:bodyPr>
          <a:lstStyle>
            <a:lvl1pPr marL="0" marR="0" indent="0" algn="l" defTabSz="914344" rtl="0" eaLnBrk="1" fontAlgn="auto" latinLnBrk="0" hangingPunct="1">
              <a:lnSpc>
                <a:spcPct val="120000"/>
              </a:lnSpc>
              <a:spcBef>
                <a:spcPts val="0"/>
              </a:spcBef>
              <a:spcAft>
                <a:spcPts val="0"/>
              </a:spcAft>
              <a:buClrTx/>
              <a:buSzTx/>
              <a:buFontTx/>
              <a:buNone/>
              <a:tabLst/>
              <a:defRPr sz="933" cap="all" spc="75" baseline="0">
                <a:solidFill>
                  <a:schemeClr val="accent3"/>
                </a:solidFill>
                <a:latin typeface="+mj-lt"/>
              </a:defRPr>
            </a:lvl1pPr>
          </a:lstStyle>
          <a:p>
            <a:r>
              <a:rPr lang="en-US" dirty="0"/>
              <a:t>Subtitle</a:t>
            </a:r>
          </a:p>
        </p:txBody>
      </p:sp>
      <p:sp>
        <p:nvSpPr>
          <p:cNvPr id="16" name="Text Placeholder 4">
            <a:extLst>
              <a:ext uri="{FF2B5EF4-FFF2-40B4-BE49-F238E27FC236}">
                <a16:creationId xmlns:a16="http://schemas.microsoft.com/office/drawing/2014/main" id="{2F5BDD0F-AFD4-C74B-8245-DADD56631763}"/>
              </a:ext>
            </a:extLst>
          </p:cNvPr>
          <p:cNvSpPr>
            <a:spLocks noGrp="1"/>
          </p:cNvSpPr>
          <p:nvPr>
            <p:ph type="body" sz="quarter" idx="78" hasCustomPrompt="1"/>
          </p:nvPr>
        </p:nvSpPr>
        <p:spPr>
          <a:xfrm>
            <a:off x="432000" y="226675"/>
            <a:ext cx="9471699" cy="498598"/>
          </a:xfrm>
          <a:prstGeom prst="rect">
            <a:avLst/>
          </a:prstGeom>
        </p:spPr>
        <p:txBody>
          <a:bodyPr vert="horz" wrap="square" lIns="0" tIns="0" rIns="0" bIns="0" rtlCol="0">
            <a:spAutoFit/>
          </a:bodyPr>
          <a:lstStyle>
            <a:lvl1pPr marL="0" indent="0">
              <a:buNone/>
              <a:defRPr lang="en-US" sz="3600" spc="-200" baseline="0" dirty="0">
                <a:solidFill>
                  <a:schemeClr val="accent1"/>
                </a:solidFill>
              </a:defRPr>
            </a:lvl1pPr>
          </a:lstStyle>
          <a:p>
            <a:pPr marL="89998" lvl="0" indent="-89998">
              <a:spcBef>
                <a:spcPts val="0"/>
              </a:spcBef>
            </a:pPr>
            <a:r>
              <a:rPr lang="en-US" dirty="0"/>
              <a:t>Title</a:t>
            </a:r>
          </a:p>
        </p:txBody>
      </p:sp>
      <p:sp>
        <p:nvSpPr>
          <p:cNvPr id="27" name="Text Placeholder 7">
            <a:extLst>
              <a:ext uri="{FF2B5EF4-FFF2-40B4-BE49-F238E27FC236}">
                <a16:creationId xmlns:a16="http://schemas.microsoft.com/office/drawing/2014/main" id="{5794586D-89E8-464D-8F45-F9364274378E}"/>
              </a:ext>
            </a:extLst>
          </p:cNvPr>
          <p:cNvSpPr>
            <a:spLocks noGrp="1"/>
          </p:cNvSpPr>
          <p:nvPr>
            <p:ph type="body" sz="quarter" idx="83" hasCustomPrompt="1"/>
          </p:nvPr>
        </p:nvSpPr>
        <p:spPr>
          <a:xfrm>
            <a:off x="432001" y="3750875"/>
            <a:ext cx="3491199" cy="2039683"/>
          </a:xfrm>
          <a:prstGeom prst="rect">
            <a:avLst/>
          </a:prstGeom>
        </p:spPr>
        <p:txBody>
          <a:bodyPr lIns="0">
            <a:normAutofit/>
          </a:bodyPr>
          <a:lstStyle>
            <a:lvl1pPr marL="0" indent="0">
              <a:lnSpc>
                <a:spcPct val="150000"/>
              </a:lnSpc>
              <a:buNone/>
              <a:defRPr sz="1200">
                <a:solidFill>
                  <a:srgbClr val="000000"/>
                </a:solidFill>
              </a:defRPr>
            </a:lvl1pPr>
          </a:lstStyle>
          <a:p>
            <a:pPr lvl="0"/>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Quisque</a:t>
            </a:r>
            <a:r>
              <a:rPr lang="en-GB" dirty="0"/>
              <a:t> in </a:t>
            </a:r>
            <a:r>
              <a:rPr lang="en-GB" dirty="0" err="1"/>
              <a:t>tellus</a:t>
            </a:r>
            <a:r>
              <a:rPr lang="en-GB" dirty="0"/>
              <a:t> </a:t>
            </a:r>
            <a:r>
              <a:rPr lang="en-GB" dirty="0" err="1"/>
              <a:t>placerat</a:t>
            </a:r>
            <a:r>
              <a:rPr lang="en-GB" dirty="0"/>
              <a:t>, </a:t>
            </a:r>
            <a:r>
              <a:rPr lang="en-GB" dirty="0" err="1"/>
              <a:t>pretium</a:t>
            </a:r>
            <a:r>
              <a:rPr lang="en-GB" dirty="0"/>
              <a:t> nisi et, </a:t>
            </a:r>
            <a:r>
              <a:rPr lang="en-GB" dirty="0" err="1"/>
              <a:t>tempor</a:t>
            </a:r>
            <a:r>
              <a:rPr lang="en-GB" dirty="0"/>
              <a:t> </a:t>
            </a:r>
            <a:r>
              <a:rPr lang="en-GB" dirty="0" err="1"/>
              <a:t>elit</a:t>
            </a:r>
            <a:r>
              <a:rPr lang="en-GB" dirty="0"/>
              <a:t>. </a:t>
            </a:r>
            <a:r>
              <a:rPr lang="en-GB" dirty="0" err="1"/>
              <a:t>Phasellus</a:t>
            </a:r>
            <a:r>
              <a:rPr lang="en-GB" dirty="0"/>
              <a:t> cursus </a:t>
            </a:r>
            <a:r>
              <a:rPr lang="en-GB" dirty="0" err="1"/>
              <a:t>venenatis</a:t>
            </a:r>
            <a:r>
              <a:rPr lang="en-GB" dirty="0"/>
              <a:t> </a:t>
            </a:r>
            <a:r>
              <a:rPr lang="en-GB" dirty="0" err="1"/>
              <a:t>metus</a:t>
            </a:r>
            <a:r>
              <a:rPr lang="en-GB" dirty="0"/>
              <a:t>, </a:t>
            </a:r>
            <a:r>
              <a:rPr lang="en-GB" dirty="0" err="1"/>
              <a:t>ut</a:t>
            </a:r>
            <a:r>
              <a:rPr lang="en-GB" dirty="0"/>
              <a:t> fermentum </a:t>
            </a:r>
            <a:r>
              <a:rPr lang="en-GB" dirty="0" err="1"/>
              <a:t>nunc</a:t>
            </a:r>
            <a:r>
              <a:rPr lang="en-GB" dirty="0"/>
              <a:t> semper at. </a:t>
            </a:r>
            <a:r>
              <a:rPr lang="en-GB" dirty="0" err="1"/>
              <a:t>Fusce</a:t>
            </a:r>
            <a:r>
              <a:rPr lang="en-GB" dirty="0"/>
              <a:t> </a:t>
            </a:r>
            <a:r>
              <a:rPr lang="en-GB" dirty="0" err="1"/>
              <a:t>interdum</a:t>
            </a:r>
            <a:r>
              <a:rPr lang="en-GB" dirty="0"/>
              <a:t> </a:t>
            </a:r>
            <a:r>
              <a:rPr lang="en-GB" dirty="0" err="1"/>
              <a:t>massa</a:t>
            </a:r>
            <a:r>
              <a:rPr lang="en-GB" dirty="0"/>
              <a:t> </a:t>
            </a:r>
            <a:r>
              <a:rPr lang="en-GB" dirty="0" err="1"/>
              <a:t>nec</a:t>
            </a:r>
            <a:r>
              <a:rPr lang="en-GB" dirty="0"/>
              <a:t> lorem </a:t>
            </a:r>
            <a:r>
              <a:rPr lang="en-GB" dirty="0" err="1"/>
              <a:t>pellentesque</a:t>
            </a:r>
            <a:r>
              <a:rPr lang="en-GB" dirty="0"/>
              <a:t>, id </a:t>
            </a:r>
            <a:r>
              <a:rPr lang="en-GB" dirty="0" err="1"/>
              <a:t>molestie</a:t>
            </a:r>
            <a:r>
              <a:rPr lang="en-GB" dirty="0"/>
              <a:t> </a:t>
            </a:r>
            <a:r>
              <a:rPr lang="en-GB" dirty="0" err="1"/>
              <a:t>purus</a:t>
            </a:r>
            <a:r>
              <a:rPr lang="en-GB" dirty="0"/>
              <a:t> </a:t>
            </a:r>
            <a:r>
              <a:rPr lang="en-GB" dirty="0" err="1"/>
              <a:t>venenatis</a:t>
            </a:r>
            <a:r>
              <a:rPr lang="en-GB" dirty="0"/>
              <a:t>. </a:t>
            </a:r>
            <a:r>
              <a:rPr lang="en-GB" dirty="0" err="1"/>
              <a:t>Suspendisse</a:t>
            </a:r>
            <a:r>
              <a:rPr lang="en-GB" dirty="0"/>
              <a:t> </a:t>
            </a:r>
            <a:r>
              <a:rPr lang="en-GB" dirty="0" err="1"/>
              <a:t>ut</a:t>
            </a:r>
            <a:r>
              <a:rPr lang="en-GB" dirty="0"/>
              <a:t> </a:t>
            </a:r>
            <a:r>
              <a:rPr lang="en-GB" dirty="0" err="1"/>
              <a:t>mauris</a:t>
            </a:r>
            <a:r>
              <a:rPr lang="en-GB" dirty="0"/>
              <a:t> sit </a:t>
            </a:r>
            <a:r>
              <a:rPr lang="en-GB" dirty="0" err="1"/>
              <a:t>amet</a:t>
            </a:r>
            <a:r>
              <a:rPr lang="en-GB" dirty="0"/>
              <a:t> </a:t>
            </a:r>
            <a:r>
              <a:rPr lang="en-GB" dirty="0" err="1"/>
              <a:t>sem</a:t>
            </a:r>
            <a:r>
              <a:rPr lang="en-GB" dirty="0"/>
              <a:t> </a:t>
            </a:r>
            <a:r>
              <a:rPr lang="en-GB" dirty="0" err="1"/>
              <a:t>aliquet</a:t>
            </a:r>
            <a:r>
              <a:rPr lang="en-GB" dirty="0"/>
              <a:t> </a:t>
            </a:r>
            <a:r>
              <a:rPr lang="en-GB" dirty="0" err="1"/>
              <a:t>ultrices</a:t>
            </a:r>
            <a:r>
              <a:rPr lang="en-GB" dirty="0"/>
              <a:t>. In </a:t>
            </a:r>
            <a:r>
              <a:rPr lang="en-GB" dirty="0" err="1"/>
              <a:t>ut</a:t>
            </a:r>
            <a:r>
              <a:rPr lang="en-GB" dirty="0"/>
              <a:t> </a:t>
            </a:r>
            <a:r>
              <a:rPr lang="en-GB" dirty="0" err="1"/>
              <a:t>nulla</a:t>
            </a:r>
            <a:r>
              <a:rPr lang="en-GB" dirty="0"/>
              <a:t> </a:t>
            </a:r>
            <a:r>
              <a:rPr lang="en-GB" dirty="0" err="1"/>
              <a:t>nunc</a:t>
            </a:r>
            <a:r>
              <a:rPr lang="en-GB" dirty="0"/>
              <a:t>. </a:t>
            </a:r>
          </a:p>
        </p:txBody>
      </p:sp>
      <p:sp>
        <p:nvSpPr>
          <p:cNvPr id="29" name="Text Placeholder 7">
            <a:extLst>
              <a:ext uri="{FF2B5EF4-FFF2-40B4-BE49-F238E27FC236}">
                <a16:creationId xmlns:a16="http://schemas.microsoft.com/office/drawing/2014/main" id="{359DC7E0-4367-3F40-B197-0C1E085ED589}"/>
              </a:ext>
            </a:extLst>
          </p:cNvPr>
          <p:cNvSpPr>
            <a:spLocks noGrp="1"/>
          </p:cNvSpPr>
          <p:nvPr>
            <p:ph type="body" sz="quarter" idx="84" hasCustomPrompt="1"/>
          </p:nvPr>
        </p:nvSpPr>
        <p:spPr>
          <a:xfrm>
            <a:off x="432001" y="3259303"/>
            <a:ext cx="3491191" cy="491572"/>
          </a:xfrm>
          <a:prstGeom prst="rect">
            <a:avLst/>
          </a:prstGeom>
        </p:spPr>
        <p:txBody>
          <a:bodyPr lIns="0" anchor="ctr">
            <a:normAutofit/>
          </a:bodyPr>
          <a:lstStyle>
            <a:lvl1pPr marL="0" indent="0">
              <a:lnSpc>
                <a:spcPct val="100000"/>
              </a:lnSpc>
              <a:buNone/>
              <a:defRPr lang="en-GB" sz="1600" kern="1200" spc="-75" dirty="0">
                <a:solidFill>
                  <a:schemeClr val="accent1"/>
                </a:solidFill>
                <a:latin typeface="+mn-lt"/>
                <a:ea typeface="+mn-ea"/>
                <a:cs typeface="+mn-cs"/>
              </a:defRPr>
            </a:lvl1pPr>
          </a:lstStyle>
          <a:p>
            <a:pPr lvl="0"/>
            <a:r>
              <a:rPr lang="en-GB" dirty="0"/>
              <a:t>Lorem ipsum </a:t>
            </a:r>
            <a:r>
              <a:rPr lang="en-GB" dirty="0" err="1"/>
              <a:t>dolor</a:t>
            </a:r>
            <a:r>
              <a:rPr lang="en-GB" dirty="0"/>
              <a:t> sit </a:t>
            </a:r>
            <a:r>
              <a:rPr lang="en-GB" dirty="0" err="1"/>
              <a:t>amet</a:t>
            </a:r>
            <a:endParaRPr lang="en-GB" dirty="0"/>
          </a:p>
        </p:txBody>
      </p:sp>
      <p:sp>
        <p:nvSpPr>
          <p:cNvPr id="20" name="Picture Placeholder 5">
            <a:extLst>
              <a:ext uri="{FF2B5EF4-FFF2-40B4-BE49-F238E27FC236}">
                <a16:creationId xmlns:a16="http://schemas.microsoft.com/office/drawing/2014/main" id="{712C7B4F-2172-704D-B05E-4B85FC43C1D1}"/>
              </a:ext>
            </a:extLst>
          </p:cNvPr>
          <p:cNvSpPr>
            <a:spLocks noGrp="1"/>
          </p:cNvSpPr>
          <p:nvPr>
            <p:ph type="pic" sz="quarter" idx="82"/>
          </p:nvPr>
        </p:nvSpPr>
        <p:spPr>
          <a:xfrm>
            <a:off x="432001" y="1359527"/>
            <a:ext cx="3491199" cy="1747600"/>
          </a:xfrm>
          <a:prstGeom prst="rect">
            <a:avLst/>
          </a:prstGeom>
        </p:spPr>
        <p:txBody>
          <a:bodyPr anchor="ctr"/>
          <a:lstStyle>
            <a:lvl1pPr marL="0" indent="0" algn="ctr">
              <a:buNone/>
              <a:defRPr sz="1000"/>
            </a:lvl1pPr>
          </a:lstStyle>
          <a:p>
            <a:r>
              <a:rPr lang="en-US" dirty="0"/>
              <a:t>Click icon to add picture</a:t>
            </a:r>
            <a:endParaRPr lang="en-RO" dirty="0"/>
          </a:p>
        </p:txBody>
      </p:sp>
      <p:sp>
        <p:nvSpPr>
          <p:cNvPr id="19" name="Date Placeholder 2">
            <a:extLst>
              <a:ext uri="{FF2B5EF4-FFF2-40B4-BE49-F238E27FC236}">
                <a16:creationId xmlns:a16="http://schemas.microsoft.com/office/drawing/2014/main" id="{B5940F78-D3AF-3745-B58C-6D0D7E1258C3}"/>
              </a:ext>
            </a:extLst>
          </p:cNvPr>
          <p:cNvSpPr>
            <a:spLocks noGrp="1"/>
          </p:cNvSpPr>
          <p:nvPr>
            <p:ph type="dt" sz="half" idx="10"/>
          </p:nvPr>
        </p:nvSpPr>
        <p:spPr>
          <a:xfrm>
            <a:off x="432001" y="6629437"/>
            <a:ext cx="659092" cy="123273"/>
          </a:xfrm>
        </p:spPr>
        <p:txBody>
          <a:bodyPr/>
          <a:lstStyle/>
          <a:p>
            <a:fld id="{388CFB36-4725-463C-97D9-FBE37E698086}" type="datetime1">
              <a:rPr lang="ro-RO" smtClean="0"/>
              <a:t>01.02.2024</a:t>
            </a:fld>
            <a:endParaRPr lang="en-US" dirty="0"/>
          </a:p>
        </p:txBody>
      </p:sp>
      <p:sp>
        <p:nvSpPr>
          <p:cNvPr id="35" name="Text Placeholder 7">
            <a:extLst>
              <a:ext uri="{FF2B5EF4-FFF2-40B4-BE49-F238E27FC236}">
                <a16:creationId xmlns:a16="http://schemas.microsoft.com/office/drawing/2014/main" id="{2BF8EFF2-6BFD-1C48-BDE4-E4ED975C901B}"/>
              </a:ext>
            </a:extLst>
          </p:cNvPr>
          <p:cNvSpPr>
            <a:spLocks noGrp="1"/>
          </p:cNvSpPr>
          <p:nvPr>
            <p:ph type="body" sz="quarter" idx="85" hasCustomPrompt="1"/>
          </p:nvPr>
        </p:nvSpPr>
        <p:spPr>
          <a:xfrm>
            <a:off x="4350397" y="3750875"/>
            <a:ext cx="3491199" cy="2039683"/>
          </a:xfrm>
          <a:prstGeom prst="rect">
            <a:avLst/>
          </a:prstGeom>
        </p:spPr>
        <p:txBody>
          <a:bodyPr lIns="0">
            <a:normAutofit/>
          </a:bodyPr>
          <a:lstStyle>
            <a:lvl1pPr marL="0" indent="0">
              <a:lnSpc>
                <a:spcPct val="150000"/>
              </a:lnSpc>
              <a:buNone/>
              <a:defRPr sz="1200">
                <a:solidFill>
                  <a:srgbClr val="000000"/>
                </a:solidFill>
              </a:defRPr>
            </a:lvl1pPr>
          </a:lstStyle>
          <a:p>
            <a:pPr lvl="0"/>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Quisque</a:t>
            </a:r>
            <a:r>
              <a:rPr lang="en-GB" dirty="0"/>
              <a:t> in </a:t>
            </a:r>
            <a:r>
              <a:rPr lang="en-GB" dirty="0" err="1"/>
              <a:t>tellus</a:t>
            </a:r>
            <a:r>
              <a:rPr lang="en-GB" dirty="0"/>
              <a:t> </a:t>
            </a:r>
            <a:r>
              <a:rPr lang="en-GB" dirty="0" err="1"/>
              <a:t>placerat</a:t>
            </a:r>
            <a:r>
              <a:rPr lang="en-GB" dirty="0"/>
              <a:t>, </a:t>
            </a:r>
            <a:r>
              <a:rPr lang="en-GB" dirty="0" err="1"/>
              <a:t>pretium</a:t>
            </a:r>
            <a:r>
              <a:rPr lang="en-GB" dirty="0"/>
              <a:t> nisi et, </a:t>
            </a:r>
            <a:r>
              <a:rPr lang="en-GB" dirty="0" err="1"/>
              <a:t>tempor</a:t>
            </a:r>
            <a:r>
              <a:rPr lang="en-GB" dirty="0"/>
              <a:t> </a:t>
            </a:r>
            <a:r>
              <a:rPr lang="en-GB" dirty="0" err="1"/>
              <a:t>elit</a:t>
            </a:r>
            <a:r>
              <a:rPr lang="en-GB" dirty="0"/>
              <a:t>. </a:t>
            </a:r>
            <a:r>
              <a:rPr lang="en-GB" dirty="0" err="1"/>
              <a:t>Phasellus</a:t>
            </a:r>
            <a:r>
              <a:rPr lang="en-GB" dirty="0"/>
              <a:t> cursus </a:t>
            </a:r>
            <a:r>
              <a:rPr lang="en-GB" dirty="0" err="1"/>
              <a:t>venenatis</a:t>
            </a:r>
            <a:r>
              <a:rPr lang="en-GB" dirty="0"/>
              <a:t> </a:t>
            </a:r>
            <a:r>
              <a:rPr lang="en-GB" dirty="0" err="1"/>
              <a:t>metus</a:t>
            </a:r>
            <a:r>
              <a:rPr lang="en-GB" dirty="0"/>
              <a:t>, </a:t>
            </a:r>
            <a:r>
              <a:rPr lang="en-GB" dirty="0" err="1"/>
              <a:t>ut</a:t>
            </a:r>
            <a:r>
              <a:rPr lang="en-GB" dirty="0"/>
              <a:t> fermentum </a:t>
            </a:r>
            <a:r>
              <a:rPr lang="en-GB" dirty="0" err="1"/>
              <a:t>nunc</a:t>
            </a:r>
            <a:r>
              <a:rPr lang="en-GB" dirty="0"/>
              <a:t> semper at. </a:t>
            </a:r>
            <a:r>
              <a:rPr lang="en-GB" dirty="0" err="1"/>
              <a:t>Fusce</a:t>
            </a:r>
            <a:r>
              <a:rPr lang="en-GB" dirty="0"/>
              <a:t> </a:t>
            </a:r>
            <a:r>
              <a:rPr lang="en-GB" dirty="0" err="1"/>
              <a:t>interdum</a:t>
            </a:r>
            <a:r>
              <a:rPr lang="en-GB" dirty="0"/>
              <a:t> </a:t>
            </a:r>
            <a:r>
              <a:rPr lang="en-GB" dirty="0" err="1"/>
              <a:t>massa</a:t>
            </a:r>
            <a:r>
              <a:rPr lang="en-GB" dirty="0"/>
              <a:t> </a:t>
            </a:r>
            <a:r>
              <a:rPr lang="en-GB" dirty="0" err="1"/>
              <a:t>nec</a:t>
            </a:r>
            <a:r>
              <a:rPr lang="en-GB" dirty="0"/>
              <a:t> lorem </a:t>
            </a:r>
            <a:r>
              <a:rPr lang="en-GB" dirty="0" err="1"/>
              <a:t>pellentesque</a:t>
            </a:r>
            <a:r>
              <a:rPr lang="en-GB" dirty="0"/>
              <a:t>, id </a:t>
            </a:r>
            <a:r>
              <a:rPr lang="en-GB" dirty="0" err="1"/>
              <a:t>molestie</a:t>
            </a:r>
            <a:r>
              <a:rPr lang="en-GB" dirty="0"/>
              <a:t> </a:t>
            </a:r>
            <a:r>
              <a:rPr lang="en-GB" dirty="0" err="1"/>
              <a:t>purus</a:t>
            </a:r>
            <a:r>
              <a:rPr lang="en-GB" dirty="0"/>
              <a:t> </a:t>
            </a:r>
            <a:r>
              <a:rPr lang="en-GB" dirty="0" err="1"/>
              <a:t>venenatis</a:t>
            </a:r>
            <a:r>
              <a:rPr lang="en-GB" dirty="0"/>
              <a:t>. </a:t>
            </a:r>
            <a:r>
              <a:rPr lang="en-GB" dirty="0" err="1"/>
              <a:t>Suspendisse</a:t>
            </a:r>
            <a:r>
              <a:rPr lang="en-GB" dirty="0"/>
              <a:t> </a:t>
            </a:r>
            <a:r>
              <a:rPr lang="en-GB" dirty="0" err="1"/>
              <a:t>ut</a:t>
            </a:r>
            <a:r>
              <a:rPr lang="en-GB" dirty="0"/>
              <a:t> </a:t>
            </a:r>
            <a:r>
              <a:rPr lang="en-GB" dirty="0" err="1"/>
              <a:t>mauris</a:t>
            </a:r>
            <a:r>
              <a:rPr lang="en-GB" dirty="0"/>
              <a:t> sit </a:t>
            </a:r>
            <a:r>
              <a:rPr lang="en-GB" dirty="0" err="1"/>
              <a:t>amet</a:t>
            </a:r>
            <a:r>
              <a:rPr lang="en-GB" dirty="0"/>
              <a:t> </a:t>
            </a:r>
            <a:r>
              <a:rPr lang="en-GB" dirty="0" err="1"/>
              <a:t>sem</a:t>
            </a:r>
            <a:r>
              <a:rPr lang="en-GB" dirty="0"/>
              <a:t> </a:t>
            </a:r>
            <a:r>
              <a:rPr lang="en-GB" dirty="0" err="1"/>
              <a:t>aliquet</a:t>
            </a:r>
            <a:r>
              <a:rPr lang="en-GB" dirty="0"/>
              <a:t> </a:t>
            </a:r>
            <a:r>
              <a:rPr lang="en-GB" dirty="0" err="1"/>
              <a:t>ultrices</a:t>
            </a:r>
            <a:r>
              <a:rPr lang="en-GB" dirty="0"/>
              <a:t>. In </a:t>
            </a:r>
            <a:r>
              <a:rPr lang="en-GB" dirty="0" err="1"/>
              <a:t>ut</a:t>
            </a:r>
            <a:r>
              <a:rPr lang="en-GB" dirty="0"/>
              <a:t> </a:t>
            </a:r>
            <a:r>
              <a:rPr lang="en-GB" dirty="0" err="1"/>
              <a:t>nulla</a:t>
            </a:r>
            <a:r>
              <a:rPr lang="en-GB" dirty="0"/>
              <a:t> </a:t>
            </a:r>
            <a:r>
              <a:rPr lang="en-GB" dirty="0" err="1"/>
              <a:t>nunc</a:t>
            </a:r>
            <a:r>
              <a:rPr lang="en-GB" dirty="0"/>
              <a:t>. </a:t>
            </a:r>
          </a:p>
        </p:txBody>
      </p:sp>
      <p:sp>
        <p:nvSpPr>
          <p:cNvPr id="36" name="Text Placeholder 7">
            <a:extLst>
              <a:ext uri="{FF2B5EF4-FFF2-40B4-BE49-F238E27FC236}">
                <a16:creationId xmlns:a16="http://schemas.microsoft.com/office/drawing/2014/main" id="{2604D6BD-B277-874C-A969-AAF9DD41F862}"/>
              </a:ext>
            </a:extLst>
          </p:cNvPr>
          <p:cNvSpPr>
            <a:spLocks noGrp="1"/>
          </p:cNvSpPr>
          <p:nvPr>
            <p:ph type="body" sz="quarter" idx="86" hasCustomPrompt="1"/>
          </p:nvPr>
        </p:nvSpPr>
        <p:spPr>
          <a:xfrm>
            <a:off x="4350401" y="3259303"/>
            <a:ext cx="3491191" cy="491572"/>
          </a:xfrm>
          <a:prstGeom prst="rect">
            <a:avLst/>
          </a:prstGeom>
        </p:spPr>
        <p:txBody>
          <a:bodyPr vert="horz" lIns="0" tIns="45720" rIns="91440" bIns="45720" rtlCol="0" anchor="ctr">
            <a:normAutofit/>
          </a:bodyPr>
          <a:lstStyle>
            <a:lvl1pPr>
              <a:defRPr lang="en-GB" sz="1600" spc="-75" dirty="0">
                <a:solidFill>
                  <a:schemeClr val="accent1"/>
                </a:solidFill>
              </a:defRPr>
            </a:lvl1pPr>
          </a:lstStyle>
          <a:p>
            <a:pPr marL="0" lvl="0" indent="0">
              <a:lnSpc>
                <a:spcPct val="100000"/>
              </a:lnSpc>
              <a:buNone/>
            </a:pPr>
            <a:r>
              <a:rPr lang="en-GB" dirty="0"/>
              <a:t>Lorem ipsum </a:t>
            </a:r>
            <a:r>
              <a:rPr lang="en-GB" dirty="0" err="1"/>
              <a:t>dolor</a:t>
            </a:r>
            <a:r>
              <a:rPr lang="en-GB" dirty="0"/>
              <a:t> sit </a:t>
            </a:r>
            <a:r>
              <a:rPr lang="en-GB" dirty="0" err="1"/>
              <a:t>amet</a:t>
            </a:r>
            <a:endParaRPr lang="en-GB" dirty="0"/>
          </a:p>
        </p:txBody>
      </p:sp>
      <p:sp>
        <p:nvSpPr>
          <p:cNvPr id="37" name="Picture Placeholder 5">
            <a:extLst>
              <a:ext uri="{FF2B5EF4-FFF2-40B4-BE49-F238E27FC236}">
                <a16:creationId xmlns:a16="http://schemas.microsoft.com/office/drawing/2014/main" id="{29987F5F-4178-5C4E-9988-F34BF5926CEB}"/>
              </a:ext>
            </a:extLst>
          </p:cNvPr>
          <p:cNvSpPr>
            <a:spLocks noGrp="1"/>
          </p:cNvSpPr>
          <p:nvPr>
            <p:ph type="pic" sz="quarter" idx="87"/>
          </p:nvPr>
        </p:nvSpPr>
        <p:spPr>
          <a:xfrm>
            <a:off x="4350397" y="1359527"/>
            <a:ext cx="3491199" cy="1747600"/>
          </a:xfrm>
          <a:prstGeom prst="rect">
            <a:avLst/>
          </a:prstGeom>
        </p:spPr>
        <p:txBody>
          <a:bodyPr anchor="ctr"/>
          <a:lstStyle>
            <a:lvl1pPr marL="0" indent="0" algn="ctr">
              <a:buNone/>
              <a:defRPr sz="1000"/>
            </a:lvl1pPr>
          </a:lstStyle>
          <a:p>
            <a:r>
              <a:rPr lang="en-US" dirty="0"/>
              <a:t>Click icon to add picture</a:t>
            </a:r>
            <a:endParaRPr lang="en-RO" dirty="0"/>
          </a:p>
        </p:txBody>
      </p:sp>
      <p:sp>
        <p:nvSpPr>
          <p:cNvPr id="38" name="Text Placeholder 7">
            <a:extLst>
              <a:ext uri="{FF2B5EF4-FFF2-40B4-BE49-F238E27FC236}">
                <a16:creationId xmlns:a16="http://schemas.microsoft.com/office/drawing/2014/main" id="{7AA5E123-E123-BC42-ACDD-B746FFC9E391}"/>
              </a:ext>
            </a:extLst>
          </p:cNvPr>
          <p:cNvSpPr>
            <a:spLocks noGrp="1"/>
          </p:cNvSpPr>
          <p:nvPr>
            <p:ph type="body" sz="quarter" idx="88" hasCustomPrompt="1"/>
          </p:nvPr>
        </p:nvSpPr>
        <p:spPr>
          <a:xfrm>
            <a:off x="8269002" y="3750875"/>
            <a:ext cx="3491199" cy="2039683"/>
          </a:xfrm>
          <a:prstGeom prst="rect">
            <a:avLst/>
          </a:prstGeom>
        </p:spPr>
        <p:txBody>
          <a:bodyPr lIns="0">
            <a:normAutofit/>
          </a:bodyPr>
          <a:lstStyle>
            <a:lvl1pPr marL="0" indent="0">
              <a:lnSpc>
                <a:spcPct val="150000"/>
              </a:lnSpc>
              <a:buNone/>
              <a:defRPr sz="1200">
                <a:solidFill>
                  <a:srgbClr val="000000"/>
                </a:solidFill>
              </a:defRPr>
            </a:lvl1pPr>
          </a:lstStyle>
          <a:p>
            <a:pPr lvl="0"/>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Quisque</a:t>
            </a:r>
            <a:r>
              <a:rPr lang="en-GB" dirty="0"/>
              <a:t> in </a:t>
            </a:r>
            <a:r>
              <a:rPr lang="en-GB" dirty="0" err="1"/>
              <a:t>tellus</a:t>
            </a:r>
            <a:r>
              <a:rPr lang="en-GB" dirty="0"/>
              <a:t> </a:t>
            </a:r>
            <a:r>
              <a:rPr lang="en-GB" dirty="0" err="1"/>
              <a:t>placerat</a:t>
            </a:r>
            <a:r>
              <a:rPr lang="en-GB" dirty="0"/>
              <a:t>, </a:t>
            </a:r>
            <a:r>
              <a:rPr lang="en-GB" dirty="0" err="1"/>
              <a:t>pretium</a:t>
            </a:r>
            <a:r>
              <a:rPr lang="en-GB" dirty="0"/>
              <a:t> nisi et, </a:t>
            </a:r>
            <a:r>
              <a:rPr lang="en-GB" dirty="0" err="1"/>
              <a:t>tempor</a:t>
            </a:r>
            <a:r>
              <a:rPr lang="en-GB" dirty="0"/>
              <a:t> </a:t>
            </a:r>
            <a:r>
              <a:rPr lang="en-GB" dirty="0" err="1"/>
              <a:t>elit</a:t>
            </a:r>
            <a:r>
              <a:rPr lang="en-GB" dirty="0"/>
              <a:t>. </a:t>
            </a:r>
            <a:r>
              <a:rPr lang="en-GB" dirty="0" err="1"/>
              <a:t>Phasellus</a:t>
            </a:r>
            <a:r>
              <a:rPr lang="en-GB" dirty="0"/>
              <a:t> cursus </a:t>
            </a:r>
            <a:r>
              <a:rPr lang="en-GB" dirty="0" err="1"/>
              <a:t>venenatis</a:t>
            </a:r>
            <a:r>
              <a:rPr lang="en-GB" dirty="0"/>
              <a:t> </a:t>
            </a:r>
            <a:r>
              <a:rPr lang="en-GB" dirty="0" err="1"/>
              <a:t>metus</a:t>
            </a:r>
            <a:r>
              <a:rPr lang="en-GB" dirty="0"/>
              <a:t>, </a:t>
            </a:r>
            <a:r>
              <a:rPr lang="en-GB" dirty="0" err="1"/>
              <a:t>ut</a:t>
            </a:r>
            <a:r>
              <a:rPr lang="en-GB" dirty="0"/>
              <a:t> fermentum </a:t>
            </a:r>
            <a:r>
              <a:rPr lang="en-GB" dirty="0" err="1"/>
              <a:t>nunc</a:t>
            </a:r>
            <a:r>
              <a:rPr lang="en-GB" dirty="0"/>
              <a:t> semper at. </a:t>
            </a:r>
            <a:r>
              <a:rPr lang="en-GB" dirty="0" err="1"/>
              <a:t>Fusce</a:t>
            </a:r>
            <a:r>
              <a:rPr lang="en-GB" dirty="0"/>
              <a:t> </a:t>
            </a:r>
            <a:r>
              <a:rPr lang="en-GB" dirty="0" err="1"/>
              <a:t>interdum</a:t>
            </a:r>
            <a:r>
              <a:rPr lang="en-GB" dirty="0"/>
              <a:t> </a:t>
            </a:r>
            <a:r>
              <a:rPr lang="en-GB" dirty="0" err="1"/>
              <a:t>massa</a:t>
            </a:r>
            <a:r>
              <a:rPr lang="en-GB" dirty="0"/>
              <a:t> </a:t>
            </a:r>
            <a:r>
              <a:rPr lang="en-GB" dirty="0" err="1"/>
              <a:t>nec</a:t>
            </a:r>
            <a:r>
              <a:rPr lang="en-GB" dirty="0"/>
              <a:t> lorem </a:t>
            </a:r>
            <a:r>
              <a:rPr lang="en-GB" dirty="0" err="1"/>
              <a:t>pellentesque</a:t>
            </a:r>
            <a:r>
              <a:rPr lang="en-GB" dirty="0"/>
              <a:t>, id </a:t>
            </a:r>
            <a:r>
              <a:rPr lang="en-GB" dirty="0" err="1"/>
              <a:t>molestie</a:t>
            </a:r>
            <a:r>
              <a:rPr lang="en-GB" dirty="0"/>
              <a:t> </a:t>
            </a:r>
            <a:r>
              <a:rPr lang="en-GB" dirty="0" err="1"/>
              <a:t>purus</a:t>
            </a:r>
            <a:r>
              <a:rPr lang="en-GB" dirty="0"/>
              <a:t> </a:t>
            </a:r>
            <a:r>
              <a:rPr lang="en-GB" dirty="0" err="1"/>
              <a:t>venenatis</a:t>
            </a:r>
            <a:r>
              <a:rPr lang="en-GB" dirty="0"/>
              <a:t>. </a:t>
            </a:r>
            <a:r>
              <a:rPr lang="en-GB" dirty="0" err="1"/>
              <a:t>Suspendisse</a:t>
            </a:r>
            <a:r>
              <a:rPr lang="en-GB" dirty="0"/>
              <a:t> </a:t>
            </a:r>
            <a:r>
              <a:rPr lang="en-GB" dirty="0" err="1"/>
              <a:t>ut</a:t>
            </a:r>
            <a:r>
              <a:rPr lang="en-GB" dirty="0"/>
              <a:t> </a:t>
            </a:r>
            <a:r>
              <a:rPr lang="en-GB" dirty="0" err="1"/>
              <a:t>mauris</a:t>
            </a:r>
            <a:r>
              <a:rPr lang="en-GB" dirty="0"/>
              <a:t> sit </a:t>
            </a:r>
            <a:r>
              <a:rPr lang="en-GB" dirty="0" err="1"/>
              <a:t>amet</a:t>
            </a:r>
            <a:r>
              <a:rPr lang="en-GB" dirty="0"/>
              <a:t> </a:t>
            </a:r>
            <a:r>
              <a:rPr lang="en-GB" dirty="0" err="1"/>
              <a:t>sem</a:t>
            </a:r>
            <a:r>
              <a:rPr lang="en-GB" dirty="0"/>
              <a:t> </a:t>
            </a:r>
            <a:r>
              <a:rPr lang="en-GB" dirty="0" err="1"/>
              <a:t>aliquet</a:t>
            </a:r>
            <a:r>
              <a:rPr lang="en-GB" dirty="0"/>
              <a:t> </a:t>
            </a:r>
            <a:r>
              <a:rPr lang="en-GB" dirty="0" err="1"/>
              <a:t>ultrices</a:t>
            </a:r>
            <a:r>
              <a:rPr lang="en-GB" dirty="0"/>
              <a:t>. In </a:t>
            </a:r>
            <a:r>
              <a:rPr lang="en-GB" dirty="0" err="1"/>
              <a:t>ut</a:t>
            </a:r>
            <a:r>
              <a:rPr lang="en-GB" dirty="0"/>
              <a:t> </a:t>
            </a:r>
            <a:r>
              <a:rPr lang="en-GB" dirty="0" err="1"/>
              <a:t>nulla</a:t>
            </a:r>
            <a:r>
              <a:rPr lang="en-GB" dirty="0"/>
              <a:t> </a:t>
            </a:r>
            <a:r>
              <a:rPr lang="en-GB" dirty="0" err="1"/>
              <a:t>nunc</a:t>
            </a:r>
            <a:r>
              <a:rPr lang="en-GB" dirty="0"/>
              <a:t>. </a:t>
            </a:r>
          </a:p>
        </p:txBody>
      </p:sp>
      <p:sp>
        <p:nvSpPr>
          <p:cNvPr id="39" name="Text Placeholder 7">
            <a:extLst>
              <a:ext uri="{FF2B5EF4-FFF2-40B4-BE49-F238E27FC236}">
                <a16:creationId xmlns:a16="http://schemas.microsoft.com/office/drawing/2014/main" id="{D40B5A65-6598-5D4F-9EE0-75AD3276F1FC}"/>
              </a:ext>
            </a:extLst>
          </p:cNvPr>
          <p:cNvSpPr>
            <a:spLocks noGrp="1"/>
          </p:cNvSpPr>
          <p:nvPr>
            <p:ph type="body" sz="quarter" idx="89" hasCustomPrompt="1"/>
          </p:nvPr>
        </p:nvSpPr>
        <p:spPr>
          <a:xfrm>
            <a:off x="8269003" y="3259303"/>
            <a:ext cx="3491191" cy="491572"/>
          </a:xfrm>
          <a:prstGeom prst="rect">
            <a:avLst/>
          </a:prstGeom>
        </p:spPr>
        <p:txBody>
          <a:bodyPr vert="horz" lIns="0" tIns="45720" rIns="91440" bIns="45720" rtlCol="0" anchor="ctr">
            <a:normAutofit/>
          </a:bodyPr>
          <a:lstStyle>
            <a:lvl1pPr>
              <a:defRPr lang="en-GB" sz="1600" spc="-75" dirty="0">
                <a:solidFill>
                  <a:schemeClr val="accent1"/>
                </a:solidFill>
              </a:defRPr>
            </a:lvl1pPr>
          </a:lstStyle>
          <a:p>
            <a:pPr marL="0" lvl="0" indent="0">
              <a:lnSpc>
                <a:spcPct val="100000"/>
              </a:lnSpc>
              <a:buNone/>
            </a:pPr>
            <a:r>
              <a:rPr lang="en-GB" dirty="0"/>
              <a:t>Lorem ipsum </a:t>
            </a:r>
            <a:r>
              <a:rPr lang="en-GB" dirty="0" err="1"/>
              <a:t>dolor</a:t>
            </a:r>
            <a:r>
              <a:rPr lang="en-GB" dirty="0"/>
              <a:t> sit </a:t>
            </a:r>
            <a:r>
              <a:rPr lang="en-GB" dirty="0" err="1"/>
              <a:t>amet</a:t>
            </a:r>
            <a:endParaRPr lang="en-GB" dirty="0"/>
          </a:p>
        </p:txBody>
      </p:sp>
      <p:sp>
        <p:nvSpPr>
          <p:cNvPr id="40" name="Picture Placeholder 5">
            <a:extLst>
              <a:ext uri="{FF2B5EF4-FFF2-40B4-BE49-F238E27FC236}">
                <a16:creationId xmlns:a16="http://schemas.microsoft.com/office/drawing/2014/main" id="{E20BB8DA-EF5B-DA44-84A7-2CC9E076A4D8}"/>
              </a:ext>
            </a:extLst>
          </p:cNvPr>
          <p:cNvSpPr>
            <a:spLocks noGrp="1"/>
          </p:cNvSpPr>
          <p:nvPr>
            <p:ph type="pic" sz="quarter" idx="90"/>
          </p:nvPr>
        </p:nvSpPr>
        <p:spPr>
          <a:xfrm>
            <a:off x="8269002" y="1359527"/>
            <a:ext cx="3491199" cy="1747600"/>
          </a:xfrm>
          <a:prstGeom prst="rect">
            <a:avLst/>
          </a:prstGeom>
        </p:spPr>
        <p:txBody>
          <a:bodyPr anchor="ctr"/>
          <a:lstStyle>
            <a:lvl1pPr marL="0" indent="0" algn="ctr">
              <a:buNone/>
              <a:defRPr sz="1000"/>
            </a:lvl1pPr>
          </a:lstStyle>
          <a:p>
            <a:r>
              <a:rPr lang="en-US" dirty="0"/>
              <a:t>Click icon to add picture</a:t>
            </a:r>
            <a:endParaRPr lang="en-RO" dirty="0"/>
          </a:p>
        </p:txBody>
      </p:sp>
      <p:sp>
        <p:nvSpPr>
          <p:cNvPr id="17" name="Footer Placeholder 2">
            <a:extLst>
              <a:ext uri="{FF2B5EF4-FFF2-40B4-BE49-F238E27FC236}">
                <a16:creationId xmlns:a16="http://schemas.microsoft.com/office/drawing/2014/main" id="{CFC78932-FC93-1C44-8F58-24B318573B61}"/>
              </a:ext>
            </a:extLst>
          </p:cNvPr>
          <p:cNvSpPr>
            <a:spLocks noGrp="1"/>
          </p:cNvSpPr>
          <p:nvPr>
            <p:ph type="ftr" sz="quarter" idx="3"/>
          </p:nvPr>
        </p:nvSpPr>
        <p:spPr>
          <a:xfrm>
            <a:off x="3232075" y="6629437"/>
            <a:ext cx="5727851" cy="123273"/>
          </a:xfrm>
          <a:prstGeom prst="rect">
            <a:avLst/>
          </a:prstGeom>
        </p:spPr>
        <p:txBody>
          <a:bodyPr lIns="0" tIns="0" rIns="0" bIns="0"/>
          <a:lstStyle>
            <a:lvl1pPr>
              <a:defRPr sz="700">
                <a:solidFill>
                  <a:srgbClr val="B1B1B1"/>
                </a:solidFill>
              </a:defRPr>
            </a:lvl1pPr>
          </a:lstStyle>
          <a:p>
            <a:pPr marL="6351" algn="ctr">
              <a:spcBef>
                <a:spcPts val="68"/>
              </a:spcBef>
            </a:pPr>
            <a:r>
              <a:rPr lang="en-US" spc="8"/>
              <a:t>P3 group company presentation</a:t>
            </a:r>
            <a:endParaRPr lang="en-US" spc="-8" dirty="0"/>
          </a:p>
        </p:txBody>
      </p:sp>
      <p:pic>
        <p:nvPicPr>
          <p:cNvPr id="18" name="Graphic 17">
            <a:extLst>
              <a:ext uri="{FF2B5EF4-FFF2-40B4-BE49-F238E27FC236}">
                <a16:creationId xmlns:a16="http://schemas.microsoft.com/office/drawing/2014/main" id="{844B56D9-3E96-444F-BC13-3129408269B4}"/>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1343877" y="270000"/>
            <a:ext cx="416323" cy="403680"/>
          </a:xfrm>
          <a:prstGeom prst="rect">
            <a:avLst/>
          </a:prstGeom>
        </p:spPr>
      </p:pic>
      <p:sp>
        <p:nvSpPr>
          <p:cNvPr id="24" name="Slide Number Placeholder 3">
            <a:extLst>
              <a:ext uri="{FF2B5EF4-FFF2-40B4-BE49-F238E27FC236}">
                <a16:creationId xmlns:a16="http://schemas.microsoft.com/office/drawing/2014/main" id="{3681AA85-ACA7-6149-A30F-5B664DDE1BFF}"/>
              </a:ext>
            </a:extLst>
          </p:cNvPr>
          <p:cNvSpPr>
            <a:spLocks noGrp="1"/>
          </p:cNvSpPr>
          <p:nvPr>
            <p:ph type="sldNum" sz="quarter" idx="4"/>
          </p:nvPr>
        </p:nvSpPr>
        <p:spPr>
          <a:xfrm>
            <a:off x="11310171" y="6629437"/>
            <a:ext cx="450029" cy="123273"/>
          </a:xfrm>
          <a:prstGeom prst="rect">
            <a:avLst/>
          </a:prstGeom>
        </p:spPr>
        <p:txBody>
          <a:bodyPr lIns="0" tIns="0" rIns="0" bIns="0"/>
          <a:lstStyle>
            <a:lvl1pPr>
              <a:defRPr sz="700">
                <a:solidFill>
                  <a:srgbClr val="B1B1B1"/>
                </a:solidFill>
              </a:defRPr>
            </a:lvl1pPr>
          </a:lstStyle>
          <a:p>
            <a:pPr algn="r"/>
            <a:fld id="{B6F15528-21DE-4FAA-801E-634DDDAF4B2B}" type="slidenum">
              <a:rPr lang="en-RO" smtClean="0"/>
              <a:pPr algn="r"/>
              <a:t>‹#›</a:t>
            </a:fld>
            <a:endParaRPr lang="en-RO" dirty="0"/>
          </a:p>
        </p:txBody>
      </p:sp>
    </p:spTree>
    <p:extLst>
      <p:ext uri="{BB962C8B-B14F-4D97-AF65-F5344CB8AC3E}">
        <p14:creationId xmlns:p14="http://schemas.microsoft.com/office/powerpoint/2010/main" val="391268527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Text 2 columns">
    <p:spTree>
      <p:nvGrpSpPr>
        <p:cNvPr id="1" name=""/>
        <p:cNvGrpSpPr/>
        <p:nvPr/>
      </p:nvGrpSpPr>
      <p:grpSpPr>
        <a:xfrm>
          <a:off x="0" y="0"/>
          <a:ext cx="0" cy="0"/>
          <a:chOff x="0" y="0"/>
          <a:chExt cx="0" cy="0"/>
        </a:xfrm>
      </p:grpSpPr>
      <p:sp>
        <p:nvSpPr>
          <p:cNvPr id="15" name="Text Placeholder 4">
            <a:extLst>
              <a:ext uri="{FF2B5EF4-FFF2-40B4-BE49-F238E27FC236}">
                <a16:creationId xmlns:a16="http://schemas.microsoft.com/office/drawing/2014/main" id="{26E0D0C4-5FD4-0642-B295-C0224EA483C1}"/>
              </a:ext>
            </a:extLst>
          </p:cNvPr>
          <p:cNvSpPr>
            <a:spLocks noGrp="1"/>
          </p:cNvSpPr>
          <p:nvPr>
            <p:ph type="body" sz="quarter" idx="77" hasCustomPrompt="1"/>
          </p:nvPr>
        </p:nvSpPr>
        <p:spPr>
          <a:xfrm>
            <a:off x="432000" y="759771"/>
            <a:ext cx="9471699" cy="159275"/>
          </a:xfrm>
          <a:prstGeom prst="rect">
            <a:avLst/>
          </a:prstGeom>
        </p:spPr>
        <p:txBody>
          <a:bodyPr wrap="square" lIns="0" tIns="0" rIns="0" bIns="0">
            <a:spAutoFit/>
          </a:bodyPr>
          <a:lstStyle>
            <a:lvl1pPr marL="0" marR="0" indent="0" algn="l" defTabSz="914344" rtl="0" eaLnBrk="1" fontAlgn="auto" latinLnBrk="0" hangingPunct="1">
              <a:lnSpc>
                <a:spcPct val="120000"/>
              </a:lnSpc>
              <a:spcBef>
                <a:spcPts val="0"/>
              </a:spcBef>
              <a:spcAft>
                <a:spcPts val="0"/>
              </a:spcAft>
              <a:buClrTx/>
              <a:buSzTx/>
              <a:buFontTx/>
              <a:buNone/>
              <a:tabLst/>
              <a:defRPr sz="933" cap="all" spc="75" baseline="0">
                <a:solidFill>
                  <a:schemeClr val="accent3"/>
                </a:solidFill>
                <a:latin typeface="+mj-lt"/>
              </a:defRPr>
            </a:lvl1pPr>
          </a:lstStyle>
          <a:p>
            <a:r>
              <a:rPr lang="en-US" dirty="0"/>
              <a:t>Subtitle</a:t>
            </a:r>
          </a:p>
        </p:txBody>
      </p:sp>
      <p:sp>
        <p:nvSpPr>
          <p:cNvPr id="16" name="Text Placeholder 4">
            <a:extLst>
              <a:ext uri="{FF2B5EF4-FFF2-40B4-BE49-F238E27FC236}">
                <a16:creationId xmlns:a16="http://schemas.microsoft.com/office/drawing/2014/main" id="{2F5BDD0F-AFD4-C74B-8245-DADD56631763}"/>
              </a:ext>
            </a:extLst>
          </p:cNvPr>
          <p:cNvSpPr>
            <a:spLocks noGrp="1"/>
          </p:cNvSpPr>
          <p:nvPr>
            <p:ph type="body" sz="quarter" idx="78" hasCustomPrompt="1"/>
          </p:nvPr>
        </p:nvSpPr>
        <p:spPr>
          <a:xfrm>
            <a:off x="432000" y="226675"/>
            <a:ext cx="9471699" cy="498598"/>
          </a:xfrm>
          <a:prstGeom prst="rect">
            <a:avLst/>
          </a:prstGeom>
        </p:spPr>
        <p:txBody>
          <a:bodyPr vert="horz" wrap="square" lIns="0" tIns="0" rIns="0" bIns="0" rtlCol="0">
            <a:spAutoFit/>
          </a:bodyPr>
          <a:lstStyle>
            <a:lvl1pPr marL="0" indent="0">
              <a:buNone/>
              <a:defRPr lang="en-US" sz="3600" spc="-200" baseline="0" dirty="0">
                <a:solidFill>
                  <a:schemeClr val="accent1"/>
                </a:solidFill>
              </a:defRPr>
            </a:lvl1pPr>
          </a:lstStyle>
          <a:p>
            <a:pPr marL="89998" lvl="0" indent="-89998">
              <a:spcBef>
                <a:spcPts val="0"/>
              </a:spcBef>
            </a:pPr>
            <a:r>
              <a:rPr lang="en-US" dirty="0"/>
              <a:t>Title</a:t>
            </a:r>
          </a:p>
        </p:txBody>
      </p:sp>
      <p:sp>
        <p:nvSpPr>
          <p:cNvPr id="27" name="Text Placeholder 7">
            <a:extLst>
              <a:ext uri="{FF2B5EF4-FFF2-40B4-BE49-F238E27FC236}">
                <a16:creationId xmlns:a16="http://schemas.microsoft.com/office/drawing/2014/main" id="{5794586D-89E8-464D-8F45-F9364274378E}"/>
              </a:ext>
            </a:extLst>
          </p:cNvPr>
          <p:cNvSpPr>
            <a:spLocks noGrp="1"/>
          </p:cNvSpPr>
          <p:nvPr>
            <p:ph type="body" sz="quarter" idx="83" hasCustomPrompt="1"/>
          </p:nvPr>
        </p:nvSpPr>
        <p:spPr>
          <a:xfrm>
            <a:off x="432000" y="1990745"/>
            <a:ext cx="5408800" cy="4215257"/>
          </a:xfrm>
          <a:prstGeom prst="rect">
            <a:avLst/>
          </a:prstGeom>
        </p:spPr>
        <p:txBody>
          <a:bodyPr lIns="0">
            <a:noAutofit/>
          </a:bodyPr>
          <a:lstStyle>
            <a:lvl1pPr marL="0" indent="0">
              <a:lnSpc>
                <a:spcPct val="150000"/>
              </a:lnSpc>
              <a:buNone/>
              <a:defRPr sz="1200">
                <a:solidFill>
                  <a:srgbClr val="000000"/>
                </a:solidFill>
              </a:defRPr>
            </a:lvl1pPr>
          </a:lstStyle>
          <a:p>
            <a:pPr lvl="0"/>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Quisque</a:t>
            </a:r>
            <a:r>
              <a:rPr lang="en-GB" dirty="0"/>
              <a:t> in </a:t>
            </a:r>
            <a:r>
              <a:rPr lang="en-GB" dirty="0" err="1"/>
              <a:t>tellus</a:t>
            </a:r>
            <a:r>
              <a:rPr lang="en-GB" dirty="0"/>
              <a:t> </a:t>
            </a:r>
            <a:r>
              <a:rPr lang="en-GB" dirty="0" err="1"/>
              <a:t>placerat</a:t>
            </a:r>
            <a:r>
              <a:rPr lang="en-GB" dirty="0"/>
              <a:t>, </a:t>
            </a:r>
            <a:r>
              <a:rPr lang="en-GB" dirty="0" err="1"/>
              <a:t>pretium</a:t>
            </a:r>
            <a:r>
              <a:rPr lang="en-GB" dirty="0"/>
              <a:t> nisi et, </a:t>
            </a:r>
            <a:r>
              <a:rPr lang="en-GB" dirty="0" err="1"/>
              <a:t>tempor</a:t>
            </a:r>
            <a:r>
              <a:rPr lang="en-GB" dirty="0"/>
              <a:t> </a:t>
            </a:r>
            <a:r>
              <a:rPr lang="en-GB" dirty="0" err="1"/>
              <a:t>elit</a:t>
            </a:r>
            <a:r>
              <a:rPr lang="en-GB" dirty="0"/>
              <a:t>. </a:t>
            </a:r>
            <a:r>
              <a:rPr lang="en-GB" dirty="0" err="1"/>
              <a:t>Phasellus</a:t>
            </a:r>
            <a:r>
              <a:rPr lang="en-GB" dirty="0"/>
              <a:t> cursus </a:t>
            </a:r>
            <a:r>
              <a:rPr lang="en-GB" dirty="0" err="1"/>
              <a:t>venenatis</a:t>
            </a:r>
            <a:r>
              <a:rPr lang="en-GB" dirty="0"/>
              <a:t> </a:t>
            </a:r>
            <a:r>
              <a:rPr lang="en-GB" dirty="0" err="1"/>
              <a:t>metus</a:t>
            </a:r>
            <a:r>
              <a:rPr lang="en-GB" dirty="0"/>
              <a:t>, </a:t>
            </a:r>
            <a:r>
              <a:rPr lang="en-GB" dirty="0" err="1"/>
              <a:t>ut</a:t>
            </a:r>
            <a:r>
              <a:rPr lang="en-GB" dirty="0"/>
              <a:t> fermentum </a:t>
            </a:r>
            <a:r>
              <a:rPr lang="en-GB" dirty="0" err="1"/>
              <a:t>nunc</a:t>
            </a:r>
            <a:r>
              <a:rPr lang="en-GB" dirty="0"/>
              <a:t> semper at. </a:t>
            </a:r>
            <a:r>
              <a:rPr lang="en-GB" dirty="0" err="1"/>
              <a:t>Fusce</a:t>
            </a:r>
            <a:r>
              <a:rPr lang="en-GB" dirty="0"/>
              <a:t> </a:t>
            </a:r>
            <a:r>
              <a:rPr lang="en-GB" dirty="0" err="1"/>
              <a:t>interdum</a:t>
            </a:r>
            <a:r>
              <a:rPr lang="en-GB" dirty="0"/>
              <a:t> </a:t>
            </a:r>
            <a:r>
              <a:rPr lang="en-GB" dirty="0" err="1"/>
              <a:t>massa</a:t>
            </a:r>
            <a:r>
              <a:rPr lang="en-GB" dirty="0"/>
              <a:t> </a:t>
            </a:r>
            <a:r>
              <a:rPr lang="en-GB" dirty="0" err="1"/>
              <a:t>nec</a:t>
            </a:r>
            <a:r>
              <a:rPr lang="en-GB" dirty="0"/>
              <a:t> lorem </a:t>
            </a:r>
            <a:r>
              <a:rPr lang="en-GB" dirty="0" err="1"/>
              <a:t>pellentesque</a:t>
            </a:r>
            <a:r>
              <a:rPr lang="en-GB" dirty="0"/>
              <a:t>, id </a:t>
            </a:r>
            <a:r>
              <a:rPr lang="en-GB" dirty="0" err="1"/>
              <a:t>molestie</a:t>
            </a:r>
            <a:r>
              <a:rPr lang="en-GB" dirty="0"/>
              <a:t> </a:t>
            </a:r>
            <a:r>
              <a:rPr lang="en-GB" dirty="0" err="1"/>
              <a:t>purus</a:t>
            </a:r>
            <a:r>
              <a:rPr lang="en-GB" dirty="0"/>
              <a:t> </a:t>
            </a:r>
            <a:r>
              <a:rPr lang="en-GB" dirty="0" err="1"/>
              <a:t>venenatis</a:t>
            </a:r>
            <a:r>
              <a:rPr lang="en-GB" dirty="0"/>
              <a:t>. </a:t>
            </a:r>
            <a:r>
              <a:rPr lang="en-GB" dirty="0" err="1"/>
              <a:t>Suspendisse</a:t>
            </a:r>
            <a:r>
              <a:rPr lang="en-GB" dirty="0"/>
              <a:t> </a:t>
            </a:r>
            <a:r>
              <a:rPr lang="en-GB" dirty="0" err="1"/>
              <a:t>ut</a:t>
            </a:r>
            <a:r>
              <a:rPr lang="en-GB" dirty="0"/>
              <a:t> </a:t>
            </a:r>
            <a:r>
              <a:rPr lang="en-GB" dirty="0" err="1"/>
              <a:t>mauris</a:t>
            </a:r>
            <a:r>
              <a:rPr lang="en-GB" dirty="0"/>
              <a:t> sit </a:t>
            </a:r>
            <a:r>
              <a:rPr lang="en-GB" dirty="0" err="1"/>
              <a:t>amet</a:t>
            </a:r>
            <a:r>
              <a:rPr lang="en-GB" dirty="0"/>
              <a:t> </a:t>
            </a:r>
            <a:r>
              <a:rPr lang="en-GB" dirty="0" err="1"/>
              <a:t>sem</a:t>
            </a:r>
            <a:r>
              <a:rPr lang="en-GB" dirty="0"/>
              <a:t> </a:t>
            </a:r>
            <a:r>
              <a:rPr lang="en-GB" dirty="0" err="1"/>
              <a:t>aliquet</a:t>
            </a:r>
            <a:r>
              <a:rPr lang="en-GB" dirty="0"/>
              <a:t> </a:t>
            </a:r>
            <a:r>
              <a:rPr lang="en-GB" dirty="0" err="1"/>
              <a:t>ultrices</a:t>
            </a:r>
            <a:r>
              <a:rPr lang="en-GB" dirty="0"/>
              <a:t>. In </a:t>
            </a:r>
            <a:r>
              <a:rPr lang="en-GB" dirty="0" err="1"/>
              <a:t>ut</a:t>
            </a:r>
            <a:r>
              <a:rPr lang="en-GB" dirty="0"/>
              <a:t> </a:t>
            </a:r>
            <a:r>
              <a:rPr lang="en-GB" dirty="0" err="1"/>
              <a:t>nulla</a:t>
            </a:r>
            <a:r>
              <a:rPr lang="en-GB" dirty="0"/>
              <a:t> </a:t>
            </a:r>
            <a:r>
              <a:rPr lang="en-GB" dirty="0" err="1"/>
              <a:t>nunc</a:t>
            </a:r>
            <a:r>
              <a:rPr lang="en-GB" dirty="0"/>
              <a:t>. </a:t>
            </a:r>
          </a:p>
          <a:p>
            <a:pPr lvl="0"/>
            <a:r>
              <a:rPr lang="en-GB" dirty="0"/>
              <a:t>In </a:t>
            </a:r>
            <a:r>
              <a:rPr lang="en-GB" dirty="0" err="1"/>
              <a:t>consectetur</a:t>
            </a:r>
            <a:r>
              <a:rPr lang="en-GB" dirty="0"/>
              <a:t> eros </a:t>
            </a:r>
            <a:r>
              <a:rPr lang="en-GB" dirty="0" err="1"/>
              <a:t>sed</a:t>
            </a:r>
            <a:r>
              <a:rPr lang="en-GB" dirty="0"/>
              <a:t> </a:t>
            </a:r>
            <a:r>
              <a:rPr lang="en-GB" dirty="0" err="1"/>
              <a:t>purus</a:t>
            </a:r>
            <a:r>
              <a:rPr lang="en-GB" dirty="0"/>
              <a:t> </a:t>
            </a:r>
            <a:r>
              <a:rPr lang="en-GB" dirty="0" err="1"/>
              <a:t>porttitor</a:t>
            </a:r>
            <a:r>
              <a:rPr lang="en-GB" dirty="0"/>
              <a:t> maximus. Ut </a:t>
            </a:r>
            <a:r>
              <a:rPr lang="en-GB" dirty="0" err="1"/>
              <a:t>sed</a:t>
            </a:r>
            <a:r>
              <a:rPr lang="en-GB" dirty="0"/>
              <a:t> </a:t>
            </a:r>
            <a:r>
              <a:rPr lang="en-GB" dirty="0" err="1"/>
              <a:t>sollicitudin</a:t>
            </a:r>
            <a:r>
              <a:rPr lang="en-GB" dirty="0"/>
              <a:t> </a:t>
            </a:r>
            <a:r>
              <a:rPr lang="en-GB" dirty="0" err="1"/>
              <a:t>quam</a:t>
            </a:r>
            <a:r>
              <a:rPr lang="en-GB" dirty="0"/>
              <a:t>. </a:t>
            </a:r>
            <a:r>
              <a:rPr lang="en-GB" dirty="0" err="1"/>
              <a:t>Interdum</a:t>
            </a:r>
            <a:r>
              <a:rPr lang="en-GB" dirty="0"/>
              <a:t> et </a:t>
            </a:r>
            <a:r>
              <a:rPr lang="en-GB" dirty="0" err="1"/>
              <a:t>malesuada</a:t>
            </a:r>
            <a:r>
              <a:rPr lang="en-GB" dirty="0"/>
              <a:t> fames ac ante ipsum </a:t>
            </a:r>
            <a:r>
              <a:rPr lang="en-GB" dirty="0" err="1"/>
              <a:t>primis</a:t>
            </a:r>
            <a:r>
              <a:rPr lang="en-GB" dirty="0"/>
              <a:t> in </a:t>
            </a:r>
            <a:r>
              <a:rPr lang="en-GB" dirty="0" err="1"/>
              <a:t>faucibus</a:t>
            </a:r>
            <a:r>
              <a:rPr lang="en-GB" dirty="0"/>
              <a:t>. Donec vestibulum </a:t>
            </a:r>
            <a:r>
              <a:rPr lang="en-GB" dirty="0" err="1"/>
              <a:t>nulla</a:t>
            </a:r>
            <a:r>
              <a:rPr lang="en-GB" dirty="0"/>
              <a:t> sit </a:t>
            </a:r>
            <a:r>
              <a:rPr lang="en-GB" dirty="0" err="1"/>
              <a:t>amet</a:t>
            </a:r>
            <a:r>
              <a:rPr lang="en-GB" dirty="0"/>
              <a:t> </a:t>
            </a:r>
            <a:r>
              <a:rPr lang="en-GB" dirty="0" err="1"/>
              <a:t>ultrices</a:t>
            </a:r>
            <a:r>
              <a:rPr lang="en-GB" dirty="0"/>
              <a:t> </a:t>
            </a:r>
            <a:r>
              <a:rPr lang="en-GB" dirty="0" err="1"/>
              <a:t>porttitor</a:t>
            </a:r>
            <a:r>
              <a:rPr lang="en-GB" dirty="0"/>
              <a:t>. </a:t>
            </a:r>
            <a:r>
              <a:rPr lang="en-GB" dirty="0" err="1"/>
              <a:t>Fusce</a:t>
            </a:r>
            <a:r>
              <a:rPr lang="en-GB" dirty="0"/>
              <a:t> </a:t>
            </a:r>
            <a:r>
              <a:rPr lang="en-GB" dirty="0" err="1"/>
              <a:t>iaculis</a:t>
            </a:r>
            <a:r>
              <a:rPr lang="en-GB" dirty="0"/>
              <a:t> </a:t>
            </a:r>
            <a:r>
              <a:rPr lang="en-GB" dirty="0" err="1"/>
              <a:t>nisl</a:t>
            </a:r>
            <a:r>
              <a:rPr lang="en-GB" dirty="0"/>
              <a:t> et </a:t>
            </a:r>
            <a:r>
              <a:rPr lang="en-GB" dirty="0" err="1"/>
              <a:t>quam</a:t>
            </a:r>
            <a:r>
              <a:rPr lang="en-GB" dirty="0"/>
              <a:t> </a:t>
            </a:r>
            <a:r>
              <a:rPr lang="en-GB" dirty="0" err="1"/>
              <a:t>bibendum</a:t>
            </a:r>
            <a:r>
              <a:rPr lang="en-GB" dirty="0"/>
              <a:t> </a:t>
            </a:r>
            <a:r>
              <a:rPr lang="en-GB" dirty="0" err="1"/>
              <a:t>luctus</a:t>
            </a:r>
            <a:r>
              <a:rPr lang="en-GB" dirty="0"/>
              <a:t>. </a:t>
            </a:r>
            <a:r>
              <a:rPr lang="en-GB" dirty="0" err="1"/>
              <a:t>Nullam</a:t>
            </a:r>
            <a:r>
              <a:rPr lang="en-GB" dirty="0"/>
              <a:t> </a:t>
            </a:r>
            <a:r>
              <a:rPr lang="en-GB" dirty="0" err="1"/>
              <a:t>urna</a:t>
            </a:r>
            <a:r>
              <a:rPr lang="en-GB" dirty="0"/>
              <a:t> </a:t>
            </a:r>
            <a:r>
              <a:rPr lang="en-GB" dirty="0" err="1"/>
              <a:t>est</a:t>
            </a:r>
            <a:r>
              <a:rPr lang="en-GB" dirty="0"/>
              <a:t>, </a:t>
            </a:r>
            <a:r>
              <a:rPr lang="en-GB" dirty="0" err="1"/>
              <a:t>euismod</a:t>
            </a:r>
            <a:r>
              <a:rPr lang="en-GB" dirty="0"/>
              <a:t> </a:t>
            </a:r>
            <a:r>
              <a:rPr lang="en-GB" dirty="0" err="1"/>
              <a:t>vel</a:t>
            </a:r>
            <a:r>
              <a:rPr lang="en-GB" dirty="0"/>
              <a:t> </a:t>
            </a:r>
            <a:r>
              <a:rPr lang="en-GB" dirty="0" err="1"/>
              <a:t>nulla</a:t>
            </a:r>
            <a:r>
              <a:rPr lang="en-GB" dirty="0"/>
              <a:t> id, </a:t>
            </a:r>
            <a:r>
              <a:rPr lang="en-GB" dirty="0" err="1"/>
              <a:t>dapibus</a:t>
            </a:r>
            <a:r>
              <a:rPr lang="en-GB" dirty="0"/>
              <a:t> </a:t>
            </a:r>
            <a:r>
              <a:rPr lang="en-GB" dirty="0" err="1"/>
              <a:t>consequat</a:t>
            </a:r>
            <a:r>
              <a:rPr lang="en-GB" dirty="0"/>
              <a:t> mi. </a:t>
            </a:r>
            <a:r>
              <a:rPr lang="en-GB" dirty="0" err="1"/>
              <a:t>Praesent</a:t>
            </a:r>
            <a:r>
              <a:rPr lang="en-GB" dirty="0"/>
              <a:t> </a:t>
            </a:r>
            <a:r>
              <a:rPr lang="en-GB" dirty="0" err="1"/>
              <a:t>lobortis</a:t>
            </a:r>
            <a:r>
              <a:rPr lang="en-GB" dirty="0"/>
              <a:t> </a:t>
            </a:r>
            <a:r>
              <a:rPr lang="en-GB" dirty="0" err="1"/>
              <a:t>eleifend</a:t>
            </a:r>
            <a:r>
              <a:rPr lang="en-GB" dirty="0"/>
              <a:t> </a:t>
            </a:r>
            <a:r>
              <a:rPr lang="en-GB" dirty="0" err="1"/>
              <a:t>justo</a:t>
            </a:r>
            <a:r>
              <a:rPr lang="en-GB" dirty="0"/>
              <a:t> </a:t>
            </a:r>
            <a:r>
              <a:rPr lang="en-GB" dirty="0" err="1"/>
              <a:t>eu</a:t>
            </a:r>
            <a:r>
              <a:rPr lang="en-GB" dirty="0"/>
              <a:t> </a:t>
            </a:r>
            <a:r>
              <a:rPr lang="en-GB" dirty="0" err="1"/>
              <a:t>accumsan</a:t>
            </a:r>
            <a:r>
              <a:rPr lang="en-GB" dirty="0"/>
              <a:t>. Nam </a:t>
            </a:r>
            <a:r>
              <a:rPr lang="en-GB" dirty="0" err="1"/>
              <a:t>egestas</a:t>
            </a:r>
            <a:r>
              <a:rPr lang="en-GB" dirty="0"/>
              <a:t>, mi </a:t>
            </a:r>
            <a:r>
              <a:rPr lang="en-GB" dirty="0" err="1"/>
              <a:t>ut</a:t>
            </a:r>
            <a:r>
              <a:rPr lang="en-GB" dirty="0"/>
              <a:t> </a:t>
            </a:r>
            <a:r>
              <a:rPr lang="en-GB" dirty="0" err="1"/>
              <a:t>sollicitudin</a:t>
            </a:r>
            <a:r>
              <a:rPr lang="en-GB" dirty="0"/>
              <a:t> </a:t>
            </a:r>
            <a:r>
              <a:rPr lang="en-GB" dirty="0" err="1"/>
              <a:t>condimentum</a:t>
            </a:r>
            <a:r>
              <a:rPr lang="en-GB" dirty="0"/>
              <a:t>, mi </a:t>
            </a:r>
            <a:r>
              <a:rPr lang="en-GB" dirty="0" err="1"/>
              <a:t>felis</a:t>
            </a:r>
            <a:r>
              <a:rPr lang="en-GB" dirty="0"/>
              <a:t> </a:t>
            </a:r>
            <a:r>
              <a:rPr lang="en-GB" dirty="0" err="1"/>
              <a:t>elementum</a:t>
            </a:r>
            <a:r>
              <a:rPr lang="en-GB" dirty="0"/>
              <a:t> </a:t>
            </a:r>
            <a:r>
              <a:rPr lang="en-GB" dirty="0" err="1"/>
              <a:t>augue</a:t>
            </a:r>
            <a:r>
              <a:rPr lang="en-GB" dirty="0"/>
              <a:t>, non </a:t>
            </a:r>
            <a:r>
              <a:rPr lang="en-GB" dirty="0" err="1"/>
              <a:t>condimentum</a:t>
            </a:r>
            <a:r>
              <a:rPr lang="en-GB" dirty="0"/>
              <a:t> </a:t>
            </a:r>
            <a:r>
              <a:rPr lang="en-GB" dirty="0" err="1"/>
              <a:t>sem</a:t>
            </a:r>
            <a:r>
              <a:rPr lang="en-GB" dirty="0"/>
              <a:t> eros </a:t>
            </a:r>
            <a:r>
              <a:rPr lang="en-GB" dirty="0" err="1"/>
              <a:t>eu</a:t>
            </a:r>
            <a:r>
              <a:rPr lang="en-GB" dirty="0"/>
              <a:t> eros. Nam ex </a:t>
            </a:r>
            <a:r>
              <a:rPr lang="en-GB" dirty="0" err="1"/>
              <a:t>nunc</a:t>
            </a:r>
            <a:r>
              <a:rPr lang="en-GB" dirty="0"/>
              <a:t>, lacinia ac </a:t>
            </a:r>
            <a:r>
              <a:rPr lang="en-GB" dirty="0" err="1"/>
              <a:t>tortor</a:t>
            </a:r>
            <a:r>
              <a:rPr lang="en-GB" dirty="0"/>
              <a:t> at, </a:t>
            </a:r>
            <a:r>
              <a:rPr lang="en-GB" dirty="0" err="1"/>
              <a:t>aliquet</a:t>
            </a:r>
            <a:r>
              <a:rPr lang="en-GB" dirty="0"/>
              <a:t> </a:t>
            </a:r>
            <a:r>
              <a:rPr lang="en-GB" dirty="0" err="1"/>
              <a:t>commodo</a:t>
            </a:r>
            <a:r>
              <a:rPr lang="en-GB" dirty="0"/>
              <a:t> diam. Donec id </a:t>
            </a:r>
            <a:r>
              <a:rPr lang="en-GB" dirty="0" err="1"/>
              <a:t>dignissim</a:t>
            </a:r>
            <a:r>
              <a:rPr lang="en-GB" dirty="0"/>
              <a:t> </a:t>
            </a:r>
            <a:r>
              <a:rPr lang="en-GB" dirty="0" err="1"/>
              <a:t>odio</a:t>
            </a:r>
            <a:r>
              <a:rPr lang="en-GB" dirty="0"/>
              <a:t>. </a:t>
            </a:r>
            <a:r>
              <a:rPr lang="en-GB" dirty="0" err="1"/>
              <a:t>Praesent</a:t>
            </a:r>
            <a:r>
              <a:rPr lang="en-GB" dirty="0"/>
              <a:t> </a:t>
            </a:r>
            <a:r>
              <a:rPr lang="en-GB" dirty="0" err="1"/>
              <a:t>interdum</a:t>
            </a:r>
            <a:r>
              <a:rPr lang="en-GB" dirty="0"/>
              <a:t> </a:t>
            </a:r>
            <a:r>
              <a:rPr lang="en-GB" dirty="0" err="1"/>
              <a:t>nulla</a:t>
            </a:r>
            <a:r>
              <a:rPr lang="en-GB" dirty="0"/>
              <a:t> non convallis convallis.</a:t>
            </a:r>
          </a:p>
        </p:txBody>
      </p:sp>
      <p:sp>
        <p:nvSpPr>
          <p:cNvPr id="29" name="Text Placeholder 7">
            <a:extLst>
              <a:ext uri="{FF2B5EF4-FFF2-40B4-BE49-F238E27FC236}">
                <a16:creationId xmlns:a16="http://schemas.microsoft.com/office/drawing/2014/main" id="{359DC7E0-4367-3F40-B197-0C1E085ED589}"/>
              </a:ext>
            </a:extLst>
          </p:cNvPr>
          <p:cNvSpPr>
            <a:spLocks noGrp="1"/>
          </p:cNvSpPr>
          <p:nvPr>
            <p:ph type="body" sz="quarter" idx="84" hasCustomPrompt="1"/>
          </p:nvPr>
        </p:nvSpPr>
        <p:spPr>
          <a:xfrm>
            <a:off x="432000" y="1559859"/>
            <a:ext cx="5408800" cy="430887"/>
          </a:xfrm>
          <a:prstGeom prst="rect">
            <a:avLst/>
          </a:prstGeom>
        </p:spPr>
        <p:txBody>
          <a:bodyPr lIns="0" anchor="t">
            <a:normAutofit/>
          </a:bodyPr>
          <a:lstStyle>
            <a:lvl1pPr marL="0" indent="0">
              <a:lnSpc>
                <a:spcPct val="100000"/>
              </a:lnSpc>
              <a:buNone/>
              <a:defRPr lang="en-GB" sz="1600" kern="1200" spc="-75" dirty="0">
                <a:solidFill>
                  <a:schemeClr val="accent1"/>
                </a:solidFill>
                <a:latin typeface="+mn-lt"/>
                <a:ea typeface="+mn-ea"/>
                <a:cs typeface="+mn-cs"/>
              </a:defRPr>
            </a:lvl1pPr>
          </a:lstStyle>
          <a:p>
            <a:pPr lvl="0"/>
            <a:r>
              <a:rPr lang="en-GB" dirty="0"/>
              <a:t>Lorem ipsum </a:t>
            </a:r>
            <a:r>
              <a:rPr lang="en-GB" dirty="0" err="1"/>
              <a:t>dolor</a:t>
            </a:r>
            <a:r>
              <a:rPr lang="en-GB" dirty="0"/>
              <a:t> sit </a:t>
            </a:r>
            <a:r>
              <a:rPr lang="en-GB" dirty="0" err="1"/>
              <a:t>amet</a:t>
            </a:r>
            <a:endParaRPr lang="en-GB" dirty="0"/>
          </a:p>
        </p:txBody>
      </p:sp>
      <p:sp>
        <p:nvSpPr>
          <p:cNvPr id="11" name="Text Placeholder 7">
            <a:extLst>
              <a:ext uri="{FF2B5EF4-FFF2-40B4-BE49-F238E27FC236}">
                <a16:creationId xmlns:a16="http://schemas.microsoft.com/office/drawing/2014/main" id="{64ABB740-601E-494C-9B36-4DDE80A8311E}"/>
              </a:ext>
            </a:extLst>
          </p:cNvPr>
          <p:cNvSpPr>
            <a:spLocks noGrp="1"/>
          </p:cNvSpPr>
          <p:nvPr>
            <p:ph type="body" sz="quarter" idx="85" hasCustomPrompt="1"/>
          </p:nvPr>
        </p:nvSpPr>
        <p:spPr>
          <a:xfrm>
            <a:off x="6351400" y="1990745"/>
            <a:ext cx="5408800" cy="4215257"/>
          </a:xfrm>
          <a:prstGeom prst="rect">
            <a:avLst/>
          </a:prstGeom>
        </p:spPr>
        <p:txBody>
          <a:bodyPr lIns="0">
            <a:noAutofit/>
          </a:bodyPr>
          <a:lstStyle>
            <a:lvl1pPr marL="0" indent="0">
              <a:lnSpc>
                <a:spcPct val="150000"/>
              </a:lnSpc>
              <a:buNone/>
              <a:defRPr sz="1200">
                <a:solidFill>
                  <a:srgbClr val="000000"/>
                </a:solidFill>
              </a:defRPr>
            </a:lvl1pPr>
          </a:lstStyle>
          <a:p>
            <a:pPr lvl="0"/>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Quisque</a:t>
            </a:r>
            <a:r>
              <a:rPr lang="en-GB" dirty="0"/>
              <a:t> in </a:t>
            </a:r>
            <a:r>
              <a:rPr lang="en-GB" dirty="0" err="1"/>
              <a:t>tellus</a:t>
            </a:r>
            <a:r>
              <a:rPr lang="en-GB" dirty="0"/>
              <a:t> </a:t>
            </a:r>
            <a:r>
              <a:rPr lang="en-GB" dirty="0" err="1"/>
              <a:t>placerat</a:t>
            </a:r>
            <a:r>
              <a:rPr lang="en-GB" dirty="0"/>
              <a:t>, </a:t>
            </a:r>
            <a:r>
              <a:rPr lang="en-GB" dirty="0" err="1"/>
              <a:t>pretium</a:t>
            </a:r>
            <a:r>
              <a:rPr lang="en-GB" dirty="0"/>
              <a:t> nisi et, </a:t>
            </a:r>
            <a:r>
              <a:rPr lang="en-GB" dirty="0" err="1"/>
              <a:t>tempor</a:t>
            </a:r>
            <a:r>
              <a:rPr lang="en-GB" dirty="0"/>
              <a:t> </a:t>
            </a:r>
            <a:r>
              <a:rPr lang="en-GB" dirty="0" err="1"/>
              <a:t>elit</a:t>
            </a:r>
            <a:r>
              <a:rPr lang="en-GB" dirty="0"/>
              <a:t>. </a:t>
            </a:r>
            <a:r>
              <a:rPr lang="en-GB" dirty="0" err="1"/>
              <a:t>Phasellus</a:t>
            </a:r>
            <a:r>
              <a:rPr lang="en-GB" dirty="0"/>
              <a:t> cursus </a:t>
            </a:r>
            <a:r>
              <a:rPr lang="en-GB" dirty="0" err="1"/>
              <a:t>venenatis</a:t>
            </a:r>
            <a:r>
              <a:rPr lang="en-GB" dirty="0"/>
              <a:t> </a:t>
            </a:r>
            <a:r>
              <a:rPr lang="en-GB" dirty="0" err="1"/>
              <a:t>metus</a:t>
            </a:r>
            <a:r>
              <a:rPr lang="en-GB" dirty="0"/>
              <a:t>, </a:t>
            </a:r>
            <a:r>
              <a:rPr lang="en-GB" dirty="0" err="1"/>
              <a:t>ut</a:t>
            </a:r>
            <a:r>
              <a:rPr lang="en-GB" dirty="0"/>
              <a:t> fermentum </a:t>
            </a:r>
            <a:r>
              <a:rPr lang="en-GB" dirty="0" err="1"/>
              <a:t>nunc</a:t>
            </a:r>
            <a:r>
              <a:rPr lang="en-GB" dirty="0"/>
              <a:t> semper at. </a:t>
            </a:r>
            <a:r>
              <a:rPr lang="en-GB" dirty="0" err="1"/>
              <a:t>Fusce</a:t>
            </a:r>
            <a:r>
              <a:rPr lang="en-GB" dirty="0"/>
              <a:t> </a:t>
            </a:r>
            <a:r>
              <a:rPr lang="en-GB" dirty="0" err="1"/>
              <a:t>interdum</a:t>
            </a:r>
            <a:r>
              <a:rPr lang="en-GB" dirty="0"/>
              <a:t> </a:t>
            </a:r>
            <a:r>
              <a:rPr lang="en-GB" dirty="0" err="1"/>
              <a:t>massa</a:t>
            </a:r>
            <a:r>
              <a:rPr lang="en-GB" dirty="0"/>
              <a:t> </a:t>
            </a:r>
            <a:r>
              <a:rPr lang="en-GB" dirty="0" err="1"/>
              <a:t>nec</a:t>
            </a:r>
            <a:r>
              <a:rPr lang="en-GB" dirty="0"/>
              <a:t> lorem </a:t>
            </a:r>
            <a:r>
              <a:rPr lang="en-GB" dirty="0" err="1"/>
              <a:t>pellentesque</a:t>
            </a:r>
            <a:r>
              <a:rPr lang="en-GB" dirty="0"/>
              <a:t>, id </a:t>
            </a:r>
            <a:r>
              <a:rPr lang="en-GB" dirty="0" err="1"/>
              <a:t>molestie</a:t>
            </a:r>
            <a:r>
              <a:rPr lang="en-GB" dirty="0"/>
              <a:t> </a:t>
            </a:r>
            <a:r>
              <a:rPr lang="en-GB" dirty="0" err="1"/>
              <a:t>purus</a:t>
            </a:r>
            <a:r>
              <a:rPr lang="en-GB" dirty="0"/>
              <a:t> </a:t>
            </a:r>
            <a:r>
              <a:rPr lang="en-GB" dirty="0" err="1"/>
              <a:t>venenatis</a:t>
            </a:r>
            <a:r>
              <a:rPr lang="en-GB" dirty="0"/>
              <a:t>. </a:t>
            </a:r>
            <a:r>
              <a:rPr lang="en-GB" dirty="0" err="1"/>
              <a:t>Suspendisse</a:t>
            </a:r>
            <a:r>
              <a:rPr lang="en-GB" dirty="0"/>
              <a:t> </a:t>
            </a:r>
            <a:r>
              <a:rPr lang="en-GB" dirty="0" err="1"/>
              <a:t>ut</a:t>
            </a:r>
            <a:r>
              <a:rPr lang="en-GB" dirty="0"/>
              <a:t> </a:t>
            </a:r>
            <a:r>
              <a:rPr lang="en-GB" dirty="0" err="1"/>
              <a:t>mauris</a:t>
            </a:r>
            <a:r>
              <a:rPr lang="en-GB" dirty="0"/>
              <a:t> sit </a:t>
            </a:r>
            <a:r>
              <a:rPr lang="en-GB" dirty="0" err="1"/>
              <a:t>amet</a:t>
            </a:r>
            <a:r>
              <a:rPr lang="en-GB" dirty="0"/>
              <a:t> </a:t>
            </a:r>
            <a:r>
              <a:rPr lang="en-GB" dirty="0" err="1"/>
              <a:t>sem</a:t>
            </a:r>
            <a:r>
              <a:rPr lang="en-GB" dirty="0"/>
              <a:t> </a:t>
            </a:r>
            <a:r>
              <a:rPr lang="en-GB" dirty="0" err="1"/>
              <a:t>aliquet</a:t>
            </a:r>
            <a:r>
              <a:rPr lang="en-GB" dirty="0"/>
              <a:t> </a:t>
            </a:r>
            <a:r>
              <a:rPr lang="en-GB" dirty="0" err="1"/>
              <a:t>ultrices</a:t>
            </a:r>
            <a:r>
              <a:rPr lang="en-GB" dirty="0"/>
              <a:t>. In </a:t>
            </a:r>
            <a:r>
              <a:rPr lang="en-GB" dirty="0" err="1"/>
              <a:t>ut</a:t>
            </a:r>
            <a:r>
              <a:rPr lang="en-GB" dirty="0"/>
              <a:t> </a:t>
            </a:r>
            <a:r>
              <a:rPr lang="en-GB" dirty="0" err="1"/>
              <a:t>nulla</a:t>
            </a:r>
            <a:r>
              <a:rPr lang="en-GB" dirty="0"/>
              <a:t> </a:t>
            </a:r>
            <a:r>
              <a:rPr lang="en-GB" dirty="0" err="1"/>
              <a:t>nunc</a:t>
            </a:r>
            <a:r>
              <a:rPr lang="en-GB" dirty="0"/>
              <a:t>. </a:t>
            </a:r>
          </a:p>
          <a:p>
            <a:pPr lvl="0"/>
            <a:r>
              <a:rPr lang="en-GB" dirty="0"/>
              <a:t>In </a:t>
            </a:r>
            <a:r>
              <a:rPr lang="en-GB" dirty="0" err="1"/>
              <a:t>consectetur</a:t>
            </a:r>
            <a:r>
              <a:rPr lang="en-GB" dirty="0"/>
              <a:t> eros </a:t>
            </a:r>
            <a:r>
              <a:rPr lang="en-GB" dirty="0" err="1"/>
              <a:t>sed</a:t>
            </a:r>
            <a:r>
              <a:rPr lang="en-GB" dirty="0"/>
              <a:t> </a:t>
            </a:r>
            <a:r>
              <a:rPr lang="en-GB" dirty="0" err="1"/>
              <a:t>purus</a:t>
            </a:r>
            <a:r>
              <a:rPr lang="en-GB" dirty="0"/>
              <a:t> </a:t>
            </a:r>
            <a:r>
              <a:rPr lang="en-GB" dirty="0" err="1"/>
              <a:t>porttitor</a:t>
            </a:r>
            <a:r>
              <a:rPr lang="en-GB" dirty="0"/>
              <a:t> maximus. Ut </a:t>
            </a:r>
            <a:r>
              <a:rPr lang="en-GB" dirty="0" err="1"/>
              <a:t>sed</a:t>
            </a:r>
            <a:r>
              <a:rPr lang="en-GB" dirty="0"/>
              <a:t> </a:t>
            </a:r>
            <a:r>
              <a:rPr lang="en-GB" dirty="0" err="1"/>
              <a:t>sollicitudin</a:t>
            </a:r>
            <a:r>
              <a:rPr lang="en-GB" dirty="0"/>
              <a:t> </a:t>
            </a:r>
            <a:r>
              <a:rPr lang="en-GB" dirty="0" err="1"/>
              <a:t>quam</a:t>
            </a:r>
            <a:r>
              <a:rPr lang="en-GB" dirty="0"/>
              <a:t>. </a:t>
            </a:r>
            <a:r>
              <a:rPr lang="en-GB" dirty="0" err="1"/>
              <a:t>Interdum</a:t>
            </a:r>
            <a:r>
              <a:rPr lang="en-GB" dirty="0"/>
              <a:t> et </a:t>
            </a:r>
            <a:r>
              <a:rPr lang="en-GB" dirty="0" err="1"/>
              <a:t>malesuada</a:t>
            </a:r>
            <a:r>
              <a:rPr lang="en-GB" dirty="0"/>
              <a:t> fames ac ante ipsum </a:t>
            </a:r>
            <a:r>
              <a:rPr lang="en-GB" dirty="0" err="1"/>
              <a:t>primis</a:t>
            </a:r>
            <a:r>
              <a:rPr lang="en-GB" dirty="0"/>
              <a:t> in </a:t>
            </a:r>
            <a:r>
              <a:rPr lang="en-GB" dirty="0" err="1"/>
              <a:t>faucibus</a:t>
            </a:r>
            <a:r>
              <a:rPr lang="en-GB" dirty="0"/>
              <a:t>. Donec vestibulum </a:t>
            </a:r>
            <a:r>
              <a:rPr lang="en-GB" dirty="0" err="1"/>
              <a:t>nulla</a:t>
            </a:r>
            <a:r>
              <a:rPr lang="en-GB" dirty="0"/>
              <a:t> sit </a:t>
            </a:r>
            <a:r>
              <a:rPr lang="en-GB" dirty="0" err="1"/>
              <a:t>amet</a:t>
            </a:r>
            <a:r>
              <a:rPr lang="en-GB" dirty="0"/>
              <a:t> </a:t>
            </a:r>
            <a:r>
              <a:rPr lang="en-GB" dirty="0" err="1"/>
              <a:t>ultrices</a:t>
            </a:r>
            <a:r>
              <a:rPr lang="en-GB" dirty="0"/>
              <a:t> </a:t>
            </a:r>
            <a:r>
              <a:rPr lang="en-GB" dirty="0" err="1"/>
              <a:t>porttitor</a:t>
            </a:r>
            <a:r>
              <a:rPr lang="en-GB" dirty="0"/>
              <a:t>. </a:t>
            </a:r>
            <a:r>
              <a:rPr lang="en-GB" dirty="0" err="1"/>
              <a:t>Fusce</a:t>
            </a:r>
            <a:r>
              <a:rPr lang="en-GB" dirty="0"/>
              <a:t> </a:t>
            </a:r>
            <a:r>
              <a:rPr lang="en-GB" dirty="0" err="1"/>
              <a:t>iaculis</a:t>
            </a:r>
            <a:r>
              <a:rPr lang="en-GB" dirty="0"/>
              <a:t> </a:t>
            </a:r>
            <a:r>
              <a:rPr lang="en-GB" dirty="0" err="1"/>
              <a:t>nisl</a:t>
            </a:r>
            <a:r>
              <a:rPr lang="en-GB" dirty="0"/>
              <a:t> et </a:t>
            </a:r>
            <a:r>
              <a:rPr lang="en-GB" dirty="0" err="1"/>
              <a:t>quam</a:t>
            </a:r>
            <a:r>
              <a:rPr lang="en-GB" dirty="0"/>
              <a:t> </a:t>
            </a:r>
            <a:r>
              <a:rPr lang="en-GB" dirty="0" err="1"/>
              <a:t>bibendum</a:t>
            </a:r>
            <a:r>
              <a:rPr lang="en-GB" dirty="0"/>
              <a:t> </a:t>
            </a:r>
            <a:r>
              <a:rPr lang="en-GB" dirty="0" err="1"/>
              <a:t>luctus</a:t>
            </a:r>
            <a:r>
              <a:rPr lang="en-GB" dirty="0"/>
              <a:t>. </a:t>
            </a:r>
            <a:r>
              <a:rPr lang="en-GB" dirty="0" err="1"/>
              <a:t>Nullam</a:t>
            </a:r>
            <a:r>
              <a:rPr lang="en-GB" dirty="0"/>
              <a:t> </a:t>
            </a:r>
            <a:r>
              <a:rPr lang="en-GB" dirty="0" err="1"/>
              <a:t>urna</a:t>
            </a:r>
            <a:r>
              <a:rPr lang="en-GB" dirty="0"/>
              <a:t> </a:t>
            </a:r>
            <a:r>
              <a:rPr lang="en-GB" dirty="0" err="1"/>
              <a:t>est</a:t>
            </a:r>
            <a:r>
              <a:rPr lang="en-GB" dirty="0"/>
              <a:t>, </a:t>
            </a:r>
            <a:r>
              <a:rPr lang="en-GB" dirty="0" err="1"/>
              <a:t>euismod</a:t>
            </a:r>
            <a:r>
              <a:rPr lang="en-GB" dirty="0"/>
              <a:t> </a:t>
            </a:r>
            <a:r>
              <a:rPr lang="en-GB" dirty="0" err="1"/>
              <a:t>vel</a:t>
            </a:r>
            <a:r>
              <a:rPr lang="en-GB" dirty="0"/>
              <a:t> </a:t>
            </a:r>
            <a:r>
              <a:rPr lang="en-GB" dirty="0" err="1"/>
              <a:t>nulla</a:t>
            </a:r>
            <a:r>
              <a:rPr lang="en-GB" dirty="0"/>
              <a:t> id, </a:t>
            </a:r>
            <a:r>
              <a:rPr lang="en-GB" dirty="0" err="1"/>
              <a:t>dapibus</a:t>
            </a:r>
            <a:r>
              <a:rPr lang="en-GB" dirty="0"/>
              <a:t> </a:t>
            </a:r>
            <a:r>
              <a:rPr lang="en-GB" dirty="0" err="1"/>
              <a:t>consequat</a:t>
            </a:r>
            <a:r>
              <a:rPr lang="en-GB" dirty="0"/>
              <a:t> mi. </a:t>
            </a:r>
            <a:r>
              <a:rPr lang="en-GB" dirty="0" err="1"/>
              <a:t>Praesent</a:t>
            </a:r>
            <a:r>
              <a:rPr lang="en-GB" dirty="0"/>
              <a:t> </a:t>
            </a:r>
            <a:r>
              <a:rPr lang="en-GB" dirty="0" err="1"/>
              <a:t>lobortis</a:t>
            </a:r>
            <a:r>
              <a:rPr lang="en-GB" dirty="0"/>
              <a:t> </a:t>
            </a:r>
            <a:r>
              <a:rPr lang="en-GB" dirty="0" err="1"/>
              <a:t>eleifend</a:t>
            </a:r>
            <a:r>
              <a:rPr lang="en-GB" dirty="0"/>
              <a:t> </a:t>
            </a:r>
            <a:r>
              <a:rPr lang="en-GB" dirty="0" err="1"/>
              <a:t>justo</a:t>
            </a:r>
            <a:r>
              <a:rPr lang="en-GB" dirty="0"/>
              <a:t> </a:t>
            </a:r>
            <a:r>
              <a:rPr lang="en-GB" dirty="0" err="1"/>
              <a:t>eu</a:t>
            </a:r>
            <a:r>
              <a:rPr lang="en-GB" dirty="0"/>
              <a:t> </a:t>
            </a:r>
            <a:r>
              <a:rPr lang="en-GB" dirty="0" err="1"/>
              <a:t>accumsan</a:t>
            </a:r>
            <a:r>
              <a:rPr lang="en-GB" dirty="0"/>
              <a:t>. Nam </a:t>
            </a:r>
            <a:r>
              <a:rPr lang="en-GB" dirty="0" err="1"/>
              <a:t>egestas</a:t>
            </a:r>
            <a:r>
              <a:rPr lang="en-GB" dirty="0"/>
              <a:t>, mi </a:t>
            </a:r>
            <a:r>
              <a:rPr lang="en-GB" dirty="0" err="1"/>
              <a:t>ut</a:t>
            </a:r>
            <a:r>
              <a:rPr lang="en-GB" dirty="0"/>
              <a:t> </a:t>
            </a:r>
            <a:r>
              <a:rPr lang="en-GB" dirty="0" err="1"/>
              <a:t>sollicitudin</a:t>
            </a:r>
            <a:r>
              <a:rPr lang="en-GB" dirty="0"/>
              <a:t> </a:t>
            </a:r>
            <a:r>
              <a:rPr lang="en-GB" dirty="0" err="1"/>
              <a:t>condimentum</a:t>
            </a:r>
            <a:r>
              <a:rPr lang="en-GB" dirty="0"/>
              <a:t>, mi </a:t>
            </a:r>
            <a:r>
              <a:rPr lang="en-GB" dirty="0" err="1"/>
              <a:t>felis</a:t>
            </a:r>
            <a:r>
              <a:rPr lang="en-GB" dirty="0"/>
              <a:t> </a:t>
            </a:r>
            <a:r>
              <a:rPr lang="en-GB" dirty="0" err="1"/>
              <a:t>elementum</a:t>
            </a:r>
            <a:r>
              <a:rPr lang="en-GB" dirty="0"/>
              <a:t> </a:t>
            </a:r>
            <a:r>
              <a:rPr lang="en-GB" dirty="0" err="1"/>
              <a:t>augue</a:t>
            </a:r>
            <a:r>
              <a:rPr lang="en-GB" dirty="0"/>
              <a:t>, non </a:t>
            </a:r>
            <a:r>
              <a:rPr lang="en-GB" dirty="0" err="1"/>
              <a:t>condimentum</a:t>
            </a:r>
            <a:r>
              <a:rPr lang="en-GB" dirty="0"/>
              <a:t> </a:t>
            </a:r>
            <a:r>
              <a:rPr lang="en-GB" dirty="0" err="1"/>
              <a:t>sem</a:t>
            </a:r>
            <a:r>
              <a:rPr lang="en-GB" dirty="0"/>
              <a:t> eros </a:t>
            </a:r>
            <a:r>
              <a:rPr lang="en-GB" dirty="0" err="1"/>
              <a:t>eu</a:t>
            </a:r>
            <a:r>
              <a:rPr lang="en-GB" dirty="0"/>
              <a:t> eros. Nam ex </a:t>
            </a:r>
            <a:r>
              <a:rPr lang="en-GB" dirty="0" err="1"/>
              <a:t>nunc</a:t>
            </a:r>
            <a:r>
              <a:rPr lang="en-GB" dirty="0"/>
              <a:t>, lacinia ac </a:t>
            </a:r>
            <a:r>
              <a:rPr lang="en-GB" dirty="0" err="1"/>
              <a:t>tortor</a:t>
            </a:r>
            <a:r>
              <a:rPr lang="en-GB" dirty="0"/>
              <a:t> at, </a:t>
            </a:r>
            <a:r>
              <a:rPr lang="en-GB" dirty="0" err="1"/>
              <a:t>aliquet</a:t>
            </a:r>
            <a:r>
              <a:rPr lang="en-GB" dirty="0"/>
              <a:t> </a:t>
            </a:r>
            <a:r>
              <a:rPr lang="en-GB" dirty="0" err="1"/>
              <a:t>commodo</a:t>
            </a:r>
            <a:r>
              <a:rPr lang="en-GB" dirty="0"/>
              <a:t> diam. Donec id </a:t>
            </a:r>
            <a:r>
              <a:rPr lang="en-GB" dirty="0" err="1"/>
              <a:t>dignissim</a:t>
            </a:r>
            <a:r>
              <a:rPr lang="en-GB" dirty="0"/>
              <a:t> </a:t>
            </a:r>
            <a:r>
              <a:rPr lang="en-GB" dirty="0" err="1"/>
              <a:t>odio</a:t>
            </a:r>
            <a:r>
              <a:rPr lang="en-GB" dirty="0"/>
              <a:t>. </a:t>
            </a:r>
            <a:r>
              <a:rPr lang="en-GB" dirty="0" err="1"/>
              <a:t>Praesent</a:t>
            </a:r>
            <a:r>
              <a:rPr lang="en-GB" dirty="0"/>
              <a:t> </a:t>
            </a:r>
            <a:r>
              <a:rPr lang="en-GB" dirty="0" err="1"/>
              <a:t>interdum</a:t>
            </a:r>
            <a:r>
              <a:rPr lang="en-GB" dirty="0"/>
              <a:t> </a:t>
            </a:r>
            <a:r>
              <a:rPr lang="en-GB" dirty="0" err="1"/>
              <a:t>nulla</a:t>
            </a:r>
            <a:r>
              <a:rPr lang="en-GB" dirty="0"/>
              <a:t> non convallis convallis.</a:t>
            </a:r>
          </a:p>
        </p:txBody>
      </p:sp>
      <p:sp>
        <p:nvSpPr>
          <p:cNvPr id="12" name="Text Placeholder 7">
            <a:extLst>
              <a:ext uri="{FF2B5EF4-FFF2-40B4-BE49-F238E27FC236}">
                <a16:creationId xmlns:a16="http://schemas.microsoft.com/office/drawing/2014/main" id="{38AEB910-E851-4B43-856F-C950EABA142D}"/>
              </a:ext>
            </a:extLst>
          </p:cNvPr>
          <p:cNvSpPr>
            <a:spLocks noGrp="1"/>
          </p:cNvSpPr>
          <p:nvPr>
            <p:ph type="body" sz="quarter" idx="86" hasCustomPrompt="1"/>
          </p:nvPr>
        </p:nvSpPr>
        <p:spPr>
          <a:xfrm>
            <a:off x="6351400" y="1559859"/>
            <a:ext cx="5408800" cy="430887"/>
          </a:xfrm>
          <a:prstGeom prst="rect">
            <a:avLst/>
          </a:prstGeom>
        </p:spPr>
        <p:txBody>
          <a:bodyPr lIns="0" anchor="t">
            <a:normAutofit/>
          </a:bodyPr>
          <a:lstStyle>
            <a:lvl1pPr marL="0" indent="0">
              <a:lnSpc>
                <a:spcPct val="100000"/>
              </a:lnSpc>
              <a:buNone/>
              <a:defRPr lang="en-GB" sz="1600" kern="1200" spc="-75" dirty="0">
                <a:solidFill>
                  <a:schemeClr val="accent1"/>
                </a:solidFill>
                <a:latin typeface="+mn-lt"/>
                <a:ea typeface="+mn-ea"/>
                <a:cs typeface="+mn-cs"/>
              </a:defRPr>
            </a:lvl1pPr>
          </a:lstStyle>
          <a:p>
            <a:pPr lvl="0"/>
            <a:r>
              <a:rPr lang="en-GB" dirty="0"/>
              <a:t>Lorem ipsum </a:t>
            </a:r>
            <a:r>
              <a:rPr lang="en-GB" dirty="0" err="1"/>
              <a:t>dolor</a:t>
            </a:r>
            <a:r>
              <a:rPr lang="en-GB" dirty="0"/>
              <a:t> sit </a:t>
            </a:r>
            <a:r>
              <a:rPr lang="en-GB" dirty="0" err="1"/>
              <a:t>amet</a:t>
            </a:r>
            <a:endParaRPr lang="en-GB" dirty="0"/>
          </a:p>
        </p:txBody>
      </p:sp>
      <p:sp>
        <p:nvSpPr>
          <p:cNvPr id="13" name="Date Placeholder 2">
            <a:extLst>
              <a:ext uri="{FF2B5EF4-FFF2-40B4-BE49-F238E27FC236}">
                <a16:creationId xmlns:a16="http://schemas.microsoft.com/office/drawing/2014/main" id="{02C48C39-9542-2F41-AD64-DE6E85719EE8}"/>
              </a:ext>
            </a:extLst>
          </p:cNvPr>
          <p:cNvSpPr>
            <a:spLocks noGrp="1"/>
          </p:cNvSpPr>
          <p:nvPr>
            <p:ph type="dt" sz="half" idx="10"/>
          </p:nvPr>
        </p:nvSpPr>
        <p:spPr>
          <a:xfrm>
            <a:off x="432001" y="6629437"/>
            <a:ext cx="659092" cy="123273"/>
          </a:xfrm>
        </p:spPr>
        <p:txBody>
          <a:bodyPr/>
          <a:lstStyle/>
          <a:p>
            <a:fld id="{09BD11E9-5B76-47A4-A85D-2C9C14E23355}" type="datetime1">
              <a:rPr lang="ro-RO" smtClean="0"/>
              <a:t>01.02.2024</a:t>
            </a:fld>
            <a:endParaRPr lang="en-US" dirty="0"/>
          </a:p>
        </p:txBody>
      </p:sp>
      <p:sp>
        <p:nvSpPr>
          <p:cNvPr id="18" name="Footer Placeholder 2">
            <a:extLst>
              <a:ext uri="{FF2B5EF4-FFF2-40B4-BE49-F238E27FC236}">
                <a16:creationId xmlns:a16="http://schemas.microsoft.com/office/drawing/2014/main" id="{04D4EA48-19AC-F941-8F45-9607E6E49911}"/>
              </a:ext>
            </a:extLst>
          </p:cNvPr>
          <p:cNvSpPr>
            <a:spLocks noGrp="1"/>
          </p:cNvSpPr>
          <p:nvPr>
            <p:ph type="ftr" sz="quarter" idx="3"/>
          </p:nvPr>
        </p:nvSpPr>
        <p:spPr>
          <a:xfrm>
            <a:off x="3232075" y="6629437"/>
            <a:ext cx="5727851" cy="123273"/>
          </a:xfrm>
          <a:prstGeom prst="rect">
            <a:avLst/>
          </a:prstGeom>
        </p:spPr>
        <p:txBody>
          <a:bodyPr lIns="0" tIns="0" rIns="0" bIns="0"/>
          <a:lstStyle>
            <a:lvl1pPr>
              <a:defRPr sz="700">
                <a:solidFill>
                  <a:srgbClr val="B1B1B1"/>
                </a:solidFill>
              </a:defRPr>
            </a:lvl1pPr>
          </a:lstStyle>
          <a:p>
            <a:pPr marL="6351" algn="ctr">
              <a:spcBef>
                <a:spcPts val="68"/>
              </a:spcBef>
            </a:pPr>
            <a:r>
              <a:rPr lang="en-US" spc="8"/>
              <a:t>P3 group company presentation</a:t>
            </a:r>
            <a:endParaRPr lang="en-US" spc="-8" dirty="0"/>
          </a:p>
        </p:txBody>
      </p:sp>
      <p:pic>
        <p:nvPicPr>
          <p:cNvPr id="20" name="Graphic 19">
            <a:extLst>
              <a:ext uri="{FF2B5EF4-FFF2-40B4-BE49-F238E27FC236}">
                <a16:creationId xmlns:a16="http://schemas.microsoft.com/office/drawing/2014/main" id="{C0EFFF32-D4B3-064D-A4B4-116BB5BC8F3E}"/>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1343877" y="270000"/>
            <a:ext cx="416323" cy="403680"/>
          </a:xfrm>
          <a:prstGeom prst="rect">
            <a:avLst/>
          </a:prstGeom>
        </p:spPr>
      </p:pic>
      <p:sp>
        <p:nvSpPr>
          <p:cNvPr id="21" name="Slide Number Placeholder 3">
            <a:extLst>
              <a:ext uri="{FF2B5EF4-FFF2-40B4-BE49-F238E27FC236}">
                <a16:creationId xmlns:a16="http://schemas.microsoft.com/office/drawing/2014/main" id="{D4C98653-57D1-964B-BFFE-024F1B6936BF}"/>
              </a:ext>
            </a:extLst>
          </p:cNvPr>
          <p:cNvSpPr>
            <a:spLocks noGrp="1"/>
          </p:cNvSpPr>
          <p:nvPr>
            <p:ph type="sldNum" sz="quarter" idx="4"/>
          </p:nvPr>
        </p:nvSpPr>
        <p:spPr>
          <a:xfrm>
            <a:off x="11310171" y="6629437"/>
            <a:ext cx="450029" cy="123273"/>
          </a:xfrm>
          <a:prstGeom prst="rect">
            <a:avLst/>
          </a:prstGeom>
        </p:spPr>
        <p:txBody>
          <a:bodyPr lIns="0" tIns="0" rIns="0" bIns="0"/>
          <a:lstStyle>
            <a:lvl1pPr>
              <a:defRPr sz="700">
                <a:solidFill>
                  <a:srgbClr val="B1B1B1"/>
                </a:solidFill>
              </a:defRPr>
            </a:lvl1pPr>
          </a:lstStyle>
          <a:p>
            <a:pPr algn="r"/>
            <a:fld id="{B6F15528-21DE-4FAA-801E-634DDDAF4B2B}" type="slidenum">
              <a:rPr lang="en-RO" smtClean="0"/>
              <a:pPr algn="r"/>
              <a:t>‹#›</a:t>
            </a:fld>
            <a:endParaRPr lang="en-RO" dirty="0"/>
          </a:p>
        </p:txBody>
      </p:sp>
    </p:spTree>
    <p:extLst>
      <p:ext uri="{BB962C8B-B14F-4D97-AF65-F5344CB8AC3E}">
        <p14:creationId xmlns:p14="http://schemas.microsoft.com/office/powerpoint/2010/main" val="39184265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Basic - Green header">
    <p:spTree>
      <p:nvGrpSpPr>
        <p:cNvPr id="1" name=""/>
        <p:cNvGrpSpPr/>
        <p:nvPr/>
      </p:nvGrpSpPr>
      <p:grpSpPr>
        <a:xfrm>
          <a:off x="0" y="0"/>
          <a:ext cx="0" cy="0"/>
          <a:chOff x="0" y="0"/>
          <a:chExt cx="0" cy="0"/>
        </a:xfrm>
      </p:grpSpPr>
      <p:sp>
        <p:nvSpPr>
          <p:cNvPr id="9" name="object 4">
            <a:extLst>
              <a:ext uri="{FF2B5EF4-FFF2-40B4-BE49-F238E27FC236}">
                <a16:creationId xmlns:a16="http://schemas.microsoft.com/office/drawing/2014/main" id="{D09185BF-0C74-8147-86FC-D86A3464A2C8}"/>
              </a:ext>
            </a:extLst>
          </p:cNvPr>
          <p:cNvSpPr/>
          <p:nvPr userDrawn="1"/>
        </p:nvSpPr>
        <p:spPr>
          <a:xfrm>
            <a:off x="-5290" y="6188"/>
            <a:ext cx="12197289" cy="1129576"/>
          </a:xfrm>
          <a:custGeom>
            <a:avLst/>
            <a:gdLst/>
            <a:ahLst/>
            <a:cxnLst/>
            <a:rect l="l" t="t" r="r" b="b"/>
            <a:pathLst>
              <a:path w="6031230" h="11057255">
                <a:moveTo>
                  <a:pt x="6031219" y="0"/>
                </a:moveTo>
                <a:lnTo>
                  <a:pt x="0" y="0"/>
                </a:lnTo>
                <a:lnTo>
                  <a:pt x="0" y="11057254"/>
                </a:lnTo>
                <a:lnTo>
                  <a:pt x="6031219" y="11057254"/>
                </a:lnTo>
                <a:lnTo>
                  <a:pt x="6031219" y="0"/>
                </a:lnTo>
                <a:close/>
              </a:path>
            </a:pathLst>
          </a:custGeom>
          <a:solidFill>
            <a:schemeClr val="accent2"/>
          </a:solidFill>
        </p:spPr>
        <p:txBody>
          <a:bodyPr wrap="square" lIns="0" tIns="0" rIns="0" bIns="0" rtlCol="0"/>
          <a:lstStyle/>
          <a:p>
            <a:endParaRPr sz="900"/>
          </a:p>
        </p:txBody>
      </p:sp>
      <p:sp>
        <p:nvSpPr>
          <p:cNvPr id="3" name="Date Placeholder 2">
            <a:extLst>
              <a:ext uri="{FF2B5EF4-FFF2-40B4-BE49-F238E27FC236}">
                <a16:creationId xmlns:a16="http://schemas.microsoft.com/office/drawing/2014/main" id="{02E38D53-B9C2-8C4D-9B4D-2DCA657FC538}"/>
              </a:ext>
            </a:extLst>
          </p:cNvPr>
          <p:cNvSpPr>
            <a:spLocks noGrp="1"/>
          </p:cNvSpPr>
          <p:nvPr>
            <p:ph type="dt" sz="half" idx="10"/>
          </p:nvPr>
        </p:nvSpPr>
        <p:spPr>
          <a:xfrm>
            <a:off x="431801" y="6629437"/>
            <a:ext cx="659092" cy="123273"/>
          </a:xfrm>
        </p:spPr>
        <p:txBody>
          <a:bodyPr/>
          <a:lstStyle/>
          <a:p>
            <a:fld id="{C403F565-7C49-4D19-9C60-07337EFEDBDB}" type="datetime1">
              <a:rPr lang="ro-RO" smtClean="0"/>
              <a:t>01.02.2024</a:t>
            </a:fld>
            <a:endParaRPr lang="en-US" dirty="0"/>
          </a:p>
        </p:txBody>
      </p:sp>
      <p:sp>
        <p:nvSpPr>
          <p:cNvPr id="4" name="Footer Placeholder 3">
            <a:extLst>
              <a:ext uri="{FF2B5EF4-FFF2-40B4-BE49-F238E27FC236}">
                <a16:creationId xmlns:a16="http://schemas.microsoft.com/office/drawing/2014/main" id="{3BE681BA-592A-5047-9AD9-7EA40D099B0A}"/>
              </a:ext>
            </a:extLst>
          </p:cNvPr>
          <p:cNvSpPr>
            <a:spLocks noGrp="1"/>
          </p:cNvSpPr>
          <p:nvPr>
            <p:ph type="ftr" sz="quarter" idx="11"/>
          </p:nvPr>
        </p:nvSpPr>
        <p:spPr>
          <a:xfrm>
            <a:off x="3232075" y="6629437"/>
            <a:ext cx="5727851" cy="123273"/>
          </a:xfrm>
        </p:spPr>
        <p:txBody>
          <a:bodyPr/>
          <a:lstStyle/>
          <a:p>
            <a:pPr marL="6351" algn="ctr">
              <a:spcBef>
                <a:spcPts val="68"/>
              </a:spcBef>
            </a:pPr>
            <a:r>
              <a:rPr lang="en-US" spc="8"/>
              <a:t>P3 group company presentation</a:t>
            </a:r>
            <a:endParaRPr lang="en-US" spc="-8" dirty="0"/>
          </a:p>
        </p:txBody>
      </p:sp>
      <p:sp>
        <p:nvSpPr>
          <p:cNvPr id="5" name="Slide Number Placeholder 4">
            <a:extLst>
              <a:ext uri="{FF2B5EF4-FFF2-40B4-BE49-F238E27FC236}">
                <a16:creationId xmlns:a16="http://schemas.microsoft.com/office/drawing/2014/main" id="{F3A1D6D2-74E2-CD43-A62B-E74FF4DF68FF}"/>
              </a:ext>
            </a:extLst>
          </p:cNvPr>
          <p:cNvSpPr>
            <a:spLocks noGrp="1"/>
          </p:cNvSpPr>
          <p:nvPr>
            <p:ph type="sldNum" sz="quarter" idx="12"/>
          </p:nvPr>
        </p:nvSpPr>
        <p:spPr>
          <a:xfrm>
            <a:off x="11310171" y="6629437"/>
            <a:ext cx="450029" cy="123273"/>
          </a:xfrm>
        </p:spPr>
        <p:txBody>
          <a:bodyPr/>
          <a:lstStyle/>
          <a:p>
            <a:pPr algn="r"/>
            <a:fld id="{B6F15528-21DE-4FAA-801E-634DDDAF4B2B}" type="slidenum">
              <a:rPr lang="en-RO" smtClean="0"/>
              <a:pPr algn="r"/>
              <a:t>‹#›</a:t>
            </a:fld>
            <a:endParaRPr lang="en-RO" dirty="0"/>
          </a:p>
        </p:txBody>
      </p:sp>
      <p:sp>
        <p:nvSpPr>
          <p:cNvPr id="16" name="Text Placeholder 14">
            <a:extLst>
              <a:ext uri="{FF2B5EF4-FFF2-40B4-BE49-F238E27FC236}">
                <a16:creationId xmlns:a16="http://schemas.microsoft.com/office/drawing/2014/main" id="{1A4AA961-EEC0-B242-A2EB-258EC808F765}"/>
              </a:ext>
            </a:extLst>
          </p:cNvPr>
          <p:cNvSpPr>
            <a:spLocks noGrp="1"/>
          </p:cNvSpPr>
          <p:nvPr>
            <p:ph idx="1"/>
          </p:nvPr>
        </p:nvSpPr>
        <p:spPr>
          <a:xfrm>
            <a:off x="431801" y="1487688"/>
            <a:ext cx="11328399" cy="4689275"/>
          </a:xfrm>
          <a:prstGeom prst="rect">
            <a:avLst/>
          </a:prstGeom>
        </p:spPr>
        <p:txBody>
          <a:bodyPr vert="horz" lIns="0" tIns="45720" rIns="91440" bIns="45720" rtlCol="0">
            <a:normAutofit/>
          </a:bodyPr>
          <a:lstStyle>
            <a:lvl1pPr marL="119997" indent="-119997">
              <a:defRPr/>
            </a:lvl1pPr>
            <a:lvl2pPr indent="-119997">
              <a:defRPr/>
            </a:lvl2pPr>
            <a:lvl3pPr indent="-119997">
              <a:defRPr/>
            </a:lvl3pPr>
            <a:lvl4pPr indent="-119997">
              <a:defRPr/>
            </a:lvl4pPr>
            <a:lvl5pPr indent="-119997">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RO" dirty="0"/>
          </a:p>
        </p:txBody>
      </p:sp>
      <p:sp>
        <p:nvSpPr>
          <p:cNvPr id="18" name="Text Placeholder 4">
            <a:extLst>
              <a:ext uri="{FF2B5EF4-FFF2-40B4-BE49-F238E27FC236}">
                <a16:creationId xmlns:a16="http://schemas.microsoft.com/office/drawing/2014/main" id="{1601C9F1-E284-0545-8320-360C4DB5B7C5}"/>
              </a:ext>
            </a:extLst>
          </p:cNvPr>
          <p:cNvSpPr>
            <a:spLocks noGrp="1"/>
          </p:cNvSpPr>
          <p:nvPr>
            <p:ph type="body" sz="quarter" idx="77" hasCustomPrompt="1"/>
          </p:nvPr>
        </p:nvSpPr>
        <p:spPr>
          <a:xfrm>
            <a:off x="431801" y="760083"/>
            <a:ext cx="9309916" cy="159275"/>
          </a:xfrm>
          <a:prstGeom prst="rect">
            <a:avLst/>
          </a:prstGeom>
        </p:spPr>
        <p:txBody>
          <a:bodyPr wrap="square" lIns="0" tIns="0" rIns="0" bIns="0">
            <a:spAutoFit/>
          </a:bodyPr>
          <a:lstStyle>
            <a:lvl1pPr marL="0" marR="0" indent="0" algn="l" defTabSz="914344" rtl="0" eaLnBrk="1" fontAlgn="auto" latinLnBrk="0" hangingPunct="1">
              <a:lnSpc>
                <a:spcPct val="120000"/>
              </a:lnSpc>
              <a:spcBef>
                <a:spcPts val="0"/>
              </a:spcBef>
              <a:spcAft>
                <a:spcPts val="0"/>
              </a:spcAft>
              <a:buClrTx/>
              <a:buSzTx/>
              <a:buFontTx/>
              <a:buNone/>
              <a:tabLst/>
              <a:defRPr sz="933" cap="all" spc="75" baseline="0">
                <a:solidFill>
                  <a:schemeClr val="bg1"/>
                </a:solidFill>
                <a:latin typeface="+mj-lt"/>
              </a:defRPr>
            </a:lvl1pPr>
          </a:lstStyle>
          <a:p>
            <a:r>
              <a:rPr lang="en-US" dirty="0"/>
              <a:t>Subtitle</a:t>
            </a:r>
          </a:p>
        </p:txBody>
      </p:sp>
      <p:sp>
        <p:nvSpPr>
          <p:cNvPr id="19" name="Text Placeholder 4">
            <a:extLst>
              <a:ext uri="{FF2B5EF4-FFF2-40B4-BE49-F238E27FC236}">
                <a16:creationId xmlns:a16="http://schemas.microsoft.com/office/drawing/2014/main" id="{E08A88AE-F782-7648-A6F6-47846F5DC0DF}"/>
              </a:ext>
            </a:extLst>
          </p:cNvPr>
          <p:cNvSpPr>
            <a:spLocks noGrp="1"/>
          </p:cNvSpPr>
          <p:nvPr>
            <p:ph type="body" sz="quarter" idx="78" hasCustomPrompt="1"/>
          </p:nvPr>
        </p:nvSpPr>
        <p:spPr>
          <a:xfrm>
            <a:off x="431801" y="225600"/>
            <a:ext cx="9317004" cy="498598"/>
          </a:xfrm>
          <a:prstGeom prst="rect">
            <a:avLst/>
          </a:prstGeom>
        </p:spPr>
        <p:txBody>
          <a:bodyPr vert="horz" wrap="square" lIns="0" tIns="0" rIns="0" bIns="0" rtlCol="0">
            <a:spAutoFit/>
          </a:bodyPr>
          <a:lstStyle>
            <a:lvl1pPr marL="0" indent="0">
              <a:buNone/>
              <a:defRPr lang="en-US" sz="3600" spc="-200" baseline="0" dirty="0">
                <a:solidFill>
                  <a:schemeClr val="bg1"/>
                </a:solidFill>
              </a:defRPr>
            </a:lvl1pPr>
          </a:lstStyle>
          <a:p>
            <a:pPr marL="89998" lvl="0" indent="-89998">
              <a:spcBef>
                <a:spcPts val="0"/>
              </a:spcBef>
            </a:pPr>
            <a:r>
              <a:rPr lang="en-US" dirty="0"/>
              <a:t>Title</a:t>
            </a:r>
          </a:p>
        </p:txBody>
      </p:sp>
      <p:pic>
        <p:nvPicPr>
          <p:cNvPr id="20" name="Graphic 19">
            <a:extLst>
              <a:ext uri="{FF2B5EF4-FFF2-40B4-BE49-F238E27FC236}">
                <a16:creationId xmlns:a16="http://schemas.microsoft.com/office/drawing/2014/main" id="{4F0A64D2-4697-0A40-9A6B-8DD8A78004C3}"/>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1343877" y="270000"/>
            <a:ext cx="416323" cy="403680"/>
          </a:xfrm>
          <a:prstGeom prst="rect">
            <a:avLst/>
          </a:prstGeom>
        </p:spPr>
      </p:pic>
    </p:spTree>
    <p:extLst>
      <p:ext uri="{BB962C8B-B14F-4D97-AF65-F5344CB8AC3E}">
        <p14:creationId xmlns:p14="http://schemas.microsoft.com/office/powerpoint/2010/main" val="169759543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ext 3 columns">
    <p:spTree>
      <p:nvGrpSpPr>
        <p:cNvPr id="1" name=""/>
        <p:cNvGrpSpPr/>
        <p:nvPr/>
      </p:nvGrpSpPr>
      <p:grpSpPr>
        <a:xfrm>
          <a:off x="0" y="0"/>
          <a:ext cx="0" cy="0"/>
          <a:chOff x="0" y="0"/>
          <a:chExt cx="0" cy="0"/>
        </a:xfrm>
      </p:grpSpPr>
      <p:sp>
        <p:nvSpPr>
          <p:cNvPr id="15" name="Text Placeholder 4">
            <a:extLst>
              <a:ext uri="{FF2B5EF4-FFF2-40B4-BE49-F238E27FC236}">
                <a16:creationId xmlns:a16="http://schemas.microsoft.com/office/drawing/2014/main" id="{26E0D0C4-5FD4-0642-B295-C0224EA483C1}"/>
              </a:ext>
            </a:extLst>
          </p:cNvPr>
          <p:cNvSpPr>
            <a:spLocks noGrp="1"/>
          </p:cNvSpPr>
          <p:nvPr>
            <p:ph type="body" sz="quarter" idx="77" hasCustomPrompt="1"/>
          </p:nvPr>
        </p:nvSpPr>
        <p:spPr>
          <a:xfrm>
            <a:off x="432000" y="759771"/>
            <a:ext cx="9471699" cy="159275"/>
          </a:xfrm>
          <a:prstGeom prst="rect">
            <a:avLst/>
          </a:prstGeom>
        </p:spPr>
        <p:txBody>
          <a:bodyPr wrap="square" lIns="0" tIns="0" rIns="0" bIns="0">
            <a:spAutoFit/>
          </a:bodyPr>
          <a:lstStyle>
            <a:lvl1pPr marL="0" marR="0" indent="0" algn="l" defTabSz="914344" rtl="0" eaLnBrk="1" fontAlgn="auto" latinLnBrk="0" hangingPunct="1">
              <a:lnSpc>
                <a:spcPct val="120000"/>
              </a:lnSpc>
              <a:spcBef>
                <a:spcPts val="0"/>
              </a:spcBef>
              <a:spcAft>
                <a:spcPts val="0"/>
              </a:spcAft>
              <a:buClrTx/>
              <a:buSzTx/>
              <a:buFontTx/>
              <a:buNone/>
              <a:tabLst/>
              <a:defRPr sz="933" cap="all" spc="75" baseline="0">
                <a:solidFill>
                  <a:schemeClr val="accent3"/>
                </a:solidFill>
                <a:latin typeface="+mj-lt"/>
              </a:defRPr>
            </a:lvl1pPr>
          </a:lstStyle>
          <a:p>
            <a:r>
              <a:rPr lang="en-US" dirty="0"/>
              <a:t>Subtitle</a:t>
            </a:r>
          </a:p>
        </p:txBody>
      </p:sp>
      <p:sp>
        <p:nvSpPr>
          <p:cNvPr id="16" name="Text Placeholder 4">
            <a:extLst>
              <a:ext uri="{FF2B5EF4-FFF2-40B4-BE49-F238E27FC236}">
                <a16:creationId xmlns:a16="http://schemas.microsoft.com/office/drawing/2014/main" id="{2F5BDD0F-AFD4-C74B-8245-DADD56631763}"/>
              </a:ext>
            </a:extLst>
          </p:cNvPr>
          <p:cNvSpPr>
            <a:spLocks noGrp="1"/>
          </p:cNvSpPr>
          <p:nvPr>
            <p:ph type="body" sz="quarter" idx="78" hasCustomPrompt="1"/>
          </p:nvPr>
        </p:nvSpPr>
        <p:spPr>
          <a:xfrm>
            <a:off x="432000" y="226675"/>
            <a:ext cx="9471699" cy="498598"/>
          </a:xfrm>
          <a:prstGeom prst="rect">
            <a:avLst/>
          </a:prstGeom>
        </p:spPr>
        <p:txBody>
          <a:bodyPr vert="horz" wrap="square" lIns="0" tIns="0" rIns="0" bIns="0" rtlCol="0">
            <a:spAutoFit/>
          </a:bodyPr>
          <a:lstStyle>
            <a:lvl1pPr marL="0" indent="0">
              <a:buNone/>
              <a:defRPr lang="en-US" sz="3600" spc="-200" baseline="0" dirty="0">
                <a:solidFill>
                  <a:schemeClr val="accent1"/>
                </a:solidFill>
              </a:defRPr>
            </a:lvl1pPr>
          </a:lstStyle>
          <a:p>
            <a:pPr marL="89998" lvl="0" indent="-89998">
              <a:spcBef>
                <a:spcPts val="0"/>
              </a:spcBef>
            </a:pPr>
            <a:r>
              <a:rPr lang="en-US" dirty="0"/>
              <a:t>Title</a:t>
            </a:r>
          </a:p>
        </p:txBody>
      </p:sp>
      <p:sp>
        <p:nvSpPr>
          <p:cNvPr id="27" name="Text Placeholder 7">
            <a:extLst>
              <a:ext uri="{FF2B5EF4-FFF2-40B4-BE49-F238E27FC236}">
                <a16:creationId xmlns:a16="http://schemas.microsoft.com/office/drawing/2014/main" id="{5794586D-89E8-464D-8F45-F9364274378E}"/>
              </a:ext>
            </a:extLst>
          </p:cNvPr>
          <p:cNvSpPr>
            <a:spLocks noGrp="1"/>
          </p:cNvSpPr>
          <p:nvPr>
            <p:ph type="body" sz="quarter" idx="83" hasCustomPrompt="1"/>
          </p:nvPr>
        </p:nvSpPr>
        <p:spPr>
          <a:xfrm>
            <a:off x="432000" y="1990745"/>
            <a:ext cx="3450251" cy="4215257"/>
          </a:xfrm>
          <a:prstGeom prst="rect">
            <a:avLst/>
          </a:prstGeom>
        </p:spPr>
        <p:txBody>
          <a:bodyPr lIns="0">
            <a:noAutofit/>
          </a:bodyPr>
          <a:lstStyle>
            <a:lvl1pPr marL="0" indent="0">
              <a:lnSpc>
                <a:spcPct val="150000"/>
              </a:lnSpc>
              <a:buNone/>
              <a:defRPr sz="1200">
                <a:solidFill>
                  <a:srgbClr val="000000"/>
                </a:solidFill>
              </a:defRPr>
            </a:lvl1pPr>
          </a:lstStyle>
          <a:p>
            <a:pPr lvl="0"/>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Quisque</a:t>
            </a:r>
            <a:r>
              <a:rPr lang="en-GB" dirty="0"/>
              <a:t> in </a:t>
            </a:r>
            <a:r>
              <a:rPr lang="en-GB" dirty="0" err="1"/>
              <a:t>tellus</a:t>
            </a:r>
            <a:r>
              <a:rPr lang="en-GB" dirty="0"/>
              <a:t> </a:t>
            </a:r>
            <a:r>
              <a:rPr lang="en-GB" dirty="0" err="1"/>
              <a:t>placerat</a:t>
            </a:r>
            <a:r>
              <a:rPr lang="en-GB" dirty="0"/>
              <a:t>, </a:t>
            </a:r>
            <a:r>
              <a:rPr lang="en-GB" dirty="0" err="1"/>
              <a:t>pretium</a:t>
            </a:r>
            <a:r>
              <a:rPr lang="en-GB" dirty="0"/>
              <a:t> nisi et, </a:t>
            </a:r>
            <a:r>
              <a:rPr lang="en-GB" dirty="0" err="1"/>
              <a:t>tempor</a:t>
            </a:r>
            <a:r>
              <a:rPr lang="en-GB" dirty="0"/>
              <a:t> </a:t>
            </a:r>
            <a:r>
              <a:rPr lang="en-GB" dirty="0" err="1"/>
              <a:t>elit</a:t>
            </a:r>
            <a:r>
              <a:rPr lang="en-GB" dirty="0"/>
              <a:t>. </a:t>
            </a:r>
            <a:r>
              <a:rPr lang="en-GB" dirty="0" err="1"/>
              <a:t>Phasellus</a:t>
            </a:r>
            <a:r>
              <a:rPr lang="en-GB" dirty="0"/>
              <a:t> cursus </a:t>
            </a:r>
            <a:r>
              <a:rPr lang="en-GB" dirty="0" err="1"/>
              <a:t>venenatis</a:t>
            </a:r>
            <a:r>
              <a:rPr lang="en-GB" dirty="0"/>
              <a:t> </a:t>
            </a:r>
            <a:r>
              <a:rPr lang="en-GB" dirty="0" err="1"/>
              <a:t>metus</a:t>
            </a:r>
            <a:r>
              <a:rPr lang="en-GB" dirty="0"/>
              <a:t>, </a:t>
            </a:r>
            <a:r>
              <a:rPr lang="en-GB" dirty="0" err="1"/>
              <a:t>ut</a:t>
            </a:r>
            <a:r>
              <a:rPr lang="en-GB" dirty="0"/>
              <a:t> fermentum </a:t>
            </a:r>
            <a:r>
              <a:rPr lang="en-GB" dirty="0" err="1"/>
              <a:t>nunc</a:t>
            </a:r>
            <a:r>
              <a:rPr lang="en-GB" dirty="0"/>
              <a:t> semper at. </a:t>
            </a:r>
            <a:r>
              <a:rPr lang="en-GB" dirty="0" err="1"/>
              <a:t>Fusce</a:t>
            </a:r>
            <a:r>
              <a:rPr lang="en-GB" dirty="0"/>
              <a:t> </a:t>
            </a:r>
            <a:r>
              <a:rPr lang="en-GB" dirty="0" err="1"/>
              <a:t>interdum</a:t>
            </a:r>
            <a:r>
              <a:rPr lang="en-GB" dirty="0"/>
              <a:t> </a:t>
            </a:r>
            <a:r>
              <a:rPr lang="en-GB" dirty="0" err="1"/>
              <a:t>massa</a:t>
            </a:r>
            <a:r>
              <a:rPr lang="en-GB" dirty="0"/>
              <a:t> </a:t>
            </a:r>
            <a:r>
              <a:rPr lang="en-GB" dirty="0" err="1"/>
              <a:t>nec</a:t>
            </a:r>
            <a:r>
              <a:rPr lang="en-GB" dirty="0"/>
              <a:t> lorem </a:t>
            </a:r>
            <a:r>
              <a:rPr lang="en-GB" dirty="0" err="1"/>
              <a:t>pellentesque</a:t>
            </a:r>
            <a:r>
              <a:rPr lang="en-GB" dirty="0"/>
              <a:t>, id </a:t>
            </a:r>
            <a:r>
              <a:rPr lang="en-GB" dirty="0" err="1"/>
              <a:t>molestie</a:t>
            </a:r>
            <a:r>
              <a:rPr lang="en-GB" dirty="0"/>
              <a:t> </a:t>
            </a:r>
            <a:r>
              <a:rPr lang="en-GB" dirty="0" err="1"/>
              <a:t>purus</a:t>
            </a:r>
            <a:r>
              <a:rPr lang="en-GB" dirty="0"/>
              <a:t> </a:t>
            </a:r>
            <a:r>
              <a:rPr lang="en-GB" dirty="0" err="1"/>
              <a:t>venenatis</a:t>
            </a:r>
            <a:r>
              <a:rPr lang="en-GB" dirty="0"/>
              <a:t>. </a:t>
            </a:r>
            <a:r>
              <a:rPr lang="en-GB" dirty="0" err="1"/>
              <a:t>Suspendisse</a:t>
            </a:r>
            <a:r>
              <a:rPr lang="en-GB" dirty="0"/>
              <a:t> </a:t>
            </a:r>
            <a:r>
              <a:rPr lang="en-GB" dirty="0" err="1"/>
              <a:t>ut</a:t>
            </a:r>
            <a:r>
              <a:rPr lang="en-GB" dirty="0"/>
              <a:t> </a:t>
            </a:r>
            <a:r>
              <a:rPr lang="en-GB" dirty="0" err="1"/>
              <a:t>mauris</a:t>
            </a:r>
            <a:r>
              <a:rPr lang="en-GB" dirty="0"/>
              <a:t> sit </a:t>
            </a:r>
            <a:r>
              <a:rPr lang="en-GB" dirty="0" err="1"/>
              <a:t>amet</a:t>
            </a:r>
            <a:r>
              <a:rPr lang="en-GB" dirty="0"/>
              <a:t> </a:t>
            </a:r>
            <a:r>
              <a:rPr lang="en-GB" dirty="0" err="1"/>
              <a:t>sem</a:t>
            </a:r>
            <a:r>
              <a:rPr lang="en-GB" dirty="0"/>
              <a:t> </a:t>
            </a:r>
            <a:r>
              <a:rPr lang="en-GB" dirty="0" err="1"/>
              <a:t>aliquet</a:t>
            </a:r>
            <a:r>
              <a:rPr lang="en-GB" dirty="0"/>
              <a:t> </a:t>
            </a:r>
            <a:r>
              <a:rPr lang="en-GB" dirty="0" err="1"/>
              <a:t>ultrices</a:t>
            </a:r>
            <a:r>
              <a:rPr lang="en-GB" dirty="0"/>
              <a:t>. In </a:t>
            </a:r>
            <a:r>
              <a:rPr lang="en-GB" dirty="0" err="1"/>
              <a:t>ut</a:t>
            </a:r>
            <a:r>
              <a:rPr lang="en-GB" dirty="0"/>
              <a:t> </a:t>
            </a:r>
            <a:r>
              <a:rPr lang="en-GB" dirty="0" err="1"/>
              <a:t>nulla</a:t>
            </a:r>
            <a:r>
              <a:rPr lang="en-GB" dirty="0"/>
              <a:t> </a:t>
            </a:r>
            <a:r>
              <a:rPr lang="en-GB" dirty="0" err="1"/>
              <a:t>nunc</a:t>
            </a:r>
            <a:r>
              <a:rPr lang="en-GB" dirty="0"/>
              <a:t>. </a:t>
            </a:r>
          </a:p>
          <a:p>
            <a:pPr lvl="0"/>
            <a:r>
              <a:rPr lang="en-GB" dirty="0"/>
              <a:t>In </a:t>
            </a:r>
            <a:r>
              <a:rPr lang="en-GB" dirty="0" err="1"/>
              <a:t>consectetur</a:t>
            </a:r>
            <a:r>
              <a:rPr lang="en-GB" dirty="0"/>
              <a:t> eros </a:t>
            </a:r>
            <a:r>
              <a:rPr lang="en-GB" dirty="0" err="1"/>
              <a:t>sed</a:t>
            </a:r>
            <a:r>
              <a:rPr lang="en-GB" dirty="0"/>
              <a:t> </a:t>
            </a:r>
            <a:r>
              <a:rPr lang="en-GB" dirty="0" err="1"/>
              <a:t>purus</a:t>
            </a:r>
            <a:r>
              <a:rPr lang="en-GB" dirty="0"/>
              <a:t> </a:t>
            </a:r>
            <a:r>
              <a:rPr lang="en-GB" dirty="0" err="1"/>
              <a:t>porttitor</a:t>
            </a:r>
            <a:r>
              <a:rPr lang="en-GB" dirty="0"/>
              <a:t> maximus. Ut </a:t>
            </a:r>
            <a:r>
              <a:rPr lang="en-GB" dirty="0" err="1"/>
              <a:t>sed</a:t>
            </a:r>
            <a:r>
              <a:rPr lang="en-GB" dirty="0"/>
              <a:t> </a:t>
            </a:r>
            <a:r>
              <a:rPr lang="en-GB" dirty="0" err="1"/>
              <a:t>sollicitudin</a:t>
            </a:r>
            <a:r>
              <a:rPr lang="en-GB" dirty="0"/>
              <a:t> </a:t>
            </a:r>
            <a:r>
              <a:rPr lang="en-GB" dirty="0" err="1"/>
              <a:t>quam</a:t>
            </a:r>
            <a:r>
              <a:rPr lang="en-GB" dirty="0"/>
              <a:t>. </a:t>
            </a:r>
            <a:r>
              <a:rPr lang="en-GB" dirty="0" err="1"/>
              <a:t>Interdum</a:t>
            </a:r>
            <a:r>
              <a:rPr lang="en-GB" dirty="0"/>
              <a:t> et </a:t>
            </a:r>
            <a:r>
              <a:rPr lang="en-GB" dirty="0" err="1"/>
              <a:t>malesuada</a:t>
            </a:r>
            <a:r>
              <a:rPr lang="en-GB" dirty="0"/>
              <a:t> fames ac ante ipsum </a:t>
            </a:r>
            <a:r>
              <a:rPr lang="en-GB" dirty="0" err="1"/>
              <a:t>primis</a:t>
            </a:r>
            <a:r>
              <a:rPr lang="en-GB" dirty="0"/>
              <a:t> in </a:t>
            </a:r>
            <a:r>
              <a:rPr lang="en-GB" dirty="0" err="1"/>
              <a:t>faucibus</a:t>
            </a:r>
            <a:r>
              <a:rPr lang="en-GB" dirty="0"/>
              <a:t>. Donec vestibulum </a:t>
            </a:r>
            <a:r>
              <a:rPr lang="en-GB" dirty="0" err="1"/>
              <a:t>nulla</a:t>
            </a:r>
            <a:r>
              <a:rPr lang="en-GB" dirty="0"/>
              <a:t> sit </a:t>
            </a:r>
            <a:r>
              <a:rPr lang="en-GB" dirty="0" err="1"/>
              <a:t>amet</a:t>
            </a:r>
            <a:r>
              <a:rPr lang="en-GB" dirty="0"/>
              <a:t> </a:t>
            </a:r>
            <a:r>
              <a:rPr lang="en-GB" dirty="0" err="1"/>
              <a:t>ultrices</a:t>
            </a:r>
            <a:r>
              <a:rPr lang="en-GB" dirty="0"/>
              <a:t> </a:t>
            </a:r>
            <a:r>
              <a:rPr lang="en-GB" dirty="0" err="1"/>
              <a:t>porttitor</a:t>
            </a:r>
            <a:r>
              <a:rPr lang="en-GB" dirty="0"/>
              <a:t>. </a:t>
            </a:r>
            <a:r>
              <a:rPr lang="en-GB" dirty="0" err="1"/>
              <a:t>Fusce</a:t>
            </a:r>
            <a:r>
              <a:rPr lang="en-GB" dirty="0"/>
              <a:t> </a:t>
            </a:r>
            <a:r>
              <a:rPr lang="en-GB" dirty="0" err="1"/>
              <a:t>iaculis</a:t>
            </a:r>
            <a:r>
              <a:rPr lang="en-GB" dirty="0"/>
              <a:t> </a:t>
            </a:r>
            <a:r>
              <a:rPr lang="en-GB" dirty="0" err="1"/>
              <a:t>nisl</a:t>
            </a:r>
            <a:r>
              <a:rPr lang="en-GB" dirty="0"/>
              <a:t> et </a:t>
            </a:r>
            <a:r>
              <a:rPr lang="en-GB" dirty="0" err="1"/>
              <a:t>quam</a:t>
            </a:r>
            <a:r>
              <a:rPr lang="en-GB" dirty="0"/>
              <a:t> </a:t>
            </a:r>
            <a:r>
              <a:rPr lang="en-GB" dirty="0" err="1"/>
              <a:t>bibendum</a:t>
            </a:r>
            <a:r>
              <a:rPr lang="en-GB" dirty="0"/>
              <a:t> </a:t>
            </a:r>
            <a:r>
              <a:rPr lang="en-GB" dirty="0" err="1"/>
              <a:t>luctus</a:t>
            </a:r>
            <a:r>
              <a:rPr lang="en-GB" dirty="0"/>
              <a:t>. </a:t>
            </a:r>
            <a:r>
              <a:rPr lang="en-GB" dirty="0" err="1"/>
              <a:t>Nullam</a:t>
            </a:r>
            <a:r>
              <a:rPr lang="en-GB" dirty="0"/>
              <a:t> </a:t>
            </a:r>
            <a:r>
              <a:rPr lang="en-GB" dirty="0" err="1"/>
              <a:t>urna</a:t>
            </a:r>
            <a:r>
              <a:rPr lang="en-GB" dirty="0"/>
              <a:t> </a:t>
            </a:r>
            <a:r>
              <a:rPr lang="en-GB" dirty="0" err="1"/>
              <a:t>est</a:t>
            </a:r>
            <a:r>
              <a:rPr lang="en-GB" dirty="0"/>
              <a:t>, </a:t>
            </a:r>
            <a:r>
              <a:rPr lang="en-GB" dirty="0" err="1"/>
              <a:t>euismod</a:t>
            </a:r>
            <a:r>
              <a:rPr lang="en-GB" dirty="0"/>
              <a:t> </a:t>
            </a:r>
            <a:r>
              <a:rPr lang="en-GB" dirty="0" err="1"/>
              <a:t>vel</a:t>
            </a:r>
            <a:r>
              <a:rPr lang="en-GB" dirty="0"/>
              <a:t> </a:t>
            </a:r>
            <a:r>
              <a:rPr lang="en-GB" dirty="0" err="1"/>
              <a:t>nulla</a:t>
            </a:r>
            <a:r>
              <a:rPr lang="en-GB" dirty="0"/>
              <a:t> id, </a:t>
            </a:r>
            <a:r>
              <a:rPr lang="en-GB" dirty="0" err="1"/>
              <a:t>dapibus</a:t>
            </a:r>
            <a:r>
              <a:rPr lang="en-GB" dirty="0"/>
              <a:t> </a:t>
            </a:r>
            <a:r>
              <a:rPr lang="en-GB" dirty="0" err="1"/>
              <a:t>consequat</a:t>
            </a:r>
            <a:r>
              <a:rPr lang="en-GB" dirty="0"/>
              <a:t> </a:t>
            </a:r>
          </a:p>
        </p:txBody>
      </p:sp>
      <p:sp>
        <p:nvSpPr>
          <p:cNvPr id="29" name="Text Placeholder 7">
            <a:extLst>
              <a:ext uri="{FF2B5EF4-FFF2-40B4-BE49-F238E27FC236}">
                <a16:creationId xmlns:a16="http://schemas.microsoft.com/office/drawing/2014/main" id="{359DC7E0-4367-3F40-B197-0C1E085ED589}"/>
              </a:ext>
            </a:extLst>
          </p:cNvPr>
          <p:cNvSpPr>
            <a:spLocks noGrp="1"/>
          </p:cNvSpPr>
          <p:nvPr>
            <p:ph type="body" sz="quarter" idx="84" hasCustomPrompt="1"/>
          </p:nvPr>
        </p:nvSpPr>
        <p:spPr>
          <a:xfrm>
            <a:off x="432001" y="1559859"/>
            <a:ext cx="3450252" cy="430887"/>
          </a:xfrm>
          <a:prstGeom prst="rect">
            <a:avLst/>
          </a:prstGeom>
        </p:spPr>
        <p:txBody>
          <a:bodyPr lIns="0" anchor="t">
            <a:normAutofit/>
          </a:bodyPr>
          <a:lstStyle>
            <a:lvl1pPr marL="0" indent="0">
              <a:lnSpc>
                <a:spcPct val="100000"/>
              </a:lnSpc>
              <a:buNone/>
              <a:defRPr lang="en-GB" sz="1600" kern="1200" spc="-75" dirty="0">
                <a:solidFill>
                  <a:schemeClr val="accent1"/>
                </a:solidFill>
                <a:latin typeface="+mn-lt"/>
                <a:ea typeface="+mn-ea"/>
                <a:cs typeface="+mn-cs"/>
              </a:defRPr>
            </a:lvl1pPr>
          </a:lstStyle>
          <a:p>
            <a:pPr lvl="0"/>
            <a:r>
              <a:rPr lang="en-GB" dirty="0"/>
              <a:t>Lorem ipsum </a:t>
            </a:r>
            <a:r>
              <a:rPr lang="en-GB" dirty="0" err="1"/>
              <a:t>dolor</a:t>
            </a:r>
            <a:r>
              <a:rPr lang="en-GB" dirty="0"/>
              <a:t> sit </a:t>
            </a:r>
            <a:r>
              <a:rPr lang="en-GB" dirty="0" err="1"/>
              <a:t>amet</a:t>
            </a:r>
            <a:endParaRPr lang="en-GB" dirty="0"/>
          </a:p>
        </p:txBody>
      </p:sp>
      <p:sp>
        <p:nvSpPr>
          <p:cNvPr id="12" name="Text Placeholder 7">
            <a:extLst>
              <a:ext uri="{FF2B5EF4-FFF2-40B4-BE49-F238E27FC236}">
                <a16:creationId xmlns:a16="http://schemas.microsoft.com/office/drawing/2014/main" id="{38AEB910-E851-4B43-856F-C950EABA142D}"/>
              </a:ext>
            </a:extLst>
          </p:cNvPr>
          <p:cNvSpPr>
            <a:spLocks noGrp="1"/>
          </p:cNvSpPr>
          <p:nvPr>
            <p:ph type="body" sz="quarter" idx="86" hasCustomPrompt="1"/>
          </p:nvPr>
        </p:nvSpPr>
        <p:spPr>
          <a:xfrm>
            <a:off x="4370974" y="1559859"/>
            <a:ext cx="3450252" cy="430887"/>
          </a:xfrm>
          <a:prstGeom prst="rect">
            <a:avLst/>
          </a:prstGeom>
        </p:spPr>
        <p:txBody>
          <a:bodyPr lIns="0" anchor="t">
            <a:normAutofit/>
          </a:bodyPr>
          <a:lstStyle>
            <a:lvl1pPr marL="0" indent="0">
              <a:lnSpc>
                <a:spcPct val="100000"/>
              </a:lnSpc>
              <a:buNone/>
              <a:defRPr lang="en-GB" sz="1600" kern="1200" spc="-75" dirty="0">
                <a:solidFill>
                  <a:schemeClr val="accent1"/>
                </a:solidFill>
                <a:latin typeface="+mn-lt"/>
                <a:ea typeface="+mn-ea"/>
                <a:cs typeface="+mn-cs"/>
              </a:defRPr>
            </a:lvl1pPr>
          </a:lstStyle>
          <a:p>
            <a:pPr lvl="0"/>
            <a:r>
              <a:rPr lang="en-GB" dirty="0"/>
              <a:t>Lorem ipsum </a:t>
            </a:r>
            <a:r>
              <a:rPr lang="en-GB" dirty="0" err="1"/>
              <a:t>dolor</a:t>
            </a:r>
            <a:r>
              <a:rPr lang="en-GB" dirty="0"/>
              <a:t> sit </a:t>
            </a:r>
            <a:r>
              <a:rPr lang="en-GB" dirty="0" err="1"/>
              <a:t>amet</a:t>
            </a:r>
            <a:endParaRPr lang="en-GB" dirty="0"/>
          </a:p>
        </p:txBody>
      </p:sp>
      <p:sp>
        <p:nvSpPr>
          <p:cNvPr id="13" name="Date Placeholder 2">
            <a:extLst>
              <a:ext uri="{FF2B5EF4-FFF2-40B4-BE49-F238E27FC236}">
                <a16:creationId xmlns:a16="http://schemas.microsoft.com/office/drawing/2014/main" id="{02C48C39-9542-2F41-AD64-DE6E85719EE8}"/>
              </a:ext>
            </a:extLst>
          </p:cNvPr>
          <p:cNvSpPr>
            <a:spLocks noGrp="1"/>
          </p:cNvSpPr>
          <p:nvPr>
            <p:ph type="dt" sz="half" idx="10"/>
          </p:nvPr>
        </p:nvSpPr>
        <p:spPr>
          <a:xfrm>
            <a:off x="432001" y="6629437"/>
            <a:ext cx="659092" cy="123273"/>
          </a:xfrm>
        </p:spPr>
        <p:txBody>
          <a:bodyPr/>
          <a:lstStyle/>
          <a:p>
            <a:fld id="{67CA09F4-D888-48F8-BA95-D6B0D2B99F5D}" type="datetime1">
              <a:rPr lang="ro-RO" smtClean="0"/>
              <a:t>01.02.2024</a:t>
            </a:fld>
            <a:endParaRPr lang="en-US" dirty="0"/>
          </a:p>
        </p:txBody>
      </p:sp>
      <p:sp>
        <p:nvSpPr>
          <p:cNvPr id="18" name="Footer Placeholder 2">
            <a:extLst>
              <a:ext uri="{FF2B5EF4-FFF2-40B4-BE49-F238E27FC236}">
                <a16:creationId xmlns:a16="http://schemas.microsoft.com/office/drawing/2014/main" id="{04D4EA48-19AC-F941-8F45-9607E6E49911}"/>
              </a:ext>
            </a:extLst>
          </p:cNvPr>
          <p:cNvSpPr>
            <a:spLocks noGrp="1"/>
          </p:cNvSpPr>
          <p:nvPr>
            <p:ph type="ftr" sz="quarter" idx="3"/>
          </p:nvPr>
        </p:nvSpPr>
        <p:spPr>
          <a:xfrm>
            <a:off x="3232075" y="6629437"/>
            <a:ext cx="5727851" cy="123273"/>
          </a:xfrm>
          <a:prstGeom prst="rect">
            <a:avLst/>
          </a:prstGeom>
        </p:spPr>
        <p:txBody>
          <a:bodyPr lIns="0" tIns="0" rIns="0" bIns="0"/>
          <a:lstStyle>
            <a:lvl1pPr>
              <a:defRPr sz="700">
                <a:solidFill>
                  <a:srgbClr val="B1B1B1"/>
                </a:solidFill>
              </a:defRPr>
            </a:lvl1pPr>
          </a:lstStyle>
          <a:p>
            <a:pPr marL="6351" algn="ctr">
              <a:spcBef>
                <a:spcPts val="68"/>
              </a:spcBef>
            </a:pPr>
            <a:r>
              <a:rPr lang="en-US" spc="8"/>
              <a:t>P3 group company presentation</a:t>
            </a:r>
            <a:endParaRPr lang="en-US" spc="-8" dirty="0"/>
          </a:p>
        </p:txBody>
      </p:sp>
      <p:pic>
        <p:nvPicPr>
          <p:cNvPr id="20" name="Graphic 19">
            <a:extLst>
              <a:ext uri="{FF2B5EF4-FFF2-40B4-BE49-F238E27FC236}">
                <a16:creationId xmlns:a16="http://schemas.microsoft.com/office/drawing/2014/main" id="{C0EFFF32-D4B3-064D-A4B4-116BB5BC8F3E}"/>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1343877" y="270000"/>
            <a:ext cx="416323" cy="403680"/>
          </a:xfrm>
          <a:prstGeom prst="rect">
            <a:avLst/>
          </a:prstGeom>
        </p:spPr>
      </p:pic>
      <p:sp>
        <p:nvSpPr>
          <p:cNvPr id="21" name="Slide Number Placeholder 3">
            <a:extLst>
              <a:ext uri="{FF2B5EF4-FFF2-40B4-BE49-F238E27FC236}">
                <a16:creationId xmlns:a16="http://schemas.microsoft.com/office/drawing/2014/main" id="{D4C98653-57D1-964B-BFFE-024F1B6936BF}"/>
              </a:ext>
            </a:extLst>
          </p:cNvPr>
          <p:cNvSpPr>
            <a:spLocks noGrp="1"/>
          </p:cNvSpPr>
          <p:nvPr>
            <p:ph type="sldNum" sz="quarter" idx="4"/>
          </p:nvPr>
        </p:nvSpPr>
        <p:spPr>
          <a:xfrm>
            <a:off x="11310171" y="6629437"/>
            <a:ext cx="450029" cy="123273"/>
          </a:xfrm>
          <a:prstGeom prst="rect">
            <a:avLst/>
          </a:prstGeom>
        </p:spPr>
        <p:txBody>
          <a:bodyPr lIns="0" tIns="0" rIns="0" bIns="0"/>
          <a:lstStyle>
            <a:lvl1pPr>
              <a:defRPr sz="700">
                <a:solidFill>
                  <a:srgbClr val="B1B1B1"/>
                </a:solidFill>
              </a:defRPr>
            </a:lvl1pPr>
          </a:lstStyle>
          <a:p>
            <a:pPr algn="r"/>
            <a:fld id="{B6F15528-21DE-4FAA-801E-634DDDAF4B2B}" type="slidenum">
              <a:rPr lang="en-RO" smtClean="0"/>
              <a:pPr algn="r"/>
              <a:t>‹#›</a:t>
            </a:fld>
            <a:endParaRPr lang="en-RO" dirty="0"/>
          </a:p>
        </p:txBody>
      </p:sp>
      <p:sp>
        <p:nvSpPr>
          <p:cNvPr id="14" name="Text Placeholder 7">
            <a:extLst>
              <a:ext uri="{FF2B5EF4-FFF2-40B4-BE49-F238E27FC236}">
                <a16:creationId xmlns:a16="http://schemas.microsoft.com/office/drawing/2014/main" id="{42766D75-A739-AD49-A6BD-FE79D5F80656}"/>
              </a:ext>
            </a:extLst>
          </p:cNvPr>
          <p:cNvSpPr>
            <a:spLocks noGrp="1"/>
          </p:cNvSpPr>
          <p:nvPr>
            <p:ph type="body" sz="quarter" idx="87" hasCustomPrompt="1"/>
          </p:nvPr>
        </p:nvSpPr>
        <p:spPr>
          <a:xfrm>
            <a:off x="8309949" y="1559859"/>
            <a:ext cx="3450252" cy="430887"/>
          </a:xfrm>
          <a:prstGeom prst="rect">
            <a:avLst/>
          </a:prstGeom>
        </p:spPr>
        <p:txBody>
          <a:bodyPr lIns="0" anchor="t">
            <a:normAutofit/>
          </a:bodyPr>
          <a:lstStyle>
            <a:lvl1pPr marL="0" indent="0">
              <a:lnSpc>
                <a:spcPct val="100000"/>
              </a:lnSpc>
              <a:buNone/>
              <a:defRPr lang="en-GB" sz="1600" kern="1200" spc="-75" dirty="0">
                <a:solidFill>
                  <a:schemeClr val="accent1"/>
                </a:solidFill>
                <a:latin typeface="+mn-lt"/>
                <a:ea typeface="+mn-ea"/>
                <a:cs typeface="+mn-cs"/>
              </a:defRPr>
            </a:lvl1pPr>
          </a:lstStyle>
          <a:p>
            <a:pPr lvl="0"/>
            <a:r>
              <a:rPr lang="en-GB" dirty="0"/>
              <a:t>Lorem ipsum </a:t>
            </a:r>
            <a:r>
              <a:rPr lang="en-GB" dirty="0" err="1"/>
              <a:t>dolor</a:t>
            </a:r>
            <a:r>
              <a:rPr lang="en-GB" dirty="0"/>
              <a:t> sit </a:t>
            </a:r>
            <a:r>
              <a:rPr lang="en-GB" dirty="0" err="1"/>
              <a:t>amet</a:t>
            </a:r>
            <a:endParaRPr lang="en-GB" dirty="0"/>
          </a:p>
        </p:txBody>
      </p:sp>
      <p:sp>
        <p:nvSpPr>
          <p:cNvPr id="17" name="Text Placeholder 7">
            <a:extLst>
              <a:ext uri="{FF2B5EF4-FFF2-40B4-BE49-F238E27FC236}">
                <a16:creationId xmlns:a16="http://schemas.microsoft.com/office/drawing/2014/main" id="{B6A74B7C-944B-E149-AFBB-1C6C19A2673F}"/>
              </a:ext>
            </a:extLst>
          </p:cNvPr>
          <p:cNvSpPr>
            <a:spLocks noGrp="1"/>
          </p:cNvSpPr>
          <p:nvPr>
            <p:ph type="body" sz="quarter" idx="88" hasCustomPrompt="1"/>
          </p:nvPr>
        </p:nvSpPr>
        <p:spPr>
          <a:xfrm>
            <a:off x="4372827" y="1990745"/>
            <a:ext cx="3450251" cy="4215257"/>
          </a:xfrm>
          <a:prstGeom prst="rect">
            <a:avLst/>
          </a:prstGeom>
        </p:spPr>
        <p:txBody>
          <a:bodyPr lIns="0">
            <a:noAutofit/>
          </a:bodyPr>
          <a:lstStyle>
            <a:lvl1pPr marL="0" indent="0">
              <a:lnSpc>
                <a:spcPct val="150000"/>
              </a:lnSpc>
              <a:buNone/>
              <a:defRPr sz="1200">
                <a:solidFill>
                  <a:srgbClr val="000000"/>
                </a:solidFill>
              </a:defRPr>
            </a:lvl1pPr>
          </a:lstStyle>
          <a:p>
            <a:pPr lvl="0"/>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Quisque</a:t>
            </a:r>
            <a:r>
              <a:rPr lang="en-GB" dirty="0"/>
              <a:t> in </a:t>
            </a:r>
            <a:r>
              <a:rPr lang="en-GB" dirty="0" err="1"/>
              <a:t>tellus</a:t>
            </a:r>
            <a:r>
              <a:rPr lang="en-GB" dirty="0"/>
              <a:t> </a:t>
            </a:r>
            <a:r>
              <a:rPr lang="en-GB" dirty="0" err="1"/>
              <a:t>placerat</a:t>
            </a:r>
            <a:r>
              <a:rPr lang="en-GB" dirty="0"/>
              <a:t>, </a:t>
            </a:r>
            <a:r>
              <a:rPr lang="en-GB" dirty="0" err="1"/>
              <a:t>pretium</a:t>
            </a:r>
            <a:r>
              <a:rPr lang="en-GB" dirty="0"/>
              <a:t> nisi et, </a:t>
            </a:r>
            <a:r>
              <a:rPr lang="en-GB" dirty="0" err="1"/>
              <a:t>tempor</a:t>
            </a:r>
            <a:r>
              <a:rPr lang="en-GB" dirty="0"/>
              <a:t> </a:t>
            </a:r>
            <a:r>
              <a:rPr lang="en-GB" dirty="0" err="1"/>
              <a:t>elit</a:t>
            </a:r>
            <a:r>
              <a:rPr lang="en-GB" dirty="0"/>
              <a:t>. </a:t>
            </a:r>
            <a:r>
              <a:rPr lang="en-GB" dirty="0" err="1"/>
              <a:t>Phasellus</a:t>
            </a:r>
            <a:r>
              <a:rPr lang="en-GB" dirty="0"/>
              <a:t> cursus </a:t>
            </a:r>
            <a:r>
              <a:rPr lang="en-GB" dirty="0" err="1"/>
              <a:t>venenatis</a:t>
            </a:r>
            <a:r>
              <a:rPr lang="en-GB" dirty="0"/>
              <a:t> </a:t>
            </a:r>
            <a:r>
              <a:rPr lang="en-GB" dirty="0" err="1"/>
              <a:t>metus</a:t>
            </a:r>
            <a:r>
              <a:rPr lang="en-GB" dirty="0"/>
              <a:t>, </a:t>
            </a:r>
            <a:r>
              <a:rPr lang="en-GB" dirty="0" err="1"/>
              <a:t>ut</a:t>
            </a:r>
            <a:r>
              <a:rPr lang="en-GB" dirty="0"/>
              <a:t> fermentum </a:t>
            </a:r>
            <a:r>
              <a:rPr lang="en-GB" dirty="0" err="1"/>
              <a:t>nunc</a:t>
            </a:r>
            <a:r>
              <a:rPr lang="en-GB" dirty="0"/>
              <a:t> semper at. </a:t>
            </a:r>
            <a:r>
              <a:rPr lang="en-GB" dirty="0" err="1"/>
              <a:t>Fusce</a:t>
            </a:r>
            <a:r>
              <a:rPr lang="en-GB" dirty="0"/>
              <a:t> </a:t>
            </a:r>
            <a:r>
              <a:rPr lang="en-GB" dirty="0" err="1"/>
              <a:t>interdum</a:t>
            </a:r>
            <a:r>
              <a:rPr lang="en-GB" dirty="0"/>
              <a:t> </a:t>
            </a:r>
            <a:r>
              <a:rPr lang="en-GB" dirty="0" err="1"/>
              <a:t>massa</a:t>
            </a:r>
            <a:r>
              <a:rPr lang="en-GB" dirty="0"/>
              <a:t> </a:t>
            </a:r>
            <a:r>
              <a:rPr lang="en-GB" dirty="0" err="1"/>
              <a:t>nec</a:t>
            </a:r>
            <a:r>
              <a:rPr lang="en-GB" dirty="0"/>
              <a:t> lorem </a:t>
            </a:r>
            <a:r>
              <a:rPr lang="en-GB" dirty="0" err="1"/>
              <a:t>pellentesque</a:t>
            </a:r>
            <a:r>
              <a:rPr lang="en-GB" dirty="0"/>
              <a:t>, id </a:t>
            </a:r>
            <a:r>
              <a:rPr lang="en-GB" dirty="0" err="1"/>
              <a:t>molestie</a:t>
            </a:r>
            <a:r>
              <a:rPr lang="en-GB" dirty="0"/>
              <a:t> </a:t>
            </a:r>
            <a:r>
              <a:rPr lang="en-GB" dirty="0" err="1"/>
              <a:t>purus</a:t>
            </a:r>
            <a:r>
              <a:rPr lang="en-GB" dirty="0"/>
              <a:t> </a:t>
            </a:r>
            <a:r>
              <a:rPr lang="en-GB" dirty="0" err="1"/>
              <a:t>venenatis</a:t>
            </a:r>
            <a:r>
              <a:rPr lang="en-GB" dirty="0"/>
              <a:t>. </a:t>
            </a:r>
            <a:r>
              <a:rPr lang="en-GB" dirty="0" err="1"/>
              <a:t>Suspendisse</a:t>
            </a:r>
            <a:r>
              <a:rPr lang="en-GB" dirty="0"/>
              <a:t> </a:t>
            </a:r>
            <a:r>
              <a:rPr lang="en-GB" dirty="0" err="1"/>
              <a:t>ut</a:t>
            </a:r>
            <a:r>
              <a:rPr lang="en-GB" dirty="0"/>
              <a:t> </a:t>
            </a:r>
            <a:r>
              <a:rPr lang="en-GB" dirty="0" err="1"/>
              <a:t>mauris</a:t>
            </a:r>
            <a:r>
              <a:rPr lang="en-GB" dirty="0"/>
              <a:t> sit </a:t>
            </a:r>
            <a:r>
              <a:rPr lang="en-GB" dirty="0" err="1"/>
              <a:t>amet</a:t>
            </a:r>
            <a:r>
              <a:rPr lang="en-GB" dirty="0"/>
              <a:t> </a:t>
            </a:r>
            <a:r>
              <a:rPr lang="en-GB" dirty="0" err="1"/>
              <a:t>sem</a:t>
            </a:r>
            <a:r>
              <a:rPr lang="en-GB" dirty="0"/>
              <a:t> </a:t>
            </a:r>
            <a:r>
              <a:rPr lang="en-GB" dirty="0" err="1"/>
              <a:t>aliquet</a:t>
            </a:r>
            <a:r>
              <a:rPr lang="en-GB" dirty="0"/>
              <a:t> </a:t>
            </a:r>
            <a:r>
              <a:rPr lang="en-GB" dirty="0" err="1"/>
              <a:t>ultrices</a:t>
            </a:r>
            <a:r>
              <a:rPr lang="en-GB" dirty="0"/>
              <a:t>. In </a:t>
            </a:r>
            <a:r>
              <a:rPr lang="en-GB" dirty="0" err="1"/>
              <a:t>ut</a:t>
            </a:r>
            <a:r>
              <a:rPr lang="en-GB" dirty="0"/>
              <a:t> </a:t>
            </a:r>
            <a:r>
              <a:rPr lang="en-GB" dirty="0" err="1"/>
              <a:t>nulla</a:t>
            </a:r>
            <a:r>
              <a:rPr lang="en-GB" dirty="0"/>
              <a:t> </a:t>
            </a:r>
            <a:r>
              <a:rPr lang="en-GB" dirty="0" err="1"/>
              <a:t>nunc</a:t>
            </a:r>
            <a:r>
              <a:rPr lang="en-GB" dirty="0"/>
              <a:t>. </a:t>
            </a:r>
          </a:p>
          <a:p>
            <a:pPr lvl="0"/>
            <a:r>
              <a:rPr lang="en-GB" dirty="0"/>
              <a:t>In </a:t>
            </a:r>
            <a:r>
              <a:rPr lang="en-GB" dirty="0" err="1"/>
              <a:t>consectetur</a:t>
            </a:r>
            <a:r>
              <a:rPr lang="en-GB" dirty="0"/>
              <a:t> eros </a:t>
            </a:r>
            <a:r>
              <a:rPr lang="en-GB" dirty="0" err="1"/>
              <a:t>sed</a:t>
            </a:r>
            <a:r>
              <a:rPr lang="en-GB" dirty="0"/>
              <a:t> </a:t>
            </a:r>
            <a:r>
              <a:rPr lang="en-GB" dirty="0" err="1"/>
              <a:t>purus</a:t>
            </a:r>
            <a:r>
              <a:rPr lang="en-GB" dirty="0"/>
              <a:t> </a:t>
            </a:r>
            <a:r>
              <a:rPr lang="en-GB" dirty="0" err="1"/>
              <a:t>porttitor</a:t>
            </a:r>
            <a:r>
              <a:rPr lang="en-GB" dirty="0"/>
              <a:t> maximus. Ut </a:t>
            </a:r>
            <a:r>
              <a:rPr lang="en-GB" dirty="0" err="1"/>
              <a:t>sed</a:t>
            </a:r>
            <a:r>
              <a:rPr lang="en-GB" dirty="0"/>
              <a:t> </a:t>
            </a:r>
            <a:r>
              <a:rPr lang="en-GB" dirty="0" err="1"/>
              <a:t>sollicitudin</a:t>
            </a:r>
            <a:r>
              <a:rPr lang="en-GB" dirty="0"/>
              <a:t> </a:t>
            </a:r>
            <a:r>
              <a:rPr lang="en-GB" dirty="0" err="1"/>
              <a:t>quam</a:t>
            </a:r>
            <a:r>
              <a:rPr lang="en-GB" dirty="0"/>
              <a:t>. </a:t>
            </a:r>
            <a:r>
              <a:rPr lang="en-GB" dirty="0" err="1"/>
              <a:t>Interdum</a:t>
            </a:r>
            <a:r>
              <a:rPr lang="en-GB" dirty="0"/>
              <a:t> et </a:t>
            </a:r>
            <a:r>
              <a:rPr lang="en-GB" dirty="0" err="1"/>
              <a:t>malesuada</a:t>
            </a:r>
            <a:r>
              <a:rPr lang="en-GB" dirty="0"/>
              <a:t> fames ac ante ipsum </a:t>
            </a:r>
            <a:r>
              <a:rPr lang="en-GB" dirty="0" err="1"/>
              <a:t>primis</a:t>
            </a:r>
            <a:r>
              <a:rPr lang="en-GB" dirty="0"/>
              <a:t> in </a:t>
            </a:r>
            <a:r>
              <a:rPr lang="en-GB" dirty="0" err="1"/>
              <a:t>faucibus</a:t>
            </a:r>
            <a:r>
              <a:rPr lang="en-GB" dirty="0"/>
              <a:t>. Donec vestibulum </a:t>
            </a:r>
            <a:r>
              <a:rPr lang="en-GB" dirty="0" err="1"/>
              <a:t>nulla</a:t>
            </a:r>
            <a:r>
              <a:rPr lang="en-GB" dirty="0"/>
              <a:t> sit </a:t>
            </a:r>
            <a:r>
              <a:rPr lang="en-GB" dirty="0" err="1"/>
              <a:t>amet</a:t>
            </a:r>
            <a:r>
              <a:rPr lang="en-GB" dirty="0"/>
              <a:t> </a:t>
            </a:r>
            <a:r>
              <a:rPr lang="en-GB" dirty="0" err="1"/>
              <a:t>ultrices</a:t>
            </a:r>
            <a:r>
              <a:rPr lang="en-GB" dirty="0"/>
              <a:t> </a:t>
            </a:r>
            <a:r>
              <a:rPr lang="en-GB" dirty="0" err="1"/>
              <a:t>porttitor</a:t>
            </a:r>
            <a:r>
              <a:rPr lang="en-GB" dirty="0"/>
              <a:t>. </a:t>
            </a:r>
            <a:r>
              <a:rPr lang="en-GB" dirty="0" err="1"/>
              <a:t>Fusce</a:t>
            </a:r>
            <a:r>
              <a:rPr lang="en-GB" dirty="0"/>
              <a:t> </a:t>
            </a:r>
            <a:r>
              <a:rPr lang="en-GB" dirty="0" err="1"/>
              <a:t>iaculis</a:t>
            </a:r>
            <a:r>
              <a:rPr lang="en-GB" dirty="0"/>
              <a:t> </a:t>
            </a:r>
            <a:r>
              <a:rPr lang="en-GB" dirty="0" err="1"/>
              <a:t>nisl</a:t>
            </a:r>
            <a:r>
              <a:rPr lang="en-GB" dirty="0"/>
              <a:t> et </a:t>
            </a:r>
            <a:r>
              <a:rPr lang="en-GB" dirty="0" err="1"/>
              <a:t>quam</a:t>
            </a:r>
            <a:r>
              <a:rPr lang="en-GB" dirty="0"/>
              <a:t> </a:t>
            </a:r>
            <a:r>
              <a:rPr lang="en-GB" dirty="0" err="1"/>
              <a:t>bibendum</a:t>
            </a:r>
            <a:r>
              <a:rPr lang="en-GB" dirty="0"/>
              <a:t> </a:t>
            </a:r>
            <a:r>
              <a:rPr lang="en-GB" dirty="0" err="1"/>
              <a:t>luctus</a:t>
            </a:r>
            <a:r>
              <a:rPr lang="en-GB" dirty="0"/>
              <a:t>. </a:t>
            </a:r>
            <a:r>
              <a:rPr lang="en-GB" dirty="0" err="1"/>
              <a:t>Nullam</a:t>
            </a:r>
            <a:r>
              <a:rPr lang="en-GB" dirty="0"/>
              <a:t> </a:t>
            </a:r>
            <a:r>
              <a:rPr lang="en-GB" dirty="0" err="1"/>
              <a:t>urna</a:t>
            </a:r>
            <a:r>
              <a:rPr lang="en-GB" dirty="0"/>
              <a:t> </a:t>
            </a:r>
            <a:r>
              <a:rPr lang="en-GB" dirty="0" err="1"/>
              <a:t>est</a:t>
            </a:r>
            <a:r>
              <a:rPr lang="en-GB" dirty="0"/>
              <a:t>, </a:t>
            </a:r>
            <a:r>
              <a:rPr lang="en-GB" dirty="0" err="1"/>
              <a:t>euismod</a:t>
            </a:r>
            <a:r>
              <a:rPr lang="en-GB" dirty="0"/>
              <a:t> </a:t>
            </a:r>
            <a:r>
              <a:rPr lang="en-GB" dirty="0" err="1"/>
              <a:t>vel</a:t>
            </a:r>
            <a:r>
              <a:rPr lang="en-GB" dirty="0"/>
              <a:t> </a:t>
            </a:r>
            <a:r>
              <a:rPr lang="en-GB" dirty="0" err="1"/>
              <a:t>nulla</a:t>
            </a:r>
            <a:r>
              <a:rPr lang="en-GB" dirty="0"/>
              <a:t> id, </a:t>
            </a:r>
            <a:r>
              <a:rPr lang="en-GB" dirty="0" err="1"/>
              <a:t>dapibus</a:t>
            </a:r>
            <a:r>
              <a:rPr lang="en-GB" dirty="0"/>
              <a:t> </a:t>
            </a:r>
            <a:r>
              <a:rPr lang="en-GB" dirty="0" err="1"/>
              <a:t>consequat</a:t>
            </a:r>
            <a:r>
              <a:rPr lang="en-GB" dirty="0"/>
              <a:t> </a:t>
            </a:r>
          </a:p>
        </p:txBody>
      </p:sp>
      <p:sp>
        <p:nvSpPr>
          <p:cNvPr id="19" name="Text Placeholder 7">
            <a:extLst>
              <a:ext uri="{FF2B5EF4-FFF2-40B4-BE49-F238E27FC236}">
                <a16:creationId xmlns:a16="http://schemas.microsoft.com/office/drawing/2014/main" id="{B3BA5B1A-F833-9B49-825C-EAB2DC604D66}"/>
              </a:ext>
            </a:extLst>
          </p:cNvPr>
          <p:cNvSpPr>
            <a:spLocks noGrp="1"/>
          </p:cNvSpPr>
          <p:nvPr>
            <p:ph type="body" sz="quarter" idx="89" hasCustomPrompt="1"/>
          </p:nvPr>
        </p:nvSpPr>
        <p:spPr>
          <a:xfrm>
            <a:off x="8308096" y="1990745"/>
            <a:ext cx="3452104" cy="4215257"/>
          </a:xfrm>
          <a:prstGeom prst="rect">
            <a:avLst/>
          </a:prstGeom>
        </p:spPr>
        <p:txBody>
          <a:bodyPr lIns="0">
            <a:noAutofit/>
          </a:bodyPr>
          <a:lstStyle>
            <a:lvl1pPr marL="0" indent="0">
              <a:lnSpc>
                <a:spcPct val="150000"/>
              </a:lnSpc>
              <a:buNone/>
              <a:defRPr sz="1200">
                <a:solidFill>
                  <a:srgbClr val="000000"/>
                </a:solidFill>
              </a:defRPr>
            </a:lvl1pPr>
          </a:lstStyle>
          <a:p>
            <a:pPr lvl="0"/>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Quisque</a:t>
            </a:r>
            <a:r>
              <a:rPr lang="en-GB" dirty="0"/>
              <a:t> in </a:t>
            </a:r>
            <a:r>
              <a:rPr lang="en-GB" dirty="0" err="1"/>
              <a:t>tellus</a:t>
            </a:r>
            <a:r>
              <a:rPr lang="en-GB" dirty="0"/>
              <a:t> </a:t>
            </a:r>
            <a:r>
              <a:rPr lang="en-GB" dirty="0" err="1"/>
              <a:t>placerat</a:t>
            </a:r>
            <a:r>
              <a:rPr lang="en-GB" dirty="0"/>
              <a:t>, </a:t>
            </a:r>
            <a:r>
              <a:rPr lang="en-GB" dirty="0" err="1"/>
              <a:t>pretium</a:t>
            </a:r>
            <a:r>
              <a:rPr lang="en-GB" dirty="0"/>
              <a:t> nisi et, </a:t>
            </a:r>
            <a:r>
              <a:rPr lang="en-GB" dirty="0" err="1"/>
              <a:t>tempor</a:t>
            </a:r>
            <a:r>
              <a:rPr lang="en-GB" dirty="0"/>
              <a:t> </a:t>
            </a:r>
            <a:r>
              <a:rPr lang="en-GB" dirty="0" err="1"/>
              <a:t>elit</a:t>
            </a:r>
            <a:r>
              <a:rPr lang="en-GB" dirty="0"/>
              <a:t>. </a:t>
            </a:r>
            <a:r>
              <a:rPr lang="en-GB" dirty="0" err="1"/>
              <a:t>Phasellus</a:t>
            </a:r>
            <a:r>
              <a:rPr lang="en-GB" dirty="0"/>
              <a:t> cursus </a:t>
            </a:r>
            <a:r>
              <a:rPr lang="en-GB" dirty="0" err="1"/>
              <a:t>venenatis</a:t>
            </a:r>
            <a:r>
              <a:rPr lang="en-GB" dirty="0"/>
              <a:t> </a:t>
            </a:r>
            <a:r>
              <a:rPr lang="en-GB" dirty="0" err="1"/>
              <a:t>metus</a:t>
            </a:r>
            <a:r>
              <a:rPr lang="en-GB" dirty="0"/>
              <a:t>, </a:t>
            </a:r>
            <a:r>
              <a:rPr lang="en-GB" dirty="0" err="1"/>
              <a:t>ut</a:t>
            </a:r>
            <a:r>
              <a:rPr lang="en-GB" dirty="0"/>
              <a:t> fermentum </a:t>
            </a:r>
            <a:r>
              <a:rPr lang="en-GB" dirty="0" err="1"/>
              <a:t>nunc</a:t>
            </a:r>
            <a:r>
              <a:rPr lang="en-GB" dirty="0"/>
              <a:t> semper at. </a:t>
            </a:r>
            <a:r>
              <a:rPr lang="en-GB" dirty="0" err="1"/>
              <a:t>Fusce</a:t>
            </a:r>
            <a:r>
              <a:rPr lang="en-GB" dirty="0"/>
              <a:t> </a:t>
            </a:r>
            <a:r>
              <a:rPr lang="en-GB" dirty="0" err="1"/>
              <a:t>interdum</a:t>
            </a:r>
            <a:r>
              <a:rPr lang="en-GB" dirty="0"/>
              <a:t> </a:t>
            </a:r>
            <a:r>
              <a:rPr lang="en-GB" dirty="0" err="1"/>
              <a:t>massa</a:t>
            </a:r>
            <a:r>
              <a:rPr lang="en-GB" dirty="0"/>
              <a:t> </a:t>
            </a:r>
            <a:r>
              <a:rPr lang="en-GB" dirty="0" err="1"/>
              <a:t>nec</a:t>
            </a:r>
            <a:r>
              <a:rPr lang="en-GB" dirty="0"/>
              <a:t> lorem </a:t>
            </a:r>
            <a:r>
              <a:rPr lang="en-GB" dirty="0" err="1"/>
              <a:t>pellentesque</a:t>
            </a:r>
            <a:r>
              <a:rPr lang="en-GB" dirty="0"/>
              <a:t>, id </a:t>
            </a:r>
            <a:r>
              <a:rPr lang="en-GB" dirty="0" err="1"/>
              <a:t>molestie</a:t>
            </a:r>
            <a:r>
              <a:rPr lang="en-GB" dirty="0"/>
              <a:t> </a:t>
            </a:r>
            <a:r>
              <a:rPr lang="en-GB" dirty="0" err="1"/>
              <a:t>purus</a:t>
            </a:r>
            <a:r>
              <a:rPr lang="en-GB" dirty="0"/>
              <a:t> </a:t>
            </a:r>
            <a:r>
              <a:rPr lang="en-GB" dirty="0" err="1"/>
              <a:t>venenatis</a:t>
            </a:r>
            <a:r>
              <a:rPr lang="en-GB" dirty="0"/>
              <a:t>. </a:t>
            </a:r>
            <a:r>
              <a:rPr lang="en-GB" dirty="0" err="1"/>
              <a:t>Suspendisse</a:t>
            </a:r>
            <a:r>
              <a:rPr lang="en-GB" dirty="0"/>
              <a:t> </a:t>
            </a:r>
            <a:r>
              <a:rPr lang="en-GB" dirty="0" err="1"/>
              <a:t>ut</a:t>
            </a:r>
            <a:r>
              <a:rPr lang="en-GB" dirty="0"/>
              <a:t> </a:t>
            </a:r>
            <a:r>
              <a:rPr lang="en-GB" dirty="0" err="1"/>
              <a:t>mauris</a:t>
            </a:r>
            <a:r>
              <a:rPr lang="en-GB" dirty="0"/>
              <a:t> sit </a:t>
            </a:r>
            <a:r>
              <a:rPr lang="en-GB" dirty="0" err="1"/>
              <a:t>amet</a:t>
            </a:r>
            <a:r>
              <a:rPr lang="en-GB" dirty="0"/>
              <a:t> </a:t>
            </a:r>
            <a:r>
              <a:rPr lang="en-GB" dirty="0" err="1"/>
              <a:t>sem</a:t>
            </a:r>
            <a:r>
              <a:rPr lang="en-GB" dirty="0"/>
              <a:t> </a:t>
            </a:r>
            <a:r>
              <a:rPr lang="en-GB" dirty="0" err="1"/>
              <a:t>aliquet</a:t>
            </a:r>
            <a:r>
              <a:rPr lang="en-GB" dirty="0"/>
              <a:t> </a:t>
            </a:r>
            <a:r>
              <a:rPr lang="en-GB" dirty="0" err="1"/>
              <a:t>ultrices</a:t>
            </a:r>
            <a:r>
              <a:rPr lang="en-GB" dirty="0"/>
              <a:t>. In </a:t>
            </a:r>
            <a:r>
              <a:rPr lang="en-GB" dirty="0" err="1"/>
              <a:t>ut</a:t>
            </a:r>
            <a:r>
              <a:rPr lang="en-GB" dirty="0"/>
              <a:t> </a:t>
            </a:r>
            <a:r>
              <a:rPr lang="en-GB" dirty="0" err="1"/>
              <a:t>nulla</a:t>
            </a:r>
            <a:r>
              <a:rPr lang="en-GB" dirty="0"/>
              <a:t> </a:t>
            </a:r>
            <a:r>
              <a:rPr lang="en-GB" dirty="0" err="1"/>
              <a:t>nunc</a:t>
            </a:r>
            <a:r>
              <a:rPr lang="en-GB" dirty="0"/>
              <a:t>. </a:t>
            </a:r>
          </a:p>
          <a:p>
            <a:pPr lvl="0"/>
            <a:r>
              <a:rPr lang="en-GB" dirty="0"/>
              <a:t>In </a:t>
            </a:r>
            <a:r>
              <a:rPr lang="en-GB" dirty="0" err="1"/>
              <a:t>consectetur</a:t>
            </a:r>
            <a:r>
              <a:rPr lang="en-GB" dirty="0"/>
              <a:t> eros </a:t>
            </a:r>
            <a:r>
              <a:rPr lang="en-GB" dirty="0" err="1"/>
              <a:t>sed</a:t>
            </a:r>
            <a:r>
              <a:rPr lang="en-GB" dirty="0"/>
              <a:t> </a:t>
            </a:r>
            <a:r>
              <a:rPr lang="en-GB" dirty="0" err="1"/>
              <a:t>purus</a:t>
            </a:r>
            <a:r>
              <a:rPr lang="en-GB" dirty="0"/>
              <a:t> </a:t>
            </a:r>
            <a:r>
              <a:rPr lang="en-GB" dirty="0" err="1"/>
              <a:t>porttitor</a:t>
            </a:r>
            <a:r>
              <a:rPr lang="en-GB" dirty="0"/>
              <a:t> maximus. Ut </a:t>
            </a:r>
            <a:r>
              <a:rPr lang="en-GB" dirty="0" err="1"/>
              <a:t>sed</a:t>
            </a:r>
            <a:r>
              <a:rPr lang="en-GB" dirty="0"/>
              <a:t> </a:t>
            </a:r>
            <a:r>
              <a:rPr lang="en-GB" dirty="0" err="1"/>
              <a:t>sollicitudin</a:t>
            </a:r>
            <a:r>
              <a:rPr lang="en-GB" dirty="0"/>
              <a:t> </a:t>
            </a:r>
            <a:r>
              <a:rPr lang="en-GB" dirty="0" err="1"/>
              <a:t>quam</a:t>
            </a:r>
            <a:r>
              <a:rPr lang="en-GB" dirty="0"/>
              <a:t>. </a:t>
            </a:r>
            <a:r>
              <a:rPr lang="en-GB" dirty="0" err="1"/>
              <a:t>Interdum</a:t>
            </a:r>
            <a:r>
              <a:rPr lang="en-GB" dirty="0"/>
              <a:t> et </a:t>
            </a:r>
            <a:r>
              <a:rPr lang="en-GB" dirty="0" err="1"/>
              <a:t>malesuada</a:t>
            </a:r>
            <a:r>
              <a:rPr lang="en-GB" dirty="0"/>
              <a:t> fames ac ante ipsum </a:t>
            </a:r>
            <a:r>
              <a:rPr lang="en-GB" dirty="0" err="1"/>
              <a:t>primis</a:t>
            </a:r>
            <a:r>
              <a:rPr lang="en-GB" dirty="0"/>
              <a:t> in </a:t>
            </a:r>
            <a:r>
              <a:rPr lang="en-GB" dirty="0" err="1"/>
              <a:t>faucibus</a:t>
            </a:r>
            <a:r>
              <a:rPr lang="en-GB" dirty="0"/>
              <a:t>. Donec vestibulum </a:t>
            </a:r>
            <a:r>
              <a:rPr lang="en-GB" dirty="0" err="1"/>
              <a:t>nulla</a:t>
            </a:r>
            <a:r>
              <a:rPr lang="en-GB" dirty="0"/>
              <a:t> sit </a:t>
            </a:r>
            <a:r>
              <a:rPr lang="en-GB" dirty="0" err="1"/>
              <a:t>amet</a:t>
            </a:r>
            <a:r>
              <a:rPr lang="en-GB" dirty="0"/>
              <a:t> </a:t>
            </a:r>
            <a:r>
              <a:rPr lang="en-GB" dirty="0" err="1"/>
              <a:t>ultrices</a:t>
            </a:r>
            <a:r>
              <a:rPr lang="en-GB" dirty="0"/>
              <a:t> </a:t>
            </a:r>
            <a:r>
              <a:rPr lang="en-GB" dirty="0" err="1"/>
              <a:t>porttitor</a:t>
            </a:r>
            <a:r>
              <a:rPr lang="en-GB" dirty="0"/>
              <a:t>. </a:t>
            </a:r>
            <a:r>
              <a:rPr lang="en-GB" dirty="0" err="1"/>
              <a:t>Fusce</a:t>
            </a:r>
            <a:r>
              <a:rPr lang="en-GB" dirty="0"/>
              <a:t> </a:t>
            </a:r>
            <a:r>
              <a:rPr lang="en-GB" dirty="0" err="1"/>
              <a:t>iaculis</a:t>
            </a:r>
            <a:r>
              <a:rPr lang="en-GB" dirty="0"/>
              <a:t> </a:t>
            </a:r>
            <a:r>
              <a:rPr lang="en-GB" dirty="0" err="1"/>
              <a:t>nisl</a:t>
            </a:r>
            <a:r>
              <a:rPr lang="en-GB" dirty="0"/>
              <a:t> et </a:t>
            </a:r>
            <a:r>
              <a:rPr lang="en-GB" dirty="0" err="1"/>
              <a:t>quam</a:t>
            </a:r>
            <a:r>
              <a:rPr lang="en-GB" dirty="0"/>
              <a:t> </a:t>
            </a:r>
            <a:r>
              <a:rPr lang="en-GB" dirty="0" err="1"/>
              <a:t>bibendum</a:t>
            </a:r>
            <a:r>
              <a:rPr lang="en-GB" dirty="0"/>
              <a:t> </a:t>
            </a:r>
            <a:r>
              <a:rPr lang="en-GB" dirty="0" err="1"/>
              <a:t>luctus</a:t>
            </a:r>
            <a:r>
              <a:rPr lang="en-GB" dirty="0"/>
              <a:t>. </a:t>
            </a:r>
            <a:r>
              <a:rPr lang="en-GB" dirty="0" err="1"/>
              <a:t>Nullam</a:t>
            </a:r>
            <a:r>
              <a:rPr lang="en-GB" dirty="0"/>
              <a:t> </a:t>
            </a:r>
            <a:r>
              <a:rPr lang="en-GB" dirty="0" err="1"/>
              <a:t>urna</a:t>
            </a:r>
            <a:r>
              <a:rPr lang="en-GB" dirty="0"/>
              <a:t> </a:t>
            </a:r>
            <a:r>
              <a:rPr lang="en-GB" dirty="0" err="1"/>
              <a:t>est</a:t>
            </a:r>
            <a:r>
              <a:rPr lang="en-GB" dirty="0"/>
              <a:t>, </a:t>
            </a:r>
            <a:r>
              <a:rPr lang="en-GB" dirty="0" err="1"/>
              <a:t>euismod</a:t>
            </a:r>
            <a:r>
              <a:rPr lang="en-GB" dirty="0"/>
              <a:t> </a:t>
            </a:r>
            <a:r>
              <a:rPr lang="en-GB" dirty="0" err="1"/>
              <a:t>vel</a:t>
            </a:r>
            <a:r>
              <a:rPr lang="en-GB" dirty="0"/>
              <a:t> </a:t>
            </a:r>
            <a:r>
              <a:rPr lang="en-GB" dirty="0" err="1"/>
              <a:t>nulla</a:t>
            </a:r>
            <a:r>
              <a:rPr lang="en-GB" dirty="0"/>
              <a:t> id, </a:t>
            </a:r>
            <a:r>
              <a:rPr lang="en-GB" dirty="0" err="1"/>
              <a:t>dapibus</a:t>
            </a:r>
            <a:r>
              <a:rPr lang="en-GB" dirty="0"/>
              <a:t> </a:t>
            </a:r>
            <a:r>
              <a:rPr lang="en-GB" dirty="0" err="1"/>
              <a:t>consequat</a:t>
            </a:r>
            <a:r>
              <a:rPr lang="en-GB" dirty="0"/>
              <a:t> </a:t>
            </a:r>
          </a:p>
        </p:txBody>
      </p:sp>
    </p:spTree>
    <p:extLst>
      <p:ext uri="{BB962C8B-B14F-4D97-AF65-F5344CB8AC3E}">
        <p14:creationId xmlns:p14="http://schemas.microsoft.com/office/powerpoint/2010/main" val="84534563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Cover Gradient 01">
    <p:bg>
      <p:bgPr>
        <a:solidFill>
          <a:schemeClr val="tx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144904B2-AB8D-4855-B555-C6FC04223994}"/>
              </a:ext>
            </a:extLst>
          </p:cNvPr>
          <p:cNvSpPr/>
          <p:nvPr userDrawn="1"/>
        </p:nvSpPr>
        <p:spPr>
          <a:xfrm>
            <a:off x="1" y="0"/>
            <a:ext cx="12192000" cy="6858000"/>
          </a:xfrm>
          <a:prstGeom prst="rect">
            <a:avLst/>
          </a:prstGeom>
          <a:gradFill flip="none" rotWithShape="1">
            <a:gsLst>
              <a:gs pos="0">
                <a:schemeClr val="tx2">
                  <a:lumMod val="75000"/>
                </a:schemeClr>
              </a:gs>
              <a:gs pos="75000">
                <a:schemeClr val="tx1">
                  <a:alpha val="90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7" dirty="0"/>
          </a:p>
        </p:txBody>
      </p:sp>
      <p:sp>
        <p:nvSpPr>
          <p:cNvPr id="16" name="Rectangle 15">
            <a:extLst>
              <a:ext uri="{FF2B5EF4-FFF2-40B4-BE49-F238E27FC236}">
                <a16:creationId xmlns:a16="http://schemas.microsoft.com/office/drawing/2014/main" id="{6CD69B03-6A7D-2643-9E2B-EFFFB5BF6863}"/>
              </a:ext>
            </a:extLst>
          </p:cNvPr>
          <p:cNvSpPr/>
          <p:nvPr/>
        </p:nvSpPr>
        <p:spPr>
          <a:xfrm>
            <a:off x="1" y="0"/>
            <a:ext cx="12192000" cy="6858000"/>
          </a:xfrm>
          <a:prstGeom prst="rect">
            <a:avLst/>
          </a:prstGeom>
          <a:gradFill flip="none" rotWithShape="1">
            <a:gsLst>
              <a:gs pos="0">
                <a:schemeClr val="tx2">
                  <a:lumMod val="75000"/>
                </a:schemeClr>
              </a:gs>
              <a:gs pos="75000">
                <a:schemeClr val="tx1">
                  <a:alpha val="90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7" dirty="0"/>
          </a:p>
        </p:txBody>
      </p:sp>
      <p:sp>
        <p:nvSpPr>
          <p:cNvPr id="22" name="Text Placeholder 4"/>
          <p:cNvSpPr>
            <a:spLocks noGrp="1"/>
          </p:cNvSpPr>
          <p:nvPr>
            <p:ph type="body" sz="quarter" idx="14" hasCustomPrompt="1"/>
          </p:nvPr>
        </p:nvSpPr>
        <p:spPr>
          <a:xfrm>
            <a:off x="432001" y="2591848"/>
            <a:ext cx="8642119" cy="1726627"/>
          </a:xfrm>
          <a:prstGeom prst="rect">
            <a:avLst/>
          </a:prstGeom>
        </p:spPr>
        <p:txBody>
          <a:bodyPr wrap="square" lIns="0" tIns="0" rIns="0" bIns="0">
            <a:spAutoFit/>
          </a:bodyPr>
          <a:lstStyle>
            <a:lvl1pPr marL="0" indent="0">
              <a:lnSpc>
                <a:spcPct val="80000"/>
              </a:lnSpc>
              <a:spcBef>
                <a:spcPts val="0"/>
              </a:spcBef>
              <a:buFontTx/>
              <a:buNone/>
              <a:defRPr sz="6800" spc="-200" baseline="0">
                <a:solidFill>
                  <a:schemeClr val="bg1"/>
                </a:solidFill>
                <a:latin typeface="+mn-lt"/>
              </a:defRPr>
            </a:lvl1pPr>
          </a:lstStyle>
          <a:p>
            <a:pPr lvl="0"/>
            <a:r>
              <a:rPr lang="en-US" dirty="0"/>
              <a:t>Lorem ipsum dolor sit </a:t>
            </a:r>
            <a:r>
              <a:rPr lang="en-US" dirty="0" err="1"/>
              <a:t>amet</a:t>
            </a:r>
            <a:endParaRPr lang="en-US" dirty="0"/>
          </a:p>
        </p:txBody>
      </p:sp>
      <p:sp>
        <p:nvSpPr>
          <p:cNvPr id="7" name="Text Placeholder 4">
            <a:extLst>
              <a:ext uri="{FF2B5EF4-FFF2-40B4-BE49-F238E27FC236}">
                <a16:creationId xmlns:a16="http://schemas.microsoft.com/office/drawing/2014/main" id="{59A31858-4983-714E-8A3A-977BBFAC8DB8}"/>
              </a:ext>
            </a:extLst>
          </p:cNvPr>
          <p:cNvSpPr>
            <a:spLocks noGrp="1"/>
          </p:cNvSpPr>
          <p:nvPr>
            <p:ph type="body" sz="quarter" idx="77" hasCustomPrompt="1"/>
          </p:nvPr>
        </p:nvSpPr>
        <p:spPr>
          <a:xfrm>
            <a:off x="432000" y="759771"/>
            <a:ext cx="9471699" cy="159275"/>
          </a:xfrm>
          <a:prstGeom prst="rect">
            <a:avLst/>
          </a:prstGeom>
        </p:spPr>
        <p:txBody>
          <a:bodyPr wrap="square" lIns="0" tIns="0" rIns="0" bIns="0">
            <a:spAutoFit/>
          </a:bodyPr>
          <a:lstStyle>
            <a:lvl1pPr marL="0" indent="0">
              <a:lnSpc>
                <a:spcPct val="120000"/>
              </a:lnSpc>
              <a:spcBef>
                <a:spcPts val="0"/>
              </a:spcBef>
              <a:spcAft>
                <a:spcPts val="0"/>
              </a:spcAft>
              <a:buFontTx/>
              <a:buNone/>
              <a:defRPr sz="933" cap="all" spc="75" baseline="0">
                <a:solidFill>
                  <a:srgbClr val="3399FF"/>
                </a:solidFill>
                <a:latin typeface="+mj-lt"/>
              </a:defRPr>
            </a:lvl1pPr>
          </a:lstStyle>
          <a:p>
            <a:r>
              <a:rPr lang="en-US" dirty="0"/>
              <a:t>Lorem ipsum dolor sit </a:t>
            </a:r>
            <a:r>
              <a:rPr lang="en-US" dirty="0" err="1"/>
              <a:t>amet</a:t>
            </a:r>
            <a:endParaRPr lang="en-US" dirty="0"/>
          </a:p>
        </p:txBody>
      </p:sp>
      <p:sp>
        <p:nvSpPr>
          <p:cNvPr id="8" name="Text Placeholder 4">
            <a:extLst>
              <a:ext uri="{FF2B5EF4-FFF2-40B4-BE49-F238E27FC236}">
                <a16:creationId xmlns:a16="http://schemas.microsoft.com/office/drawing/2014/main" id="{B8DD12A0-9573-2D45-B04A-F543A6A304B1}"/>
              </a:ext>
            </a:extLst>
          </p:cNvPr>
          <p:cNvSpPr>
            <a:spLocks noGrp="1"/>
          </p:cNvSpPr>
          <p:nvPr>
            <p:ph type="body" sz="quarter" idx="78" hasCustomPrompt="1"/>
          </p:nvPr>
        </p:nvSpPr>
        <p:spPr>
          <a:xfrm>
            <a:off x="432000" y="226675"/>
            <a:ext cx="9471699" cy="498598"/>
          </a:xfrm>
          <a:prstGeom prst="rect">
            <a:avLst/>
          </a:prstGeom>
        </p:spPr>
        <p:txBody>
          <a:bodyPr vert="horz" wrap="square" lIns="0" tIns="0" rIns="0" bIns="0" rtlCol="0">
            <a:spAutoFit/>
          </a:bodyPr>
          <a:lstStyle>
            <a:lvl1pPr marL="0" indent="0">
              <a:buNone/>
              <a:defRPr lang="en-US" sz="3600" spc="-200" baseline="0" dirty="0">
                <a:solidFill>
                  <a:srgbClr val="FFFFFF"/>
                </a:solidFill>
              </a:defRPr>
            </a:lvl1pPr>
          </a:lstStyle>
          <a:p>
            <a:pPr marL="89998" lvl="0" indent="-89998">
              <a:spcBef>
                <a:spcPts val="0"/>
              </a:spcBef>
            </a:pPr>
            <a:r>
              <a:rPr lang="en-US" dirty="0"/>
              <a:t>Lorem ipsum</a:t>
            </a:r>
          </a:p>
        </p:txBody>
      </p:sp>
      <p:sp>
        <p:nvSpPr>
          <p:cNvPr id="10" name="Date Placeholder 2">
            <a:extLst>
              <a:ext uri="{FF2B5EF4-FFF2-40B4-BE49-F238E27FC236}">
                <a16:creationId xmlns:a16="http://schemas.microsoft.com/office/drawing/2014/main" id="{4E8E1B35-AE80-2B4E-A340-055C18DB08AF}"/>
              </a:ext>
            </a:extLst>
          </p:cNvPr>
          <p:cNvSpPr>
            <a:spLocks noGrp="1"/>
          </p:cNvSpPr>
          <p:nvPr>
            <p:ph type="dt" sz="half" idx="79"/>
          </p:nvPr>
        </p:nvSpPr>
        <p:spPr>
          <a:xfrm>
            <a:off x="432001" y="6629437"/>
            <a:ext cx="659092" cy="123273"/>
          </a:xfrm>
        </p:spPr>
        <p:txBody>
          <a:bodyPr/>
          <a:lstStyle>
            <a:lvl1pPr>
              <a:defRPr>
                <a:solidFill>
                  <a:schemeClr val="bg1">
                    <a:alpha val="50000"/>
                  </a:schemeClr>
                </a:solidFill>
              </a:defRPr>
            </a:lvl1pPr>
          </a:lstStyle>
          <a:p>
            <a:fld id="{FA199405-35AC-4BF3-90E9-1FED1DC8B8A4}" type="datetime1">
              <a:rPr lang="ro-RO" smtClean="0"/>
              <a:t>01.02.2024</a:t>
            </a:fld>
            <a:endParaRPr lang="en-US" dirty="0"/>
          </a:p>
        </p:txBody>
      </p:sp>
      <p:sp>
        <p:nvSpPr>
          <p:cNvPr id="15" name="Footer Placeholder 3">
            <a:extLst>
              <a:ext uri="{FF2B5EF4-FFF2-40B4-BE49-F238E27FC236}">
                <a16:creationId xmlns:a16="http://schemas.microsoft.com/office/drawing/2014/main" id="{8CD66271-723C-4C4F-8E4A-7A039E95AC05}"/>
              </a:ext>
            </a:extLst>
          </p:cNvPr>
          <p:cNvSpPr>
            <a:spLocks noGrp="1"/>
          </p:cNvSpPr>
          <p:nvPr>
            <p:ph type="ftr" sz="quarter" idx="80"/>
          </p:nvPr>
        </p:nvSpPr>
        <p:spPr>
          <a:xfrm>
            <a:off x="3232075" y="6629437"/>
            <a:ext cx="5727851" cy="123273"/>
          </a:xfrm>
        </p:spPr>
        <p:txBody>
          <a:bodyPr/>
          <a:lstStyle>
            <a:lvl1pPr>
              <a:defRPr>
                <a:solidFill>
                  <a:schemeClr val="bg1">
                    <a:alpha val="50000"/>
                  </a:schemeClr>
                </a:solidFill>
              </a:defRPr>
            </a:lvl1pPr>
          </a:lstStyle>
          <a:p>
            <a:pPr marL="6351" algn="ctr">
              <a:spcBef>
                <a:spcPts val="68"/>
              </a:spcBef>
            </a:pPr>
            <a:r>
              <a:rPr lang="en-US" spc="8"/>
              <a:t>P3 group company presentation</a:t>
            </a:r>
            <a:endParaRPr lang="en-US" spc="-8" dirty="0"/>
          </a:p>
        </p:txBody>
      </p:sp>
      <p:pic>
        <p:nvPicPr>
          <p:cNvPr id="17" name="Graphic 16">
            <a:extLst>
              <a:ext uri="{FF2B5EF4-FFF2-40B4-BE49-F238E27FC236}">
                <a16:creationId xmlns:a16="http://schemas.microsoft.com/office/drawing/2014/main" id="{813DB530-7670-4944-B81E-1C3590B88929}"/>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1343877" y="270000"/>
            <a:ext cx="416323" cy="403680"/>
          </a:xfrm>
          <a:prstGeom prst="rect">
            <a:avLst/>
          </a:prstGeom>
        </p:spPr>
      </p:pic>
      <p:sp>
        <p:nvSpPr>
          <p:cNvPr id="18" name="Slide Number Placeholder 4">
            <a:extLst>
              <a:ext uri="{FF2B5EF4-FFF2-40B4-BE49-F238E27FC236}">
                <a16:creationId xmlns:a16="http://schemas.microsoft.com/office/drawing/2014/main" id="{CB1CA88B-CAD1-264D-A236-9E1511A2A81D}"/>
              </a:ext>
            </a:extLst>
          </p:cNvPr>
          <p:cNvSpPr>
            <a:spLocks noGrp="1"/>
          </p:cNvSpPr>
          <p:nvPr>
            <p:ph type="sldNum" sz="quarter" idx="81"/>
          </p:nvPr>
        </p:nvSpPr>
        <p:spPr>
          <a:xfrm>
            <a:off x="11310171" y="6629437"/>
            <a:ext cx="450029" cy="123273"/>
          </a:xfrm>
        </p:spPr>
        <p:txBody>
          <a:bodyPr/>
          <a:lstStyle>
            <a:lvl1pPr>
              <a:defRPr>
                <a:solidFill>
                  <a:schemeClr val="bg1">
                    <a:alpha val="50000"/>
                  </a:schemeClr>
                </a:solidFill>
              </a:defRPr>
            </a:lvl1pPr>
          </a:lstStyle>
          <a:p>
            <a:pPr algn="r"/>
            <a:fld id="{B6F15528-21DE-4FAA-801E-634DDDAF4B2B}" type="slidenum">
              <a:rPr lang="en-RO" smtClean="0"/>
              <a:pPr algn="r"/>
              <a:t>‹#›</a:t>
            </a:fld>
            <a:endParaRPr lang="en-RO" dirty="0"/>
          </a:p>
        </p:txBody>
      </p:sp>
    </p:spTree>
    <p:extLst>
      <p:ext uri="{BB962C8B-B14F-4D97-AF65-F5344CB8AC3E}">
        <p14:creationId xmlns:p14="http://schemas.microsoft.com/office/powerpoint/2010/main" val="405612344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Cover Gradient 2">
    <p:bg>
      <p:bgPr>
        <a:solidFill>
          <a:schemeClr val="tx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41FB7CE2-AFDE-43F0-B853-9B67159CC173}"/>
              </a:ext>
            </a:extLst>
          </p:cNvPr>
          <p:cNvSpPr/>
          <p:nvPr userDrawn="1"/>
        </p:nvSpPr>
        <p:spPr>
          <a:xfrm>
            <a:off x="1" y="0"/>
            <a:ext cx="12192000" cy="6858000"/>
          </a:xfrm>
          <a:prstGeom prst="rect">
            <a:avLst/>
          </a:prstGeom>
          <a:gradFill flip="none" rotWithShape="1">
            <a:gsLst>
              <a:gs pos="0">
                <a:schemeClr val="accent4">
                  <a:lumMod val="75000"/>
                </a:schemeClr>
              </a:gs>
              <a:gs pos="75000">
                <a:schemeClr val="tx1">
                  <a:alpha val="90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7" dirty="0"/>
          </a:p>
        </p:txBody>
      </p:sp>
      <p:sp>
        <p:nvSpPr>
          <p:cNvPr id="14" name="Rectangle 13">
            <a:extLst>
              <a:ext uri="{FF2B5EF4-FFF2-40B4-BE49-F238E27FC236}">
                <a16:creationId xmlns:a16="http://schemas.microsoft.com/office/drawing/2014/main" id="{3C3C0C03-B8C0-5C46-A7CA-0767F2BC2B90}"/>
              </a:ext>
            </a:extLst>
          </p:cNvPr>
          <p:cNvSpPr/>
          <p:nvPr/>
        </p:nvSpPr>
        <p:spPr>
          <a:xfrm>
            <a:off x="1" y="0"/>
            <a:ext cx="12192000" cy="6858000"/>
          </a:xfrm>
          <a:prstGeom prst="rect">
            <a:avLst/>
          </a:prstGeom>
          <a:gradFill flip="none" rotWithShape="1">
            <a:gsLst>
              <a:gs pos="0">
                <a:schemeClr val="accent4">
                  <a:lumMod val="75000"/>
                </a:schemeClr>
              </a:gs>
              <a:gs pos="75000">
                <a:schemeClr val="tx1">
                  <a:alpha val="90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7" dirty="0"/>
          </a:p>
        </p:txBody>
      </p:sp>
      <p:sp>
        <p:nvSpPr>
          <p:cNvPr id="22" name="Text Placeholder 4"/>
          <p:cNvSpPr>
            <a:spLocks noGrp="1"/>
          </p:cNvSpPr>
          <p:nvPr>
            <p:ph type="body" sz="quarter" idx="14" hasCustomPrompt="1"/>
          </p:nvPr>
        </p:nvSpPr>
        <p:spPr>
          <a:xfrm>
            <a:off x="432001" y="2591848"/>
            <a:ext cx="8642119" cy="1726627"/>
          </a:xfrm>
          <a:prstGeom prst="rect">
            <a:avLst/>
          </a:prstGeom>
        </p:spPr>
        <p:txBody>
          <a:bodyPr wrap="square" lIns="0" tIns="0" rIns="0" bIns="0">
            <a:spAutoFit/>
          </a:bodyPr>
          <a:lstStyle>
            <a:lvl1pPr marL="0" indent="0">
              <a:lnSpc>
                <a:spcPct val="80000"/>
              </a:lnSpc>
              <a:spcBef>
                <a:spcPts val="0"/>
              </a:spcBef>
              <a:buFontTx/>
              <a:buNone/>
              <a:defRPr sz="6800" spc="-200" baseline="0">
                <a:solidFill>
                  <a:schemeClr val="bg1"/>
                </a:solidFill>
                <a:latin typeface="+mn-lt"/>
              </a:defRPr>
            </a:lvl1pPr>
          </a:lstStyle>
          <a:p>
            <a:pPr lvl="0"/>
            <a:r>
              <a:rPr lang="en-US" dirty="0"/>
              <a:t>Lorem ipsum dolor sit </a:t>
            </a:r>
            <a:r>
              <a:rPr lang="en-US" dirty="0" err="1"/>
              <a:t>amet</a:t>
            </a:r>
            <a:endParaRPr lang="en-US" dirty="0"/>
          </a:p>
        </p:txBody>
      </p:sp>
      <p:sp>
        <p:nvSpPr>
          <p:cNvPr id="7" name="Text Placeholder 4">
            <a:extLst>
              <a:ext uri="{FF2B5EF4-FFF2-40B4-BE49-F238E27FC236}">
                <a16:creationId xmlns:a16="http://schemas.microsoft.com/office/drawing/2014/main" id="{59A31858-4983-714E-8A3A-977BBFAC8DB8}"/>
              </a:ext>
            </a:extLst>
          </p:cNvPr>
          <p:cNvSpPr>
            <a:spLocks noGrp="1"/>
          </p:cNvSpPr>
          <p:nvPr>
            <p:ph type="body" sz="quarter" idx="77" hasCustomPrompt="1"/>
          </p:nvPr>
        </p:nvSpPr>
        <p:spPr>
          <a:xfrm>
            <a:off x="432000" y="759771"/>
            <a:ext cx="9471699" cy="159275"/>
          </a:xfrm>
          <a:prstGeom prst="rect">
            <a:avLst/>
          </a:prstGeom>
        </p:spPr>
        <p:txBody>
          <a:bodyPr wrap="square" lIns="0" tIns="0" rIns="0" bIns="0">
            <a:spAutoFit/>
          </a:bodyPr>
          <a:lstStyle>
            <a:lvl1pPr marL="0" indent="0">
              <a:lnSpc>
                <a:spcPct val="120000"/>
              </a:lnSpc>
              <a:spcBef>
                <a:spcPts val="0"/>
              </a:spcBef>
              <a:spcAft>
                <a:spcPts val="0"/>
              </a:spcAft>
              <a:buFontTx/>
              <a:buNone/>
              <a:defRPr sz="933" cap="all" spc="75" baseline="0">
                <a:solidFill>
                  <a:srgbClr val="3399FF"/>
                </a:solidFill>
                <a:latin typeface="+mj-lt"/>
              </a:defRPr>
            </a:lvl1pPr>
          </a:lstStyle>
          <a:p>
            <a:r>
              <a:rPr lang="en-US" dirty="0"/>
              <a:t>Lorem ipsum dolor sit </a:t>
            </a:r>
            <a:r>
              <a:rPr lang="en-US" dirty="0" err="1"/>
              <a:t>amet</a:t>
            </a:r>
            <a:endParaRPr lang="en-US" dirty="0"/>
          </a:p>
        </p:txBody>
      </p:sp>
      <p:sp>
        <p:nvSpPr>
          <p:cNvPr id="8" name="Text Placeholder 4">
            <a:extLst>
              <a:ext uri="{FF2B5EF4-FFF2-40B4-BE49-F238E27FC236}">
                <a16:creationId xmlns:a16="http://schemas.microsoft.com/office/drawing/2014/main" id="{B8DD12A0-9573-2D45-B04A-F543A6A304B1}"/>
              </a:ext>
            </a:extLst>
          </p:cNvPr>
          <p:cNvSpPr>
            <a:spLocks noGrp="1"/>
          </p:cNvSpPr>
          <p:nvPr>
            <p:ph type="body" sz="quarter" idx="78" hasCustomPrompt="1"/>
          </p:nvPr>
        </p:nvSpPr>
        <p:spPr>
          <a:xfrm>
            <a:off x="432000" y="226675"/>
            <a:ext cx="9471699" cy="498598"/>
          </a:xfrm>
          <a:prstGeom prst="rect">
            <a:avLst/>
          </a:prstGeom>
        </p:spPr>
        <p:txBody>
          <a:bodyPr vert="horz" wrap="square" lIns="0" tIns="0" rIns="0" bIns="0" rtlCol="0">
            <a:spAutoFit/>
          </a:bodyPr>
          <a:lstStyle>
            <a:lvl1pPr marL="0" indent="0">
              <a:buNone/>
              <a:defRPr lang="en-US" sz="3600" spc="-200" baseline="0" dirty="0">
                <a:solidFill>
                  <a:srgbClr val="FFFFFF"/>
                </a:solidFill>
              </a:defRPr>
            </a:lvl1pPr>
          </a:lstStyle>
          <a:p>
            <a:pPr marL="89998" lvl="0" indent="-89998">
              <a:spcBef>
                <a:spcPts val="0"/>
              </a:spcBef>
            </a:pPr>
            <a:r>
              <a:rPr lang="en-US" dirty="0"/>
              <a:t>Lorem ipsum</a:t>
            </a:r>
          </a:p>
        </p:txBody>
      </p:sp>
      <p:sp>
        <p:nvSpPr>
          <p:cNvPr id="10" name="Date Placeholder 2">
            <a:extLst>
              <a:ext uri="{FF2B5EF4-FFF2-40B4-BE49-F238E27FC236}">
                <a16:creationId xmlns:a16="http://schemas.microsoft.com/office/drawing/2014/main" id="{11B9FFE4-7C54-5944-8938-EC3AE1D807F2}"/>
              </a:ext>
            </a:extLst>
          </p:cNvPr>
          <p:cNvSpPr>
            <a:spLocks noGrp="1"/>
          </p:cNvSpPr>
          <p:nvPr>
            <p:ph type="dt" sz="half" idx="79"/>
          </p:nvPr>
        </p:nvSpPr>
        <p:spPr>
          <a:xfrm>
            <a:off x="432001" y="6629437"/>
            <a:ext cx="659092" cy="123273"/>
          </a:xfrm>
        </p:spPr>
        <p:txBody>
          <a:bodyPr/>
          <a:lstStyle>
            <a:lvl1pPr>
              <a:defRPr>
                <a:solidFill>
                  <a:schemeClr val="bg1">
                    <a:alpha val="50000"/>
                  </a:schemeClr>
                </a:solidFill>
              </a:defRPr>
            </a:lvl1pPr>
          </a:lstStyle>
          <a:p>
            <a:fld id="{BBACC537-A4F7-4C56-A63B-BF78DE284DE7}" type="datetime1">
              <a:rPr lang="ro-RO" smtClean="0"/>
              <a:t>01.02.2024</a:t>
            </a:fld>
            <a:endParaRPr lang="en-US" dirty="0"/>
          </a:p>
        </p:txBody>
      </p:sp>
      <p:sp>
        <p:nvSpPr>
          <p:cNvPr id="16" name="Footer Placeholder 3">
            <a:extLst>
              <a:ext uri="{FF2B5EF4-FFF2-40B4-BE49-F238E27FC236}">
                <a16:creationId xmlns:a16="http://schemas.microsoft.com/office/drawing/2014/main" id="{F010C23D-818E-6A4A-9A94-477103C9F350}"/>
              </a:ext>
            </a:extLst>
          </p:cNvPr>
          <p:cNvSpPr>
            <a:spLocks noGrp="1"/>
          </p:cNvSpPr>
          <p:nvPr>
            <p:ph type="ftr" sz="quarter" idx="80"/>
          </p:nvPr>
        </p:nvSpPr>
        <p:spPr>
          <a:xfrm>
            <a:off x="3232075" y="6629437"/>
            <a:ext cx="5727851" cy="123273"/>
          </a:xfrm>
        </p:spPr>
        <p:txBody>
          <a:bodyPr/>
          <a:lstStyle>
            <a:lvl1pPr>
              <a:defRPr>
                <a:solidFill>
                  <a:schemeClr val="bg1">
                    <a:alpha val="50000"/>
                  </a:schemeClr>
                </a:solidFill>
              </a:defRPr>
            </a:lvl1pPr>
          </a:lstStyle>
          <a:p>
            <a:pPr marL="6351" algn="ctr">
              <a:spcBef>
                <a:spcPts val="68"/>
              </a:spcBef>
            </a:pPr>
            <a:r>
              <a:rPr lang="en-US" spc="8"/>
              <a:t>P3 group company presentation</a:t>
            </a:r>
            <a:endParaRPr lang="en-US" spc="-8" dirty="0"/>
          </a:p>
        </p:txBody>
      </p:sp>
      <p:pic>
        <p:nvPicPr>
          <p:cNvPr id="17" name="Graphic 16">
            <a:extLst>
              <a:ext uri="{FF2B5EF4-FFF2-40B4-BE49-F238E27FC236}">
                <a16:creationId xmlns:a16="http://schemas.microsoft.com/office/drawing/2014/main" id="{79DAED6B-0795-3B41-A53A-7EFD048651F6}"/>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1343877" y="270000"/>
            <a:ext cx="416323" cy="403680"/>
          </a:xfrm>
          <a:prstGeom prst="rect">
            <a:avLst/>
          </a:prstGeom>
        </p:spPr>
      </p:pic>
      <p:sp>
        <p:nvSpPr>
          <p:cNvPr id="18" name="Slide Number Placeholder 4">
            <a:extLst>
              <a:ext uri="{FF2B5EF4-FFF2-40B4-BE49-F238E27FC236}">
                <a16:creationId xmlns:a16="http://schemas.microsoft.com/office/drawing/2014/main" id="{E86DDADC-E53A-EA4E-9AF9-E52010F54788}"/>
              </a:ext>
            </a:extLst>
          </p:cNvPr>
          <p:cNvSpPr>
            <a:spLocks noGrp="1"/>
          </p:cNvSpPr>
          <p:nvPr>
            <p:ph type="sldNum" sz="quarter" idx="81"/>
          </p:nvPr>
        </p:nvSpPr>
        <p:spPr>
          <a:xfrm>
            <a:off x="11310171" y="6629437"/>
            <a:ext cx="450029" cy="123273"/>
          </a:xfrm>
        </p:spPr>
        <p:txBody>
          <a:bodyPr/>
          <a:lstStyle>
            <a:lvl1pPr>
              <a:defRPr>
                <a:solidFill>
                  <a:schemeClr val="bg1">
                    <a:alpha val="50000"/>
                  </a:schemeClr>
                </a:solidFill>
              </a:defRPr>
            </a:lvl1pPr>
          </a:lstStyle>
          <a:p>
            <a:pPr algn="r"/>
            <a:fld id="{B6F15528-21DE-4FAA-801E-634DDDAF4B2B}" type="slidenum">
              <a:rPr lang="en-RO" smtClean="0"/>
              <a:pPr algn="r"/>
              <a:t>‹#›</a:t>
            </a:fld>
            <a:endParaRPr lang="en-RO" dirty="0"/>
          </a:p>
        </p:txBody>
      </p:sp>
    </p:spTree>
    <p:extLst>
      <p:ext uri="{BB962C8B-B14F-4D97-AF65-F5344CB8AC3E}">
        <p14:creationId xmlns:p14="http://schemas.microsoft.com/office/powerpoint/2010/main" val="2027401233"/>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Cover Gradient 3">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E9C4ECB1-18D6-4D62-A0CE-ED0214774067}"/>
              </a:ext>
            </a:extLst>
          </p:cNvPr>
          <p:cNvSpPr/>
          <p:nvPr userDrawn="1"/>
        </p:nvSpPr>
        <p:spPr>
          <a:xfrm>
            <a:off x="1" y="0"/>
            <a:ext cx="12192000" cy="6858000"/>
          </a:xfrm>
          <a:prstGeom prst="rect">
            <a:avLst/>
          </a:prstGeom>
          <a:gradFill flip="none" rotWithShape="1">
            <a:gsLst>
              <a:gs pos="0">
                <a:schemeClr val="accent2"/>
              </a:gs>
              <a:gs pos="75000">
                <a:schemeClr val="tx1">
                  <a:alpha val="90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7" dirty="0"/>
          </a:p>
        </p:txBody>
      </p:sp>
      <p:sp>
        <p:nvSpPr>
          <p:cNvPr id="18" name="Rectangle 17">
            <a:extLst>
              <a:ext uri="{FF2B5EF4-FFF2-40B4-BE49-F238E27FC236}">
                <a16:creationId xmlns:a16="http://schemas.microsoft.com/office/drawing/2014/main" id="{611CBB86-7C81-D94C-8C82-9F81ED41087B}"/>
              </a:ext>
            </a:extLst>
          </p:cNvPr>
          <p:cNvSpPr/>
          <p:nvPr/>
        </p:nvSpPr>
        <p:spPr>
          <a:xfrm>
            <a:off x="1" y="0"/>
            <a:ext cx="12192000" cy="6858000"/>
          </a:xfrm>
          <a:prstGeom prst="rect">
            <a:avLst/>
          </a:prstGeom>
          <a:gradFill flip="none" rotWithShape="1">
            <a:gsLst>
              <a:gs pos="0">
                <a:schemeClr val="accent2"/>
              </a:gs>
              <a:gs pos="75000">
                <a:schemeClr val="tx1">
                  <a:alpha val="90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7" dirty="0"/>
          </a:p>
        </p:txBody>
      </p:sp>
      <p:sp>
        <p:nvSpPr>
          <p:cNvPr id="7" name="Text Placeholder 4">
            <a:extLst>
              <a:ext uri="{FF2B5EF4-FFF2-40B4-BE49-F238E27FC236}">
                <a16:creationId xmlns:a16="http://schemas.microsoft.com/office/drawing/2014/main" id="{CA49EB4E-F658-3F42-8EAF-8280F1329729}"/>
              </a:ext>
            </a:extLst>
          </p:cNvPr>
          <p:cNvSpPr>
            <a:spLocks noGrp="1"/>
          </p:cNvSpPr>
          <p:nvPr>
            <p:ph type="body" sz="quarter" idx="14" hasCustomPrompt="1"/>
          </p:nvPr>
        </p:nvSpPr>
        <p:spPr>
          <a:xfrm>
            <a:off x="432001" y="2591848"/>
            <a:ext cx="8642119" cy="1726627"/>
          </a:xfrm>
          <a:prstGeom prst="rect">
            <a:avLst/>
          </a:prstGeom>
        </p:spPr>
        <p:txBody>
          <a:bodyPr wrap="square" lIns="0" tIns="0" rIns="0" bIns="0">
            <a:spAutoFit/>
          </a:bodyPr>
          <a:lstStyle>
            <a:lvl1pPr marL="0" indent="0">
              <a:lnSpc>
                <a:spcPct val="80000"/>
              </a:lnSpc>
              <a:spcBef>
                <a:spcPts val="0"/>
              </a:spcBef>
              <a:buFontTx/>
              <a:buNone/>
              <a:defRPr sz="6800" spc="-200" baseline="0">
                <a:solidFill>
                  <a:schemeClr val="bg1"/>
                </a:solidFill>
                <a:latin typeface="+mn-lt"/>
              </a:defRPr>
            </a:lvl1pPr>
          </a:lstStyle>
          <a:p>
            <a:pPr lvl="0"/>
            <a:r>
              <a:rPr lang="en-US" dirty="0"/>
              <a:t>Lorem ipsum dolor sit </a:t>
            </a:r>
            <a:r>
              <a:rPr lang="en-US" dirty="0" err="1"/>
              <a:t>amet</a:t>
            </a:r>
            <a:endParaRPr lang="en-US" dirty="0"/>
          </a:p>
        </p:txBody>
      </p:sp>
      <p:sp>
        <p:nvSpPr>
          <p:cNvPr id="8" name="Text Placeholder 4">
            <a:extLst>
              <a:ext uri="{FF2B5EF4-FFF2-40B4-BE49-F238E27FC236}">
                <a16:creationId xmlns:a16="http://schemas.microsoft.com/office/drawing/2014/main" id="{667373A9-2E59-ED41-9D2E-A953F481EA8B}"/>
              </a:ext>
            </a:extLst>
          </p:cNvPr>
          <p:cNvSpPr>
            <a:spLocks noGrp="1"/>
          </p:cNvSpPr>
          <p:nvPr>
            <p:ph type="body" sz="quarter" idx="77" hasCustomPrompt="1"/>
          </p:nvPr>
        </p:nvSpPr>
        <p:spPr>
          <a:xfrm>
            <a:off x="432000" y="759771"/>
            <a:ext cx="9471699" cy="159275"/>
          </a:xfrm>
          <a:prstGeom prst="rect">
            <a:avLst/>
          </a:prstGeom>
        </p:spPr>
        <p:txBody>
          <a:bodyPr wrap="square" lIns="0" tIns="0" rIns="0" bIns="0">
            <a:spAutoFit/>
          </a:bodyPr>
          <a:lstStyle>
            <a:lvl1pPr marL="0" indent="0">
              <a:lnSpc>
                <a:spcPct val="120000"/>
              </a:lnSpc>
              <a:spcBef>
                <a:spcPts val="0"/>
              </a:spcBef>
              <a:spcAft>
                <a:spcPts val="0"/>
              </a:spcAft>
              <a:buFontTx/>
              <a:buNone/>
              <a:defRPr sz="933" cap="all" spc="75" baseline="0">
                <a:solidFill>
                  <a:srgbClr val="3399FF"/>
                </a:solidFill>
                <a:latin typeface="+mj-lt"/>
              </a:defRPr>
            </a:lvl1pPr>
          </a:lstStyle>
          <a:p>
            <a:r>
              <a:rPr lang="en-US" dirty="0"/>
              <a:t>Lorem ipsum dolor sit </a:t>
            </a:r>
            <a:r>
              <a:rPr lang="en-US" dirty="0" err="1"/>
              <a:t>amet</a:t>
            </a:r>
            <a:endParaRPr lang="en-US" dirty="0"/>
          </a:p>
        </p:txBody>
      </p:sp>
      <p:sp>
        <p:nvSpPr>
          <p:cNvPr id="9" name="Text Placeholder 4">
            <a:extLst>
              <a:ext uri="{FF2B5EF4-FFF2-40B4-BE49-F238E27FC236}">
                <a16:creationId xmlns:a16="http://schemas.microsoft.com/office/drawing/2014/main" id="{11373B77-5CE4-EE48-9D06-6D64E1EEBDF7}"/>
              </a:ext>
            </a:extLst>
          </p:cNvPr>
          <p:cNvSpPr>
            <a:spLocks noGrp="1"/>
          </p:cNvSpPr>
          <p:nvPr>
            <p:ph type="body" sz="quarter" idx="78" hasCustomPrompt="1"/>
          </p:nvPr>
        </p:nvSpPr>
        <p:spPr>
          <a:xfrm>
            <a:off x="432000" y="226675"/>
            <a:ext cx="9471699" cy="498598"/>
          </a:xfrm>
          <a:prstGeom prst="rect">
            <a:avLst/>
          </a:prstGeom>
        </p:spPr>
        <p:txBody>
          <a:bodyPr vert="horz" wrap="square" lIns="0" tIns="0" rIns="0" bIns="0" rtlCol="0">
            <a:spAutoFit/>
          </a:bodyPr>
          <a:lstStyle>
            <a:lvl1pPr marL="0" indent="0">
              <a:buNone/>
              <a:defRPr lang="en-US" sz="3600" spc="-200" baseline="0" dirty="0">
                <a:solidFill>
                  <a:srgbClr val="FFFFFF"/>
                </a:solidFill>
              </a:defRPr>
            </a:lvl1pPr>
          </a:lstStyle>
          <a:p>
            <a:pPr marL="89998" lvl="0" indent="-89998">
              <a:spcBef>
                <a:spcPts val="0"/>
              </a:spcBef>
            </a:pPr>
            <a:r>
              <a:rPr lang="en-US" dirty="0"/>
              <a:t>Lorem ipsum</a:t>
            </a:r>
          </a:p>
        </p:txBody>
      </p:sp>
      <p:sp>
        <p:nvSpPr>
          <p:cNvPr id="10" name="Date Placeholder 2">
            <a:extLst>
              <a:ext uri="{FF2B5EF4-FFF2-40B4-BE49-F238E27FC236}">
                <a16:creationId xmlns:a16="http://schemas.microsoft.com/office/drawing/2014/main" id="{22B98018-8AF8-A540-940C-20BAC57B756E}"/>
              </a:ext>
            </a:extLst>
          </p:cNvPr>
          <p:cNvSpPr>
            <a:spLocks noGrp="1"/>
          </p:cNvSpPr>
          <p:nvPr>
            <p:ph type="dt" sz="half" idx="79"/>
          </p:nvPr>
        </p:nvSpPr>
        <p:spPr>
          <a:xfrm>
            <a:off x="432001" y="6629437"/>
            <a:ext cx="659092" cy="123273"/>
          </a:xfrm>
        </p:spPr>
        <p:txBody>
          <a:bodyPr/>
          <a:lstStyle>
            <a:lvl1pPr>
              <a:defRPr>
                <a:solidFill>
                  <a:schemeClr val="bg1">
                    <a:alpha val="50000"/>
                  </a:schemeClr>
                </a:solidFill>
              </a:defRPr>
            </a:lvl1pPr>
          </a:lstStyle>
          <a:p>
            <a:fld id="{B29F70C1-101A-456F-84D5-BE5C1C10A644}" type="datetime1">
              <a:rPr lang="ro-RO" smtClean="0"/>
              <a:t>01.02.2024</a:t>
            </a:fld>
            <a:endParaRPr lang="en-US" dirty="0"/>
          </a:p>
        </p:txBody>
      </p:sp>
      <p:sp>
        <p:nvSpPr>
          <p:cNvPr id="15" name="Footer Placeholder 3">
            <a:extLst>
              <a:ext uri="{FF2B5EF4-FFF2-40B4-BE49-F238E27FC236}">
                <a16:creationId xmlns:a16="http://schemas.microsoft.com/office/drawing/2014/main" id="{10678D7B-3AF4-7147-8A20-C29BE96888AF}"/>
              </a:ext>
            </a:extLst>
          </p:cNvPr>
          <p:cNvSpPr>
            <a:spLocks noGrp="1"/>
          </p:cNvSpPr>
          <p:nvPr>
            <p:ph type="ftr" sz="quarter" idx="80"/>
          </p:nvPr>
        </p:nvSpPr>
        <p:spPr>
          <a:xfrm>
            <a:off x="3232075" y="6629437"/>
            <a:ext cx="5727851" cy="123273"/>
          </a:xfrm>
        </p:spPr>
        <p:txBody>
          <a:bodyPr/>
          <a:lstStyle>
            <a:lvl1pPr>
              <a:defRPr>
                <a:solidFill>
                  <a:schemeClr val="bg1">
                    <a:alpha val="50000"/>
                  </a:schemeClr>
                </a:solidFill>
              </a:defRPr>
            </a:lvl1pPr>
          </a:lstStyle>
          <a:p>
            <a:pPr marL="6351" algn="ctr">
              <a:spcBef>
                <a:spcPts val="68"/>
              </a:spcBef>
            </a:pPr>
            <a:r>
              <a:rPr lang="en-US" spc="8"/>
              <a:t>P3 group company presentation</a:t>
            </a:r>
            <a:endParaRPr lang="en-US" spc="-8" dirty="0"/>
          </a:p>
        </p:txBody>
      </p:sp>
      <p:pic>
        <p:nvPicPr>
          <p:cNvPr id="16" name="Graphic 15">
            <a:extLst>
              <a:ext uri="{FF2B5EF4-FFF2-40B4-BE49-F238E27FC236}">
                <a16:creationId xmlns:a16="http://schemas.microsoft.com/office/drawing/2014/main" id="{78D6674D-39A4-174D-9458-0E90A3BB4233}"/>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1343877" y="270000"/>
            <a:ext cx="416323" cy="403680"/>
          </a:xfrm>
          <a:prstGeom prst="rect">
            <a:avLst/>
          </a:prstGeom>
        </p:spPr>
      </p:pic>
      <p:sp>
        <p:nvSpPr>
          <p:cNvPr id="17" name="Slide Number Placeholder 4">
            <a:extLst>
              <a:ext uri="{FF2B5EF4-FFF2-40B4-BE49-F238E27FC236}">
                <a16:creationId xmlns:a16="http://schemas.microsoft.com/office/drawing/2014/main" id="{AC86669F-6CCF-2645-ACD4-A7902E5A5206}"/>
              </a:ext>
            </a:extLst>
          </p:cNvPr>
          <p:cNvSpPr>
            <a:spLocks noGrp="1"/>
          </p:cNvSpPr>
          <p:nvPr>
            <p:ph type="sldNum" sz="quarter" idx="81"/>
          </p:nvPr>
        </p:nvSpPr>
        <p:spPr>
          <a:xfrm>
            <a:off x="11310171" y="6629437"/>
            <a:ext cx="450029" cy="123273"/>
          </a:xfrm>
        </p:spPr>
        <p:txBody>
          <a:bodyPr/>
          <a:lstStyle>
            <a:lvl1pPr>
              <a:defRPr>
                <a:solidFill>
                  <a:schemeClr val="bg1">
                    <a:alpha val="50000"/>
                  </a:schemeClr>
                </a:solidFill>
              </a:defRPr>
            </a:lvl1pPr>
          </a:lstStyle>
          <a:p>
            <a:pPr algn="r"/>
            <a:fld id="{B6F15528-21DE-4FAA-801E-634DDDAF4B2B}" type="slidenum">
              <a:rPr lang="en-RO" smtClean="0"/>
              <a:pPr algn="r"/>
              <a:t>‹#›</a:t>
            </a:fld>
            <a:endParaRPr lang="en-RO" dirty="0"/>
          </a:p>
        </p:txBody>
      </p:sp>
    </p:spTree>
    <p:extLst>
      <p:ext uri="{BB962C8B-B14F-4D97-AF65-F5344CB8AC3E}">
        <p14:creationId xmlns:p14="http://schemas.microsoft.com/office/powerpoint/2010/main" val="27556302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Cover Gradient 4">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DDBCC86D-A9FB-1441-B74B-E7D9B3ADFEE5}"/>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2"/>
            <a:ext cx="12192000" cy="6857999"/>
          </a:xfrm>
          <a:prstGeom prst="rect">
            <a:avLst/>
          </a:prstGeom>
        </p:spPr>
      </p:pic>
      <p:pic>
        <p:nvPicPr>
          <p:cNvPr id="14" name="Picture 13">
            <a:extLst>
              <a:ext uri="{FF2B5EF4-FFF2-40B4-BE49-F238E27FC236}">
                <a16:creationId xmlns:a16="http://schemas.microsoft.com/office/drawing/2014/main" id="{C6AFF7F2-7EE9-41D4-BCB5-9CFDE2D1CEE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2"/>
            <a:ext cx="12192000" cy="6857999"/>
          </a:xfrm>
          <a:prstGeom prst="rect">
            <a:avLst/>
          </a:prstGeom>
        </p:spPr>
      </p:pic>
      <p:sp>
        <p:nvSpPr>
          <p:cNvPr id="7" name="Text Placeholder 4">
            <a:extLst>
              <a:ext uri="{FF2B5EF4-FFF2-40B4-BE49-F238E27FC236}">
                <a16:creationId xmlns:a16="http://schemas.microsoft.com/office/drawing/2014/main" id="{59A31858-4983-714E-8A3A-977BBFAC8DB8}"/>
              </a:ext>
            </a:extLst>
          </p:cNvPr>
          <p:cNvSpPr>
            <a:spLocks noGrp="1"/>
          </p:cNvSpPr>
          <p:nvPr>
            <p:ph type="body" sz="quarter" idx="77" hasCustomPrompt="1"/>
          </p:nvPr>
        </p:nvSpPr>
        <p:spPr>
          <a:xfrm>
            <a:off x="432000" y="759771"/>
            <a:ext cx="9471699" cy="159275"/>
          </a:xfrm>
          <a:prstGeom prst="rect">
            <a:avLst/>
          </a:prstGeom>
        </p:spPr>
        <p:txBody>
          <a:bodyPr wrap="square" lIns="0" tIns="0" rIns="0" bIns="0">
            <a:spAutoFit/>
          </a:bodyPr>
          <a:lstStyle>
            <a:lvl1pPr marL="0" indent="0">
              <a:lnSpc>
                <a:spcPct val="120000"/>
              </a:lnSpc>
              <a:spcBef>
                <a:spcPts val="0"/>
              </a:spcBef>
              <a:spcAft>
                <a:spcPts val="0"/>
              </a:spcAft>
              <a:buFontTx/>
              <a:buNone/>
              <a:defRPr sz="933" cap="all" spc="75" baseline="0">
                <a:solidFill>
                  <a:schemeClr val="bg1"/>
                </a:solidFill>
                <a:latin typeface="+mj-lt"/>
              </a:defRPr>
            </a:lvl1pPr>
          </a:lstStyle>
          <a:p>
            <a:r>
              <a:rPr lang="en-US" dirty="0"/>
              <a:t>WE SERVE A WIDE RANGE OF INDUSTRIES </a:t>
            </a:r>
          </a:p>
        </p:txBody>
      </p:sp>
      <p:sp>
        <p:nvSpPr>
          <p:cNvPr id="8" name="Text Placeholder 4">
            <a:extLst>
              <a:ext uri="{FF2B5EF4-FFF2-40B4-BE49-F238E27FC236}">
                <a16:creationId xmlns:a16="http://schemas.microsoft.com/office/drawing/2014/main" id="{B8DD12A0-9573-2D45-B04A-F543A6A304B1}"/>
              </a:ext>
            </a:extLst>
          </p:cNvPr>
          <p:cNvSpPr>
            <a:spLocks noGrp="1"/>
          </p:cNvSpPr>
          <p:nvPr>
            <p:ph type="body" sz="quarter" idx="78" hasCustomPrompt="1"/>
          </p:nvPr>
        </p:nvSpPr>
        <p:spPr>
          <a:xfrm>
            <a:off x="432000" y="226675"/>
            <a:ext cx="9471699" cy="498598"/>
          </a:xfrm>
          <a:prstGeom prst="rect">
            <a:avLst/>
          </a:prstGeom>
        </p:spPr>
        <p:txBody>
          <a:bodyPr vert="horz" wrap="square" lIns="0" tIns="0" rIns="0" bIns="0" rtlCol="0">
            <a:spAutoFit/>
          </a:bodyPr>
          <a:lstStyle>
            <a:lvl1pPr marL="0" indent="0">
              <a:buNone/>
              <a:defRPr lang="en-US" sz="3600" spc="-200" baseline="0" dirty="0">
                <a:solidFill>
                  <a:srgbClr val="FFFFFF"/>
                </a:solidFill>
              </a:defRPr>
            </a:lvl1pPr>
          </a:lstStyle>
          <a:p>
            <a:pPr marL="89998" lvl="0" indent="-89998">
              <a:spcBef>
                <a:spcPts val="0"/>
              </a:spcBef>
            </a:pPr>
            <a:r>
              <a:rPr lang="en-US" dirty="0"/>
              <a:t>At a glance</a:t>
            </a:r>
          </a:p>
        </p:txBody>
      </p:sp>
      <p:sp>
        <p:nvSpPr>
          <p:cNvPr id="9" name="Date Placeholder 2">
            <a:extLst>
              <a:ext uri="{FF2B5EF4-FFF2-40B4-BE49-F238E27FC236}">
                <a16:creationId xmlns:a16="http://schemas.microsoft.com/office/drawing/2014/main" id="{3E02ED47-3404-014C-AF9E-49390B29A29C}"/>
              </a:ext>
            </a:extLst>
          </p:cNvPr>
          <p:cNvSpPr>
            <a:spLocks noGrp="1"/>
          </p:cNvSpPr>
          <p:nvPr>
            <p:ph type="dt" sz="half" idx="79"/>
          </p:nvPr>
        </p:nvSpPr>
        <p:spPr>
          <a:xfrm>
            <a:off x="432001" y="6629437"/>
            <a:ext cx="659092" cy="123273"/>
          </a:xfrm>
        </p:spPr>
        <p:txBody>
          <a:bodyPr/>
          <a:lstStyle>
            <a:lvl1pPr>
              <a:defRPr>
                <a:solidFill>
                  <a:schemeClr val="bg1">
                    <a:alpha val="50000"/>
                  </a:schemeClr>
                </a:solidFill>
              </a:defRPr>
            </a:lvl1pPr>
          </a:lstStyle>
          <a:p>
            <a:fld id="{5A6117BE-66DE-406E-A994-DE6B42B2852B}" type="datetime1">
              <a:rPr lang="ro-RO" smtClean="0"/>
              <a:t>01.02.2024</a:t>
            </a:fld>
            <a:endParaRPr lang="en-US" dirty="0"/>
          </a:p>
        </p:txBody>
      </p:sp>
      <p:sp>
        <p:nvSpPr>
          <p:cNvPr id="15" name="Text Placeholder 4">
            <a:extLst>
              <a:ext uri="{FF2B5EF4-FFF2-40B4-BE49-F238E27FC236}">
                <a16:creationId xmlns:a16="http://schemas.microsoft.com/office/drawing/2014/main" id="{8F70981C-17A9-3C4C-A738-D50C6E696816}"/>
              </a:ext>
            </a:extLst>
          </p:cNvPr>
          <p:cNvSpPr>
            <a:spLocks noGrp="1"/>
          </p:cNvSpPr>
          <p:nvPr>
            <p:ph type="body" sz="quarter" idx="14" hasCustomPrompt="1"/>
          </p:nvPr>
        </p:nvSpPr>
        <p:spPr>
          <a:xfrm>
            <a:off x="432001" y="2591848"/>
            <a:ext cx="8642119" cy="1726627"/>
          </a:xfrm>
          <a:prstGeom prst="rect">
            <a:avLst/>
          </a:prstGeom>
        </p:spPr>
        <p:txBody>
          <a:bodyPr wrap="square" lIns="0" tIns="0" rIns="0" bIns="0">
            <a:spAutoFit/>
          </a:bodyPr>
          <a:lstStyle>
            <a:lvl1pPr marL="0" indent="0">
              <a:lnSpc>
                <a:spcPct val="80000"/>
              </a:lnSpc>
              <a:spcBef>
                <a:spcPts val="0"/>
              </a:spcBef>
              <a:buFontTx/>
              <a:buNone/>
              <a:defRPr sz="6800" spc="-200" baseline="0">
                <a:solidFill>
                  <a:schemeClr val="bg1"/>
                </a:solidFill>
                <a:latin typeface="+mn-lt"/>
              </a:defRPr>
            </a:lvl1pPr>
          </a:lstStyle>
          <a:p>
            <a:pPr lvl="0"/>
            <a:r>
              <a:rPr lang="en-US" dirty="0"/>
              <a:t>Lorem ipsum dolor sit </a:t>
            </a:r>
            <a:r>
              <a:rPr lang="en-US" dirty="0" err="1"/>
              <a:t>amet</a:t>
            </a:r>
            <a:endParaRPr lang="en-US" dirty="0"/>
          </a:p>
        </p:txBody>
      </p:sp>
      <p:sp>
        <p:nvSpPr>
          <p:cNvPr id="16" name="Footer Placeholder 3">
            <a:extLst>
              <a:ext uri="{FF2B5EF4-FFF2-40B4-BE49-F238E27FC236}">
                <a16:creationId xmlns:a16="http://schemas.microsoft.com/office/drawing/2014/main" id="{02B5D9F0-3908-CA41-8535-3CF6A04A3825}"/>
              </a:ext>
            </a:extLst>
          </p:cNvPr>
          <p:cNvSpPr>
            <a:spLocks noGrp="1"/>
          </p:cNvSpPr>
          <p:nvPr>
            <p:ph type="ftr" sz="quarter" idx="80"/>
          </p:nvPr>
        </p:nvSpPr>
        <p:spPr>
          <a:xfrm>
            <a:off x="3232075" y="6629437"/>
            <a:ext cx="5727851" cy="123273"/>
          </a:xfrm>
        </p:spPr>
        <p:txBody>
          <a:bodyPr/>
          <a:lstStyle>
            <a:lvl1pPr>
              <a:defRPr>
                <a:solidFill>
                  <a:schemeClr val="bg1">
                    <a:alpha val="50000"/>
                  </a:schemeClr>
                </a:solidFill>
              </a:defRPr>
            </a:lvl1pPr>
          </a:lstStyle>
          <a:p>
            <a:pPr marL="6351" algn="ctr">
              <a:spcBef>
                <a:spcPts val="68"/>
              </a:spcBef>
            </a:pPr>
            <a:r>
              <a:rPr lang="en-US" spc="8"/>
              <a:t>P3 group company presentation</a:t>
            </a:r>
            <a:endParaRPr lang="en-US" spc="-8" dirty="0"/>
          </a:p>
        </p:txBody>
      </p:sp>
      <p:pic>
        <p:nvPicPr>
          <p:cNvPr id="17" name="Graphic 16">
            <a:extLst>
              <a:ext uri="{FF2B5EF4-FFF2-40B4-BE49-F238E27FC236}">
                <a16:creationId xmlns:a16="http://schemas.microsoft.com/office/drawing/2014/main" id="{9C70221E-A3C2-4148-8C3E-DFBB9B31021E}"/>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343877" y="270000"/>
            <a:ext cx="416323" cy="403680"/>
          </a:xfrm>
          <a:prstGeom prst="rect">
            <a:avLst/>
          </a:prstGeom>
        </p:spPr>
      </p:pic>
      <p:sp>
        <p:nvSpPr>
          <p:cNvPr id="18" name="Slide Number Placeholder 4">
            <a:extLst>
              <a:ext uri="{FF2B5EF4-FFF2-40B4-BE49-F238E27FC236}">
                <a16:creationId xmlns:a16="http://schemas.microsoft.com/office/drawing/2014/main" id="{38A5FF54-4256-9146-9CA8-E08572FD4E6D}"/>
              </a:ext>
            </a:extLst>
          </p:cNvPr>
          <p:cNvSpPr>
            <a:spLocks noGrp="1"/>
          </p:cNvSpPr>
          <p:nvPr>
            <p:ph type="sldNum" sz="quarter" idx="81"/>
          </p:nvPr>
        </p:nvSpPr>
        <p:spPr>
          <a:xfrm>
            <a:off x="11310171" y="6629437"/>
            <a:ext cx="450029" cy="123273"/>
          </a:xfrm>
        </p:spPr>
        <p:txBody>
          <a:bodyPr/>
          <a:lstStyle>
            <a:lvl1pPr>
              <a:defRPr>
                <a:solidFill>
                  <a:schemeClr val="bg1">
                    <a:alpha val="50000"/>
                  </a:schemeClr>
                </a:solidFill>
              </a:defRPr>
            </a:lvl1pPr>
          </a:lstStyle>
          <a:p>
            <a:pPr algn="r"/>
            <a:fld id="{B6F15528-21DE-4FAA-801E-634DDDAF4B2B}" type="slidenum">
              <a:rPr lang="en-RO" smtClean="0"/>
              <a:pPr algn="r"/>
              <a:t>‹#›</a:t>
            </a:fld>
            <a:endParaRPr lang="en-RO" dirty="0"/>
          </a:p>
        </p:txBody>
      </p:sp>
    </p:spTree>
    <p:extLst>
      <p:ext uri="{BB962C8B-B14F-4D97-AF65-F5344CB8AC3E}">
        <p14:creationId xmlns:p14="http://schemas.microsoft.com/office/powerpoint/2010/main" val="13305783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Basic - Red header">
    <p:spTree>
      <p:nvGrpSpPr>
        <p:cNvPr id="1" name=""/>
        <p:cNvGrpSpPr/>
        <p:nvPr/>
      </p:nvGrpSpPr>
      <p:grpSpPr>
        <a:xfrm>
          <a:off x="0" y="0"/>
          <a:ext cx="0" cy="0"/>
          <a:chOff x="0" y="0"/>
          <a:chExt cx="0" cy="0"/>
        </a:xfrm>
      </p:grpSpPr>
      <p:sp>
        <p:nvSpPr>
          <p:cNvPr id="9" name="object 4">
            <a:extLst>
              <a:ext uri="{FF2B5EF4-FFF2-40B4-BE49-F238E27FC236}">
                <a16:creationId xmlns:a16="http://schemas.microsoft.com/office/drawing/2014/main" id="{D09185BF-0C74-8147-86FC-D86A3464A2C8}"/>
              </a:ext>
            </a:extLst>
          </p:cNvPr>
          <p:cNvSpPr/>
          <p:nvPr userDrawn="1"/>
        </p:nvSpPr>
        <p:spPr>
          <a:xfrm>
            <a:off x="-5290" y="0"/>
            <a:ext cx="12197289" cy="1129576"/>
          </a:xfrm>
          <a:custGeom>
            <a:avLst/>
            <a:gdLst/>
            <a:ahLst/>
            <a:cxnLst/>
            <a:rect l="l" t="t" r="r" b="b"/>
            <a:pathLst>
              <a:path w="6031230" h="11057255">
                <a:moveTo>
                  <a:pt x="6031219" y="0"/>
                </a:moveTo>
                <a:lnTo>
                  <a:pt x="0" y="0"/>
                </a:lnTo>
                <a:lnTo>
                  <a:pt x="0" y="11057254"/>
                </a:lnTo>
                <a:lnTo>
                  <a:pt x="6031219" y="11057254"/>
                </a:lnTo>
                <a:lnTo>
                  <a:pt x="6031219" y="0"/>
                </a:lnTo>
                <a:close/>
              </a:path>
            </a:pathLst>
          </a:custGeom>
          <a:solidFill>
            <a:schemeClr val="tx2">
              <a:lumMod val="75000"/>
            </a:schemeClr>
          </a:solidFill>
        </p:spPr>
        <p:txBody>
          <a:bodyPr wrap="square" lIns="0" tIns="0" rIns="0" bIns="0" rtlCol="0"/>
          <a:lstStyle/>
          <a:p>
            <a:endParaRPr sz="900"/>
          </a:p>
        </p:txBody>
      </p:sp>
      <p:sp>
        <p:nvSpPr>
          <p:cNvPr id="3" name="Date Placeholder 2">
            <a:extLst>
              <a:ext uri="{FF2B5EF4-FFF2-40B4-BE49-F238E27FC236}">
                <a16:creationId xmlns:a16="http://schemas.microsoft.com/office/drawing/2014/main" id="{02E38D53-B9C2-8C4D-9B4D-2DCA657FC538}"/>
              </a:ext>
            </a:extLst>
          </p:cNvPr>
          <p:cNvSpPr>
            <a:spLocks noGrp="1"/>
          </p:cNvSpPr>
          <p:nvPr>
            <p:ph type="dt" sz="half" idx="10"/>
          </p:nvPr>
        </p:nvSpPr>
        <p:spPr>
          <a:xfrm>
            <a:off x="431801" y="6629437"/>
            <a:ext cx="659092" cy="123273"/>
          </a:xfrm>
        </p:spPr>
        <p:txBody>
          <a:bodyPr/>
          <a:lstStyle/>
          <a:p>
            <a:fld id="{F0426746-53A4-4B1C-B0AD-BA70AA6B6FBE}" type="datetime1">
              <a:rPr lang="ro-RO" smtClean="0"/>
              <a:t>01.02.2024</a:t>
            </a:fld>
            <a:endParaRPr lang="en-US" dirty="0"/>
          </a:p>
        </p:txBody>
      </p:sp>
      <p:sp>
        <p:nvSpPr>
          <p:cNvPr id="4" name="Footer Placeholder 3">
            <a:extLst>
              <a:ext uri="{FF2B5EF4-FFF2-40B4-BE49-F238E27FC236}">
                <a16:creationId xmlns:a16="http://schemas.microsoft.com/office/drawing/2014/main" id="{3BE681BA-592A-5047-9AD9-7EA40D099B0A}"/>
              </a:ext>
            </a:extLst>
          </p:cNvPr>
          <p:cNvSpPr>
            <a:spLocks noGrp="1"/>
          </p:cNvSpPr>
          <p:nvPr>
            <p:ph type="ftr" sz="quarter" idx="11"/>
          </p:nvPr>
        </p:nvSpPr>
        <p:spPr>
          <a:xfrm>
            <a:off x="3232075" y="6629437"/>
            <a:ext cx="5727851" cy="123273"/>
          </a:xfrm>
        </p:spPr>
        <p:txBody>
          <a:bodyPr/>
          <a:lstStyle/>
          <a:p>
            <a:pPr marL="6351" algn="ctr">
              <a:spcBef>
                <a:spcPts val="68"/>
              </a:spcBef>
            </a:pPr>
            <a:r>
              <a:rPr lang="en-US" spc="8"/>
              <a:t>P3 group company presentation</a:t>
            </a:r>
            <a:endParaRPr lang="en-US" spc="-8" dirty="0"/>
          </a:p>
        </p:txBody>
      </p:sp>
      <p:sp>
        <p:nvSpPr>
          <p:cNvPr id="5" name="Slide Number Placeholder 4">
            <a:extLst>
              <a:ext uri="{FF2B5EF4-FFF2-40B4-BE49-F238E27FC236}">
                <a16:creationId xmlns:a16="http://schemas.microsoft.com/office/drawing/2014/main" id="{F3A1D6D2-74E2-CD43-A62B-E74FF4DF68FF}"/>
              </a:ext>
            </a:extLst>
          </p:cNvPr>
          <p:cNvSpPr>
            <a:spLocks noGrp="1"/>
          </p:cNvSpPr>
          <p:nvPr>
            <p:ph type="sldNum" sz="quarter" idx="12"/>
          </p:nvPr>
        </p:nvSpPr>
        <p:spPr>
          <a:xfrm>
            <a:off x="11310171" y="6629437"/>
            <a:ext cx="450029" cy="123273"/>
          </a:xfrm>
        </p:spPr>
        <p:txBody>
          <a:bodyPr/>
          <a:lstStyle/>
          <a:p>
            <a:pPr algn="r"/>
            <a:fld id="{B6F15528-21DE-4FAA-801E-634DDDAF4B2B}" type="slidenum">
              <a:rPr lang="en-RO" smtClean="0"/>
              <a:pPr algn="r"/>
              <a:t>‹#›</a:t>
            </a:fld>
            <a:endParaRPr lang="en-RO" dirty="0"/>
          </a:p>
        </p:txBody>
      </p:sp>
      <p:sp>
        <p:nvSpPr>
          <p:cNvPr id="16" name="Text Placeholder 14">
            <a:extLst>
              <a:ext uri="{FF2B5EF4-FFF2-40B4-BE49-F238E27FC236}">
                <a16:creationId xmlns:a16="http://schemas.microsoft.com/office/drawing/2014/main" id="{1A4AA961-EEC0-B242-A2EB-258EC808F765}"/>
              </a:ext>
            </a:extLst>
          </p:cNvPr>
          <p:cNvSpPr>
            <a:spLocks noGrp="1"/>
          </p:cNvSpPr>
          <p:nvPr>
            <p:ph idx="1"/>
          </p:nvPr>
        </p:nvSpPr>
        <p:spPr>
          <a:xfrm>
            <a:off x="431801" y="1487688"/>
            <a:ext cx="11328399" cy="4689275"/>
          </a:xfrm>
          <a:prstGeom prst="rect">
            <a:avLst/>
          </a:prstGeom>
        </p:spPr>
        <p:txBody>
          <a:bodyPr vert="horz" lIns="0" tIns="45720" rIns="91440" bIns="45720" rtlCol="0">
            <a:normAutofit/>
          </a:bodyPr>
          <a:lstStyle>
            <a:lvl1pPr marL="119997" indent="-119997">
              <a:defRPr/>
            </a:lvl1pPr>
            <a:lvl2pPr indent="-119997">
              <a:defRPr/>
            </a:lvl2pPr>
            <a:lvl3pPr indent="-119997">
              <a:defRPr/>
            </a:lvl3pPr>
            <a:lvl4pPr indent="-119997">
              <a:defRPr/>
            </a:lvl4pPr>
            <a:lvl5pPr indent="-119997">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RO" dirty="0"/>
          </a:p>
        </p:txBody>
      </p:sp>
      <p:sp>
        <p:nvSpPr>
          <p:cNvPr id="18" name="Text Placeholder 4">
            <a:extLst>
              <a:ext uri="{FF2B5EF4-FFF2-40B4-BE49-F238E27FC236}">
                <a16:creationId xmlns:a16="http://schemas.microsoft.com/office/drawing/2014/main" id="{1601C9F1-E284-0545-8320-360C4DB5B7C5}"/>
              </a:ext>
            </a:extLst>
          </p:cNvPr>
          <p:cNvSpPr>
            <a:spLocks noGrp="1"/>
          </p:cNvSpPr>
          <p:nvPr>
            <p:ph type="body" sz="quarter" idx="77" hasCustomPrompt="1"/>
          </p:nvPr>
        </p:nvSpPr>
        <p:spPr>
          <a:xfrm>
            <a:off x="431801" y="760083"/>
            <a:ext cx="9309916" cy="159275"/>
          </a:xfrm>
          <a:prstGeom prst="rect">
            <a:avLst/>
          </a:prstGeom>
        </p:spPr>
        <p:txBody>
          <a:bodyPr wrap="square" lIns="0" tIns="0" rIns="0" bIns="0">
            <a:spAutoFit/>
          </a:bodyPr>
          <a:lstStyle>
            <a:lvl1pPr marL="0" marR="0" indent="0" algn="l" defTabSz="914344" rtl="0" eaLnBrk="1" fontAlgn="auto" latinLnBrk="0" hangingPunct="1">
              <a:lnSpc>
                <a:spcPct val="120000"/>
              </a:lnSpc>
              <a:spcBef>
                <a:spcPts val="0"/>
              </a:spcBef>
              <a:spcAft>
                <a:spcPts val="0"/>
              </a:spcAft>
              <a:buClrTx/>
              <a:buSzTx/>
              <a:buFontTx/>
              <a:buNone/>
              <a:tabLst/>
              <a:defRPr sz="933" cap="all" spc="75" baseline="0">
                <a:solidFill>
                  <a:schemeClr val="bg1"/>
                </a:solidFill>
                <a:latin typeface="+mj-lt"/>
              </a:defRPr>
            </a:lvl1pPr>
          </a:lstStyle>
          <a:p>
            <a:r>
              <a:rPr lang="en-US" dirty="0"/>
              <a:t>Subtitle</a:t>
            </a:r>
          </a:p>
        </p:txBody>
      </p:sp>
      <p:sp>
        <p:nvSpPr>
          <p:cNvPr id="19" name="Text Placeholder 4">
            <a:extLst>
              <a:ext uri="{FF2B5EF4-FFF2-40B4-BE49-F238E27FC236}">
                <a16:creationId xmlns:a16="http://schemas.microsoft.com/office/drawing/2014/main" id="{E08A88AE-F782-7648-A6F6-47846F5DC0DF}"/>
              </a:ext>
            </a:extLst>
          </p:cNvPr>
          <p:cNvSpPr>
            <a:spLocks noGrp="1"/>
          </p:cNvSpPr>
          <p:nvPr>
            <p:ph type="body" sz="quarter" idx="78" hasCustomPrompt="1"/>
          </p:nvPr>
        </p:nvSpPr>
        <p:spPr>
          <a:xfrm>
            <a:off x="431801" y="226987"/>
            <a:ext cx="9317004" cy="498598"/>
          </a:xfrm>
          <a:prstGeom prst="rect">
            <a:avLst/>
          </a:prstGeom>
        </p:spPr>
        <p:txBody>
          <a:bodyPr vert="horz" wrap="square" lIns="0" tIns="0" rIns="0" bIns="0" rtlCol="0">
            <a:spAutoFit/>
          </a:bodyPr>
          <a:lstStyle>
            <a:lvl1pPr marL="0" indent="0">
              <a:buNone/>
              <a:defRPr lang="en-US" sz="3600" spc="-200" baseline="0" dirty="0">
                <a:solidFill>
                  <a:schemeClr val="bg1"/>
                </a:solidFill>
              </a:defRPr>
            </a:lvl1pPr>
          </a:lstStyle>
          <a:p>
            <a:pPr marL="89998" lvl="0" indent="-89998">
              <a:spcBef>
                <a:spcPts val="0"/>
              </a:spcBef>
            </a:pPr>
            <a:r>
              <a:rPr lang="en-US" dirty="0"/>
              <a:t>Title</a:t>
            </a:r>
          </a:p>
        </p:txBody>
      </p:sp>
      <p:pic>
        <p:nvPicPr>
          <p:cNvPr id="20" name="Graphic 19">
            <a:extLst>
              <a:ext uri="{FF2B5EF4-FFF2-40B4-BE49-F238E27FC236}">
                <a16:creationId xmlns:a16="http://schemas.microsoft.com/office/drawing/2014/main" id="{4F0A64D2-4697-0A40-9A6B-8DD8A78004C3}"/>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1343877" y="270000"/>
            <a:ext cx="416323" cy="403680"/>
          </a:xfrm>
          <a:prstGeom prst="rect">
            <a:avLst/>
          </a:prstGeom>
        </p:spPr>
      </p:pic>
    </p:spTree>
    <p:extLst>
      <p:ext uri="{BB962C8B-B14F-4D97-AF65-F5344CB8AC3E}">
        <p14:creationId xmlns:p14="http://schemas.microsoft.com/office/powerpoint/2010/main" val="29751232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Basic blue">
    <p:bg>
      <p:bgPr>
        <a:solidFill>
          <a:schemeClr val="tx1"/>
        </a:solidFill>
        <a:effectLst/>
      </p:bgPr>
    </p:bg>
    <p:spTree>
      <p:nvGrpSpPr>
        <p:cNvPr id="1" name=""/>
        <p:cNvGrpSpPr/>
        <p:nvPr/>
      </p:nvGrpSpPr>
      <p:grpSpPr>
        <a:xfrm>
          <a:off x="0" y="0"/>
          <a:ext cx="0" cy="0"/>
          <a:chOff x="0" y="0"/>
          <a:chExt cx="0" cy="0"/>
        </a:xfrm>
      </p:grpSpPr>
      <p:sp>
        <p:nvSpPr>
          <p:cNvPr id="18" name="Text Placeholder 4">
            <a:extLst>
              <a:ext uri="{FF2B5EF4-FFF2-40B4-BE49-F238E27FC236}">
                <a16:creationId xmlns:a16="http://schemas.microsoft.com/office/drawing/2014/main" id="{9E0F4B9F-5213-4E4C-8722-DC071C708F4A}"/>
              </a:ext>
            </a:extLst>
          </p:cNvPr>
          <p:cNvSpPr>
            <a:spLocks noGrp="1"/>
          </p:cNvSpPr>
          <p:nvPr>
            <p:ph type="body" sz="quarter" idx="77" hasCustomPrompt="1"/>
          </p:nvPr>
        </p:nvSpPr>
        <p:spPr>
          <a:xfrm>
            <a:off x="432001" y="760083"/>
            <a:ext cx="7727367" cy="159275"/>
          </a:xfrm>
          <a:prstGeom prst="rect">
            <a:avLst/>
          </a:prstGeom>
        </p:spPr>
        <p:txBody>
          <a:bodyPr wrap="square" lIns="0" tIns="0" rIns="0" bIns="0">
            <a:spAutoFit/>
          </a:bodyPr>
          <a:lstStyle>
            <a:lvl1pPr marL="0" marR="0" indent="0" algn="l" defTabSz="914344" rtl="0" eaLnBrk="1" fontAlgn="auto" latinLnBrk="0" hangingPunct="1">
              <a:lnSpc>
                <a:spcPct val="120000"/>
              </a:lnSpc>
              <a:spcBef>
                <a:spcPts val="0"/>
              </a:spcBef>
              <a:spcAft>
                <a:spcPts val="0"/>
              </a:spcAft>
              <a:buClrTx/>
              <a:buSzTx/>
              <a:buFontTx/>
              <a:buNone/>
              <a:tabLst/>
              <a:defRPr sz="933" cap="all" spc="75" baseline="0">
                <a:solidFill>
                  <a:schemeClr val="bg1"/>
                </a:solidFill>
                <a:latin typeface="+mj-lt"/>
              </a:defRPr>
            </a:lvl1pPr>
          </a:lstStyle>
          <a:p>
            <a:r>
              <a:rPr lang="en-US" dirty="0"/>
              <a:t>Subtitle</a:t>
            </a:r>
          </a:p>
        </p:txBody>
      </p:sp>
      <p:sp>
        <p:nvSpPr>
          <p:cNvPr id="19" name="Text Placeholder 4">
            <a:extLst>
              <a:ext uri="{FF2B5EF4-FFF2-40B4-BE49-F238E27FC236}">
                <a16:creationId xmlns:a16="http://schemas.microsoft.com/office/drawing/2014/main" id="{794F9ABA-8847-F94E-BEE3-5811F5F7029C}"/>
              </a:ext>
            </a:extLst>
          </p:cNvPr>
          <p:cNvSpPr>
            <a:spLocks noGrp="1"/>
          </p:cNvSpPr>
          <p:nvPr>
            <p:ph type="body" sz="quarter" idx="78" hasCustomPrompt="1"/>
          </p:nvPr>
        </p:nvSpPr>
        <p:spPr>
          <a:xfrm>
            <a:off x="432001" y="226987"/>
            <a:ext cx="7727367" cy="498598"/>
          </a:xfrm>
          <a:prstGeom prst="rect">
            <a:avLst/>
          </a:prstGeom>
        </p:spPr>
        <p:txBody>
          <a:bodyPr vert="horz" wrap="square" lIns="0" tIns="0" rIns="0" bIns="0" rtlCol="0">
            <a:spAutoFit/>
          </a:bodyPr>
          <a:lstStyle>
            <a:lvl1pPr marL="0" indent="0">
              <a:buNone/>
              <a:defRPr lang="en-US" sz="3600" spc="-200" baseline="0" dirty="0">
                <a:solidFill>
                  <a:schemeClr val="bg1"/>
                </a:solidFill>
              </a:defRPr>
            </a:lvl1pPr>
          </a:lstStyle>
          <a:p>
            <a:pPr marL="89998" lvl="0" indent="-89998">
              <a:spcBef>
                <a:spcPts val="0"/>
              </a:spcBef>
            </a:pPr>
            <a:r>
              <a:rPr lang="en-US" dirty="0"/>
              <a:t>Title</a:t>
            </a:r>
          </a:p>
        </p:txBody>
      </p:sp>
      <p:sp>
        <p:nvSpPr>
          <p:cNvPr id="3" name="Date Placeholder 2">
            <a:extLst>
              <a:ext uri="{FF2B5EF4-FFF2-40B4-BE49-F238E27FC236}">
                <a16:creationId xmlns:a16="http://schemas.microsoft.com/office/drawing/2014/main" id="{0A39C9FE-7ED5-7243-B900-C8A1E77A9EC7}"/>
              </a:ext>
            </a:extLst>
          </p:cNvPr>
          <p:cNvSpPr>
            <a:spLocks noGrp="1"/>
          </p:cNvSpPr>
          <p:nvPr>
            <p:ph type="dt" sz="half" idx="79"/>
          </p:nvPr>
        </p:nvSpPr>
        <p:spPr>
          <a:xfrm>
            <a:off x="431801" y="6629437"/>
            <a:ext cx="659092" cy="123273"/>
          </a:xfrm>
        </p:spPr>
        <p:txBody>
          <a:bodyPr/>
          <a:lstStyle>
            <a:lvl1pPr>
              <a:defRPr>
                <a:solidFill>
                  <a:schemeClr val="bg1">
                    <a:alpha val="50000"/>
                  </a:schemeClr>
                </a:solidFill>
              </a:defRPr>
            </a:lvl1pPr>
          </a:lstStyle>
          <a:p>
            <a:fld id="{3C622F42-4980-484F-A30A-B212FB6F8AD8}" type="datetime1">
              <a:rPr lang="ro-RO" smtClean="0"/>
              <a:t>01.02.2024</a:t>
            </a:fld>
            <a:endParaRPr lang="en-US" dirty="0"/>
          </a:p>
        </p:txBody>
      </p:sp>
      <p:sp>
        <p:nvSpPr>
          <p:cNvPr id="4" name="Footer Placeholder 3">
            <a:extLst>
              <a:ext uri="{FF2B5EF4-FFF2-40B4-BE49-F238E27FC236}">
                <a16:creationId xmlns:a16="http://schemas.microsoft.com/office/drawing/2014/main" id="{72CF6480-DF6E-B149-9203-3123490FAAF8}"/>
              </a:ext>
            </a:extLst>
          </p:cNvPr>
          <p:cNvSpPr>
            <a:spLocks noGrp="1"/>
          </p:cNvSpPr>
          <p:nvPr>
            <p:ph type="ftr" sz="quarter" idx="80"/>
          </p:nvPr>
        </p:nvSpPr>
        <p:spPr>
          <a:xfrm>
            <a:off x="3232075" y="6629437"/>
            <a:ext cx="5727851" cy="123273"/>
          </a:xfrm>
        </p:spPr>
        <p:txBody>
          <a:bodyPr/>
          <a:lstStyle>
            <a:lvl1pPr>
              <a:defRPr>
                <a:solidFill>
                  <a:schemeClr val="bg1">
                    <a:alpha val="50000"/>
                  </a:schemeClr>
                </a:solidFill>
              </a:defRPr>
            </a:lvl1pPr>
          </a:lstStyle>
          <a:p>
            <a:pPr marL="6351" algn="ctr">
              <a:spcBef>
                <a:spcPts val="68"/>
              </a:spcBef>
            </a:pPr>
            <a:r>
              <a:rPr lang="en-US" spc="8"/>
              <a:t>P3 group company presentation</a:t>
            </a:r>
            <a:endParaRPr lang="en-US" spc="-8" dirty="0"/>
          </a:p>
        </p:txBody>
      </p:sp>
      <p:sp>
        <p:nvSpPr>
          <p:cNvPr id="5" name="Slide Number Placeholder 4">
            <a:extLst>
              <a:ext uri="{FF2B5EF4-FFF2-40B4-BE49-F238E27FC236}">
                <a16:creationId xmlns:a16="http://schemas.microsoft.com/office/drawing/2014/main" id="{B68BE9BD-ECDE-E04D-97F2-583C23D9ECBD}"/>
              </a:ext>
            </a:extLst>
          </p:cNvPr>
          <p:cNvSpPr>
            <a:spLocks noGrp="1"/>
          </p:cNvSpPr>
          <p:nvPr>
            <p:ph type="sldNum" sz="quarter" idx="81"/>
          </p:nvPr>
        </p:nvSpPr>
        <p:spPr>
          <a:xfrm>
            <a:off x="11310171" y="6629437"/>
            <a:ext cx="450029" cy="123273"/>
          </a:xfrm>
        </p:spPr>
        <p:txBody>
          <a:bodyPr/>
          <a:lstStyle>
            <a:lvl1pPr>
              <a:defRPr>
                <a:solidFill>
                  <a:schemeClr val="bg1">
                    <a:alpha val="50000"/>
                  </a:schemeClr>
                </a:solidFill>
              </a:defRPr>
            </a:lvl1pPr>
          </a:lstStyle>
          <a:p>
            <a:pPr algn="r"/>
            <a:fld id="{B6F15528-21DE-4FAA-801E-634DDDAF4B2B}" type="slidenum">
              <a:rPr lang="en-RO" smtClean="0"/>
              <a:pPr algn="r"/>
              <a:t>‹#›</a:t>
            </a:fld>
            <a:endParaRPr lang="en-RO" dirty="0"/>
          </a:p>
        </p:txBody>
      </p:sp>
      <p:sp>
        <p:nvSpPr>
          <p:cNvPr id="12" name="Text Placeholder 14">
            <a:extLst>
              <a:ext uri="{FF2B5EF4-FFF2-40B4-BE49-F238E27FC236}">
                <a16:creationId xmlns:a16="http://schemas.microsoft.com/office/drawing/2014/main" id="{2A0E2E59-82F0-014A-9D6A-3A8083ED1439}"/>
              </a:ext>
            </a:extLst>
          </p:cNvPr>
          <p:cNvSpPr>
            <a:spLocks noGrp="1"/>
          </p:cNvSpPr>
          <p:nvPr>
            <p:ph idx="1"/>
          </p:nvPr>
        </p:nvSpPr>
        <p:spPr>
          <a:xfrm>
            <a:off x="431801" y="1178719"/>
            <a:ext cx="11328399" cy="4998244"/>
          </a:xfrm>
          <a:prstGeom prst="rect">
            <a:avLst/>
          </a:prstGeom>
        </p:spPr>
        <p:txBody>
          <a:bodyPr vert="horz" lIns="0" tIns="45720" rIns="91440" bIns="45720" rtlCol="0">
            <a:normAutofit/>
          </a:bodyPr>
          <a:lstStyle>
            <a:lvl1pPr marL="119997" indent="-119997">
              <a:buClr>
                <a:srgbClr val="3399FF"/>
              </a:buClr>
              <a:defRPr>
                <a:solidFill>
                  <a:schemeClr val="bg1"/>
                </a:solidFill>
              </a:defRPr>
            </a:lvl1pPr>
            <a:lvl2pPr indent="-119997">
              <a:buClr>
                <a:srgbClr val="3399FF"/>
              </a:buClr>
              <a:defRPr>
                <a:solidFill>
                  <a:schemeClr val="bg1"/>
                </a:solidFill>
              </a:defRPr>
            </a:lvl2pPr>
            <a:lvl3pPr indent="-119997">
              <a:buClr>
                <a:srgbClr val="3399FF"/>
              </a:buClr>
              <a:defRPr>
                <a:solidFill>
                  <a:schemeClr val="bg1"/>
                </a:solidFill>
              </a:defRPr>
            </a:lvl3pPr>
            <a:lvl4pPr indent="-119997">
              <a:buClr>
                <a:srgbClr val="3399FF"/>
              </a:buClr>
              <a:defRPr>
                <a:solidFill>
                  <a:schemeClr val="bg1"/>
                </a:solidFill>
              </a:defRPr>
            </a:lvl4pPr>
            <a:lvl5pPr indent="-119997">
              <a:buClr>
                <a:srgbClr val="3399FF"/>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RO" dirty="0"/>
          </a:p>
        </p:txBody>
      </p:sp>
      <p:pic>
        <p:nvPicPr>
          <p:cNvPr id="9" name="Graphic 8">
            <a:extLst>
              <a:ext uri="{FF2B5EF4-FFF2-40B4-BE49-F238E27FC236}">
                <a16:creationId xmlns:a16="http://schemas.microsoft.com/office/drawing/2014/main" id="{78F46092-2993-FC42-95A1-DDDB094753D6}"/>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1343877" y="270000"/>
            <a:ext cx="416323" cy="403680"/>
          </a:xfrm>
          <a:prstGeom prst="rect">
            <a:avLst/>
          </a:prstGeom>
        </p:spPr>
      </p:pic>
    </p:spTree>
    <p:extLst>
      <p:ext uri="{BB962C8B-B14F-4D97-AF65-F5344CB8AC3E}">
        <p14:creationId xmlns:p14="http://schemas.microsoft.com/office/powerpoint/2010/main" val="41539173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Basic Bright blue">
    <p:bg>
      <p:bgPr>
        <a:solidFill>
          <a:schemeClr val="accent1"/>
        </a:solidFill>
        <a:effectLst/>
      </p:bgPr>
    </p:bg>
    <p:spTree>
      <p:nvGrpSpPr>
        <p:cNvPr id="1" name=""/>
        <p:cNvGrpSpPr/>
        <p:nvPr/>
      </p:nvGrpSpPr>
      <p:grpSpPr>
        <a:xfrm>
          <a:off x="0" y="0"/>
          <a:ext cx="0" cy="0"/>
          <a:chOff x="0" y="0"/>
          <a:chExt cx="0" cy="0"/>
        </a:xfrm>
      </p:grpSpPr>
      <p:sp>
        <p:nvSpPr>
          <p:cNvPr id="18" name="Text Placeholder 4">
            <a:extLst>
              <a:ext uri="{FF2B5EF4-FFF2-40B4-BE49-F238E27FC236}">
                <a16:creationId xmlns:a16="http://schemas.microsoft.com/office/drawing/2014/main" id="{012CDCAD-01B2-A44E-B825-73F57A328FCC}"/>
              </a:ext>
            </a:extLst>
          </p:cNvPr>
          <p:cNvSpPr>
            <a:spLocks noGrp="1"/>
          </p:cNvSpPr>
          <p:nvPr>
            <p:ph type="body" sz="quarter" idx="77" hasCustomPrompt="1"/>
          </p:nvPr>
        </p:nvSpPr>
        <p:spPr>
          <a:xfrm>
            <a:off x="432001" y="760083"/>
            <a:ext cx="7727367" cy="159275"/>
          </a:xfrm>
          <a:prstGeom prst="rect">
            <a:avLst/>
          </a:prstGeom>
        </p:spPr>
        <p:txBody>
          <a:bodyPr wrap="square" lIns="0" tIns="0" rIns="0" bIns="0">
            <a:spAutoFit/>
          </a:bodyPr>
          <a:lstStyle>
            <a:lvl1pPr marL="0" marR="0" indent="0" algn="l" defTabSz="914344" rtl="0" eaLnBrk="1" fontAlgn="auto" latinLnBrk="0" hangingPunct="1">
              <a:lnSpc>
                <a:spcPct val="120000"/>
              </a:lnSpc>
              <a:spcBef>
                <a:spcPts val="0"/>
              </a:spcBef>
              <a:spcAft>
                <a:spcPts val="0"/>
              </a:spcAft>
              <a:buClrTx/>
              <a:buSzTx/>
              <a:buFontTx/>
              <a:buNone/>
              <a:tabLst/>
              <a:defRPr sz="933" cap="all" spc="75" baseline="0">
                <a:solidFill>
                  <a:schemeClr val="bg1"/>
                </a:solidFill>
                <a:latin typeface="+mj-lt"/>
              </a:defRPr>
            </a:lvl1pPr>
          </a:lstStyle>
          <a:p>
            <a:r>
              <a:rPr lang="en-US" dirty="0"/>
              <a:t>Subtitle</a:t>
            </a:r>
          </a:p>
        </p:txBody>
      </p:sp>
      <p:sp>
        <p:nvSpPr>
          <p:cNvPr id="19" name="Text Placeholder 4">
            <a:extLst>
              <a:ext uri="{FF2B5EF4-FFF2-40B4-BE49-F238E27FC236}">
                <a16:creationId xmlns:a16="http://schemas.microsoft.com/office/drawing/2014/main" id="{6C6977D3-AD93-A743-A3F4-6720C61FA8A0}"/>
              </a:ext>
            </a:extLst>
          </p:cNvPr>
          <p:cNvSpPr>
            <a:spLocks noGrp="1"/>
          </p:cNvSpPr>
          <p:nvPr>
            <p:ph type="body" sz="quarter" idx="78" hasCustomPrompt="1"/>
          </p:nvPr>
        </p:nvSpPr>
        <p:spPr>
          <a:xfrm>
            <a:off x="431801" y="226987"/>
            <a:ext cx="7727567" cy="498598"/>
          </a:xfrm>
          <a:prstGeom prst="rect">
            <a:avLst/>
          </a:prstGeom>
        </p:spPr>
        <p:txBody>
          <a:bodyPr vert="horz" wrap="square" lIns="0" tIns="0" rIns="0" bIns="0" rtlCol="0">
            <a:spAutoFit/>
          </a:bodyPr>
          <a:lstStyle>
            <a:lvl1pPr marL="0" indent="0">
              <a:buNone/>
              <a:defRPr lang="en-US" sz="3600" spc="-200" baseline="0" dirty="0">
                <a:solidFill>
                  <a:schemeClr val="bg1"/>
                </a:solidFill>
              </a:defRPr>
            </a:lvl1pPr>
          </a:lstStyle>
          <a:p>
            <a:pPr marL="89998" lvl="0" indent="-89998">
              <a:spcBef>
                <a:spcPts val="0"/>
              </a:spcBef>
            </a:pPr>
            <a:r>
              <a:rPr lang="en-US" dirty="0"/>
              <a:t>Title</a:t>
            </a:r>
          </a:p>
        </p:txBody>
      </p:sp>
      <p:sp>
        <p:nvSpPr>
          <p:cNvPr id="8" name="Date Placeholder 2">
            <a:extLst>
              <a:ext uri="{FF2B5EF4-FFF2-40B4-BE49-F238E27FC236}">
                <a16:creationId xmlns:a16="http://schemas.microsoft.com/office/drawing/2014/main" id="{4B410FE0-9BA9-C34D-9E87-B08F0E9C8F46}"/>
              </a:ext>
            </a:extLst>
          </p:cNvPr>
          <p:cNvSpPr>
            <a:spLocks noGrp="1"/>
          </p:cNvSpPr>
          <p:nvPr>
            <p:ph type="dt" sz="half" idx="79"/>
          </p:nvPr>
        </p:nvSpPr>
        <p:spPr>
          <a:xfrm>
            <a:off x="432001" y="6629437"/>
            <a:ext cx="659092" cy="123273"/>
          </a:xfrm>
        </p:spPr>
        <p:txBody>
          <a:bodyPr/>
          <a:lstStyle>
            <a:lvl1pPr>
              <a:defRPr>
                <a:solidFill>
                  <a:schemeClr val="bg1">
                    <a:alpha val="50000"/>
                  </a:schemeClr>
                </a:solidFill>
              </a:defRPr>
            </a:lvl1pPr>
          </a:lstStyle>
          <a:p>
            <a:fld id="{5FD7630A-7852-4416-8563-3A5EBCE0840D}" type="datetime1">
              <a:rPr lang="ro-RO" smtClean="0"/>
              <a:t>01.02.2024</a:t>
            </a:fld>
            <a:endParaRPr lang="en-US" dirty="0"/>
          </a:p>
        </p:txBody>
      </p:sp>
      <p:sp>
        <p:nvSpPr>
          <p:cNvPr id="13" name="Text Placeholder 14">
            <a:extLst>
              <a:ext uri="{FF2B5EF4-FFF2-40B4-BE49-F238E27FC236}">
                <a16:creationId xmlns:a16="http://schemas.microsoft.com/office/drawing/2014/main" id="{6DB2E95F-417D-3B4E-A09A-E0B9DAD08DAE}"/>
              </a:ext>
            </a:extLst>
          </p:cNvPr>
          <p:cNvSpPr>
            <a:spLocks noGrp="1"/>
          </p:cNvSpPr>
          <p:nvPr>
            <p:ph idx="1"/>
          </p:nvPr>
        </p:nvSpPr>
        <p:spPr>
          <a:xfrm>
            <a:off x="432000" y="1178719"/>
            <a:ext cx="11328200" cy="4998244"/>
          </a:xfrm>
          <a:prstGeom prst="rect">
            <a:avLst/>
          </a:prstGeom>
        </p:spPr>
        <p:txBody>
          <a:bodyPr vert="horz" lIns="0" tIns="45720" rIns="91440" bIns="45720" rtlCol="0">
            <a:normAutofit/>
          </a:bodyPr>
          <a:lstStyle>
            <a:lvl1pPr marL="119997" indent="-119997">
              <a:buClr>
                <a:srgbClr val="3399FF"/>
              </a:buClr>
              <a:defRPr>
                <a:solidFill>
                  <a:schemeClr val="bg1"/>
                </a:solidFill>
              </a:defRPr>
            </a:lvl1pPr>
            <a:lvl2pPr indent="-119997">
              <a:buClr>
                <a:srgbClr val="3399FF"/>
              </a:buClr>
              <a:defRPr>
                <a:solidFill>
                  <a:schemeClr val="bg1"/>
                </a:solidFill>
              </a:defRPr>
            </a:lvl2pPr>
            <a:lvl3pPr indent="-119997">
              <a:buClr>
                <a:srgbClr val="3399FF"/>
              </a:buClr>
              <a:defRPr>
                <a:solidFill>
                  <a:schemeClr val="bg1"/>
                </a:solidFill>
              </a:defRPr>
            </a:lvl3pPr>
            <a:lvl4pPr indent="-119997">
              <a:buClr>
                <a:srgbClr val="3399FF"/>
              </a:buClr>
              <a:defRPr>
                <a:solidFill>
                  <a:schemeClr val="bg1"/>
                </a:solidFill>
              </a:defRPr>
            </a:lvl4pPr>
            <a:lvl5pPr indent="-119997">
              <a:buClr>
                <a:srgbClr val="3399FF"/>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RO" dirty="0"/>
          </a:p>
        </p:txBody>
      </p:sp>
      <p:sp>
        <p:nvSpPr>
          <p:cNvPr id="12" name="Footer Placeholder 3">
            <a:extLst>
              <a:ext uri="{FF2B5EF4-FFF2-40B4-BE49-F238E27FC236}">
                <a16:creationId xmlns:a16="http://schemas.microsoft.com/office/drawing/2014/main" id="{D2D9C474-36BD-F442-8219-2692502B7EFB}"/>
              </a:ext>
            </a:extLst>
          </p:cNvPr>
          <p:cNvSpPr>
            <a:spLocks noGrp="1"/>
          </p:cNvSpPr>
          <p:nvPr>
            <p:ph type="ftr" sz="quarter" idx="80"/>
          </p:nvPr>
        </p:nvSpPr>
        <p:spPr>
          <a:xfrm>
            <a:off x="3232075" y="6629437"/>
            <a:ext cx="5727851" cy="123273"/>
          </a:xfrm>
        </p:spPr>
        <p:txBody>
          <a:bodyPr/>
          <a:lstStyle>
            <a:lvl1pPr>
              <a:defRPr>
                <a:solidFill>
                  <a:schemeClr val="bg1">
                    <a:alpha val="50000"/>
                  </a:schemeClr>
                </a:solidFill>
              </a:defRPr>
            </a:lvl1pPr>
          </a:lstStyle>
          <a:p>
            <a:pPr marL="6351" algn="ctr">
              <a:spcBef>
                <a:spcPts val="68"/>
              </a:spcBef>
            </a:pPr>
            <a:r>
              <a:rPr lang="en-US" spc="8"/>
              <a:t>P3 group company presentation</a:t>
            </a:r>
            <a:endParaRPr lang="en-US" spc="-8" dirty="0"/>
          </a:p>
        </p:txBody>
      </p:sp>
      <p:pic>
        <p:nvPicPr>
          <p:cNvPr id="14" name="Graphic 13">
            <a:extLst>
              <a:ext uri="{FF2B5EF4-FFF2-40B4-BE49-F238E27FC236}">
                <a16:creationId xmlns:a16="http://schemas.microsoft.com/office/drawing/2014/main" id="{2114F27B-F2DA-9541-B881-7F2EECE21009}"/>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1343877" y="270000"/>
            <a:ext cx="416323" cy="403680"/>
          </a:xfrm>
          <a:prstGeom prst="rect">
            <a:avLst/>
          </a:prstGeom>
        </p:spPr>
      </p:pic>
      <p:sp>
        <p:nvSpPr>
          <p:cNvPr id="15" name="Slide Number Placeholder 4">
            <a:extLst>
              <a:ext uri="{FF2B5EF4-FFF2-40B4-BE49-F238E27FC236}">
                <a16:creationId xmlns:a16="http://schemas.microsoft.com/office/drawing/2014/main" id="{864A111D-9271-0C4A-A0FF-E3A89790F5E4}"/>
              </a:ext>
            </a:extLst>
          </p:cNvPr>
          <p:cNvSpPr>
            <a:spLocks noGrp="1"/>
          </p:cNvSpPr>
          <p:nvPr>
            <p:ph type="sldNum" sz="quarter" idx="81"/>
          </p:nvPr>
        </p:nvSpPr>
        <p:spPr>
          <a:xfrm>
            <a:off x="11310171" y="6629437"/>
            <a:ext cx="450029" cy="123273"/>
          </a:xfrm>
        </p:spPr>
        <p:txBody>
          <a:bodyPr/>
          <a:lstStyle>
            <a:lvl1pPr>
              <a:defRPr>
                <a:solidFill>
                  <a:schemeClr val="bg1">
                    <a:alpha val="50000"/>
                  </a:schemeClr>
                </a:solidFill>
              </a:defRPr>
            </a:lvl1pPr>
          </a:lstStyle>
          <a:p>
            <a:pPr algn="r"/>
            <a:fld id="{B6F15528-21DE-4FAA-801E-634DDDAF4B2B}" type="slidenum">
              <a:rPr lang="en-RO" smtClean="0"/>
              <a:pPr algn="r"/>
              <a:t>‹#›</a:t>
            </a:fld>
            <a:endParaRPr lang="en-RO" dirty="0"/>
          </a:p>
        </p:txBody>
      </p:sp>
    </p:spTree>
    <p:extLst>
      <p:ext uri="{BB962C8B-B14F-4D97-AF65-F5344CB8AC3E}">
        <p14:creationId xmlns:p14="http://schemas.microsoft.com/office/powerpoint/2010/main" val="42341209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Basic Green">
    <p:bg>
      <p:bgPr>
        <a:solidFill>
          <a:schemeClr val="accent2">
            <a:lumMod val="75000"/>
          </a:schemeClr>
        </a:solidFill>
        <a:effectLst/>
      </p:bgPr>
    </p:bg>
    <p:spTree>
      <p:nvGrpSpPr>
        <p:cNvPr id="1" name=""/>
        <p:cNvGrpSpPr/>
        <p:nvPr/>
      </p:nvGrpSpPr>
      <p:grpSpPr>
        <a:xfrm>
          <a:off x="0" y="0"/>
          <a:ext cx="0" cy="0"/>
          <a:chOff x="0" y="0"/>
          <a:chExt cx="0" cy="0"/>
        </a:xfrm>
      </p:grpSpPr>
      <p:sp>
        <p:nvSpPr>
          <p:cNvPr id="15" name="Text Placeholder 4">
            <a:extLst>
              <a:ext uri="{FF2B5EF4-FFF2-40B4-BE49-F238E27FC236}">
                <a16:creationId xmlns:a16="http://schemas.microsoft.com/office/drawing/2014/main" id="{3EBB4378-E8FA-C145-A6A9-5013C7271854}"/>
              </a:ext>
            </a:extLst>
          </p:cNvPr>
          <p:cNvSpPr>
            <a:spLocks noGrp="1"/>
          </p:cNvSpPr>
          <p:nvPr>
            <p:ph type="body" sz="quarter" idx="77" hasCustomPrompt="1"/>
          </p:nvPr>
        </p:nvSpPr>
        <p:spPr>
          <a:xfrm>
            <a:off x="432001" y="760083"/>
            <a:ext cx="7727367" cy="159275"/>
          </a:xfrm>
          <a:prstGeom prst="rect">
            <a:avLst/>
          </a:prstGeom>
        </p:spPr>
        <p:txBody>
          <a:bodyPr wrap="square" lIns="0" tIns="0" rIns="0" bIns="0">
            <a:spAutoFit/>
          </a:bodyPr>
          <a:lstStyle>
            <a:lvl1pPr marL="0" marR="0" indent="0" algn="l" defTabSz="914344" rtl="0" eaLnBrk="1" fontAlgn="auto" latinLnBrk="0" hangingPunct="1">
              <a:lnSpc>
                <a:spcPct val="120000"/>
              </a:lnSpc>
              <a:spcBef>
                <a:spcPts val="0"/>
              </a:spcBef>
              <a:spcAft>
                <a:spcPts val="0"/>
              </a:spcAft>
              <a:buClrTx/>
              <a:buSzTx/>
              <a:buFontTx/>
              <a:buNone/>
              <a:tabLst/>
              <a:defRPr sz="933" cap="all" spc="75" baseline="0">
                <a:solidFill>
                  <a:schemeClr val="bg1"/>
                </a:solidFill>
                <a:latin typeface="+mj-lt"/>
              </a:defRPr>
            </a:lvl1pPr>
          </a:lstStyle>
          <a:p>
            <a:r>
              <a:rPr lang="en-US" dirty="0"/>
              <a:t>Subtitle</a:t>
            </a:r>
          </a:p>
        </p:txBody>
      </p:sp>
      <p:sp>
        <p:nvSpPr>
          <p:cNvPr id="16" name="Text Placeholder 4">
            <a:extLst>
              <a:ext uri="{FF2B5EF4-FFF2-40B4-BE49-F238E27FC236}">
                <a16:creationId xmlns:a16="http://schemas.microsoft.com/office/drawing/2014/main" id="{BFCCB505-4E53-5544-8FBA-D1715C8C5A53}"/>
              </a:ext>
            </a:extLst>
          </p:cNvPr>
          <p:cNvSpPr>
            <a:spLocks noGrp="1"/>
          </p:cNvSpPr>
          <p:nvPr>
            <p:ph type="body" sz="quarter" idx="78" hasCustomPrompt="1"/>
          </p:nvPr>
        </p:nvSpPr>
        <p:spPr>
          <a:xfrm>
            <a:off x="432001" y="226987"/>
            <a:ext cx="7727367" cy="498598"/>
          </a:xfrm>
          <a:prstGeom prst="rect">
            <a:avLst/>
          </a:prstGeom>
        </p:spPr>
        <p:txBody>
          <a:bodyPr vert="horz" wrap="square" lIns="0" tIns="0" rIns="0" bIns="0" rtlCol="0">
            <a:spAutoFit/>
          </a:bodyPr>
          <a:lstStyle>
            <a:lvl1pPr marL="0" indent="0">
              <a:buNone/>
              <a:defRPr lang="en-US" sz="3600" spc="-200" baseline="0" dirty="0">
                <a:solidFill>
                  <a:schemeClr val="bg1"/>
                </a:solidFill>
              </a:defRPr>
            </a:lvl1pPr>
          </a:lstStyle>
          <a:p>
            <a:pPr marL="89998" lvl="0" indent="-89998">
              <a:spcBef>
                <a:spcPts val="0"/>
              </a:spcBef>
            </a:pPr>
            <a:r>
              <a:rPr lang="en-US" dirty="0"/>
              <a:t>Title</a:t>
            </a:r>
          </a:p>
        </p:txBody>
      </p:sp>
      <p:sp>
        <p:nvSpPr>
          <p:cNvPr id="8" name="Date Placeholder 2">
            <a:extLst>
              <a:ext uri="{FF2B5EF4-FFF2-40B4-BE49-F238E27FC236}">
                <a16:creationId xmlns:a16="http://schemas.microsoft.com/office/drawing/2014/main" id="{7CD38AF9-A5E9-8E42-B58D-35A3AFD58076}"/>
              </a:ext>
            </a:extLst>
          </p:cNvPr>
          <p:cNvSpPr>
            <a:spLocks noGrp="1"/>
          </p:cNvSpPr>
          <p:nvPr>
            <p:ph type="dt" sz="half" idx="79"/>
          </p:nvPr>
        </p:nvSpPr>
        <p:spPr>
          <a:xfrm>
            <a:off x="432001" y="6629437"/>
            <a:ext cx="659092" cy="123273"/>
          </a:xfrm>
        </p:spPr>
        <p:txBody>
          <a:bodyPr/>
          <a:lstStyle>
            <a:lvl1pPr>
              <a:defRPr>
                <a:solidFill>
                  <a:schemeClr val="bg1">
                    <a:alpha val="50000"/>
                  </a:schemeClr>
                </a:solidFill>
              </a:defRPr>
            </a:lvl1pPr>
          </a:lstStyle>
          <a:p>
            <a:fld id="{6D6F19E8-7815-4BFD-9F0D-49AB146F54E2}" type="datetime1">
              <a:rPr lang="ro-RO" smtClean="0"/>
              <a:t>01.02.2024</a:t>
            </a:fld>
            <a:endParaRPr lang="en-US" dirty="0"/>
          </a:p>
        </p:txBody>
      </p:sp>
      <p:sp>
        <p:nvSpPr>
          <p:cNvPr id="12" name="Text Placeholder 14">
            <a:extLst>
              <a:ext uri="{FF2B5EF4-FFF2-40B4-BE49-F238E27FC236}">
                <a16:creationId xmlns:a16="http://schemas.microsoft.com/office/drawing/2014/main" id="{EEC6F914-7489-FA4A-BC02-30D3BFF568EC}"/>
              </a:ext>
            </a:extLst>
          </p:cNvPr>
          <p:cNvSpPr>
            <a:spLocks noGrp="1"/>
          </p:cNvSpPr>
          <p:nvPr>
            <p:ph idx="1"/>
          </p:nvPr>
        </p:nvSpPr>
        <p:spPr>
          <a:xfrm>
            <a:off x="432000" y="1178719"/>
            <a:ext cx="11328200" cy="4998244"/>
          </a:xfrm>
          <a:prstGeom prst="rect">
            <a:avLst/>
          </a:prstGeom>
        </p:spPr>
        <p:txBody>
          <a:bodyPr vert="horz" lIns="0" tIns="45720" rIns="91440" bIns="45720" rtlCol="0">
            <a:normAutofit/>
          </a:bodyPr>
          <a:lstStyle>
            <a:lvl1pPr marL="119997" indent="-119997">
              <a:buClr>
                <a:schemeClr val="accent2">
                  <a:lumMod val="40000"/>
                  <a:lumOff val="60000"/>
                </a:schemeClr>
              </a:buClr>
              <a:defRPr>
                <a:solidFill>
                  <a:schemeClr val="bg1"/>
                </a:solidFill>
              </a:defRPr>
            </a:lvl1pPr>
            <a:lvl2pPr indent="-119997">
              <a:buClr>
                <a:schemeClr val="accent2">
                  <a:lumMod val="40000"/>
                  <a:lumOff val="60000"/>
                </a:schemeClr>
              </a:buClr>
              <a:defRPr>
                <a:solidFill>
                  <a:schemeClr val="bg1"/>
                </a:solidFill>
              </a:defRPr>
            </a:lvl2pPr>
            <a:lvl3pPr indent="-119997">
              <a:buClr>
                <a:schemeClr val="accent2">
                  <a:lumMod val="40000"/>
                  <a:lumOff val="60000"/>
                </a:schemeClr>
              </a:buClr>
              <a:defRPr>
                <a:solidFill>
                  <a:schemeClr val="bg1"/>
                </a:solidFill>
              </a:defRPr>
            </a:lvl3pPr>
            <a:lvl4pPr indent="-119997">
              <a:buClr>
                <a:schemeClr val="accent2">
                  <a:lumMod val="40000"/>
                  <a:lumOff val="60000"/>
                </a:schemeClr>
              </a:buClr>
              <a:defRPr>
                <a:solidFill>
                  <a:schemeClr val="bg1"/>
                </a:solidFill>
              </a:defRPr>
            </a:lvl4pPr>
            <a:lvl5pPr indent="-119997">
              <a:buClr>
                <a:schemeClr val="accent2">
                  <a:lumMod val="40000"/>
                  <a:lumOff val="60000"/>
                </a:schemeClr>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RO" dirty="0"/>
          </a:p>
        </p:txBody>
      </p:sp>
      <p:sp>
        <p:nvSpPr>
          <p:cNvPr id="13" name="Footer Placeholder 3">
            <a:extLst>
              <a:ext uri="{FF2B5EF4-FFF2-40B4-BE49-F238E27FC236}">
                <a16:creationId xmlns:a16="http://schemas.microsoft.com/office/drawing/2014/main" id="{C51A6F4F-9D93-914B-9B62-EFC729279A0D}"/>
              </a:ext>
            </a:extLst>
          </p:cNvPr>
          <p:cNvSpPr>
            <a:spLocks noGrp="1"/>
          </p:cNvSpPr>
          <p:nvPr>
            <p:ph type="ftr" sz="quarter" idx="80"/>
          </p:nvPr>
        </p:nvSpPr>
        <p:spPr>
          <a:xfrm>
            <a:off x="3232075" y="6629437"/>
            <a:ext cx="5727851" cy="123273"/>
          </a:xfrm>
        </p:spPr>
        <p:txBody>
          <a:bodyPr/>
          <a:lstStyle>
            <a:lvl1pPr>
              <a:defRPr>
                <a:solidFill>
                  <a:schemeClr val="bg1">
                    <a:alpha val="50000"/>
                  </a:schemeClr>
                </a:solidFill>
              </a:defRPr>
            </a:lvl1pPr>
          </a:lstStyle>
          <a:p>
            <a:pPr marL="6351" algn="ctr">
              <a:spcBef>
                <a:spcPts val="68"/>
              </a:spcBef>
            </a:pPr>
            <a:r>
              <a:rPr lang="en-US" spc="8"/>
              <a:t>P3 group company presentation</a:t>
            </a:r>
            <a:endParaRPr lang="en-US" spc="-8" dirty="0"/>
          </a:p>
        </p:txBody>
      </p:sp>
      <p:pic>
        <p:nvPicPr>
          <p:cNvPr id="14" name="Graphic 13">
            <a:extLst>
              <a:ext uri="{FF2B5EF4-FFF2-40B4-BE49-F238E27FC236}">
                <a16:creationId xmlns:a16="http://schemas.microsoft.com/office/drawing/2014/main" id="{CC6966F1-EA51-0A41-A5F4-5DC0A24DB77C}"/>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1343877" y="270000"/>
            <a:ext cx="416323" cy="403680"/>
          </a:xfrm>
          <a:prstGeom prst="rect">
            <a:avLst/>
          </a:prstGeom>
        </p:spPr>
      </p:pic>
      <p:sp>
        <p:nvSpPr>
          <p:cNvPr id="17" name="Slide Number Placeholder 4">
            <a:extLst>
              <a:ext uri="{FF2B5EF4-FFF2-40B4-BE49-F238E27FC236}">
                <a16:creationId xmlns:a16="http://schemas.microsoft.com/office/drawing/2014/main" id="{98CF640D-420C-BD45-B7B2-7776A83D2092}"/>
              </a:ext>
            </a:extLst>
          </p:cNvPr>
          <p:cNvSpPr>
            <a:spLocks noGrp="1"/>
          </p:cNvSpPr>
          <p:nvPr>
            <p:ph type="sldNum" sz="quarter" idx="81"/>
          </p:nvPr>
        </p:nvSpPr>
        <p:spPr>
          <a:xfrm>
            <a:off x="11310171" y="6629437"/>
            <a:ext cx="450029" cy="123273"/>
          </a:xfrm>
        </p:spPr>
        <p:txBody>
          <a:bodyPr/>
          <a:lstStyle>
            <a:lvl1pPr>
              <a:defRPr>
                <a:solidFill>
                  <a:schemeClr val="bg1">
                    <a:alpha val="50000"/>
                  </a:schemeClr>
                </a:solidFill>
              </a:defRPr>
            </a:lvl1pPr>
          </a:lstStyle>
          <a:p>
            <a:pPr algn="r"/>
            <a:fld id="{B6F15528-21DE-4FAA-801E-634DDDAF4B2B}" type="slidenum">
              <a:rPr lang="en-RO" smtClean="0"/>
              <a:pPr algn="r"/>
              <a:t>‹#›</a:t>
            </a:fld>
            <a:endParaRPr lang="en-RO" dirty="0"/>
          </a:p>
        </p:txBody>
      </p:sp>
    </p:spTree>
    <p:extLst>
      <p:ext uri="{BB962C8B-B14F-4D97-AF65-F5344CB8AC3E}">
        <p14:creationId xmlns:p14="http://schemas.microsoft.com/office/powerpoint/2010/main" val="3062947774"/>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Date Placeholder 1">
            <a:extLst>
              <a:ext uri="{FF2B5EF4-FFF2-40B4-BE49-F238E27FC236}">
                <a16:creationId xmlns:a16="http://schemas.microsoft.com/office/drawing/2014/main" id="{8347BD7C-C358-F44B-AA54-409401A4675B}"/>
              </a:ext>
            </a:extLst>
          </p:cNvPr>
          <p:cNvSpPr>
            <a:spLocks noGrp="1"/>
          </p:cNvSpPr>
          <p:nvPr>
            <p:ph type="dt" sz="half" idx="2"/>
          </p:nvPr>
        </p:nvSpPr>
        <p:spPr>
          <a:xfrm>
            <a:off x="431801" y="6629437"/>
            <a:ext cx="659092" cy="123273"/>
          </a:xfrm>
          <a:prstGeom prst="rect">
            <a:avLst/>
          </a:prstGeom>
        </p:spPr>
        <p:txBody>
          <a:bodyPr lIns="0" tIns="0" rIns="0" bIns="0"/>
          <a:lstStyle>
            <a:lvl1pPr>
              <a:defRPr sz="700">
                <a:solidFill>
                  <a:srgbClr val="B1B1B1"/>
                </a:solidFill>
              </a:defRPr>
            </a:lvl1pPr>
          </a:lstStyle>
          <a:p>
            <a:fld id="{F40781DE-D30D-4F21-88EB-A5E5C220F3C9}" type="datetime1">
              <a:rPr lang="ro-RO" smtClean="0"/>
              <a:t>01.02.2024</a:t>
            </a:fld>
            <a:endParaRPr lang="en-US" dirty="0"/>
          </a:p>
        </p:txBody>
      </p:sp>
      <p:sp>
        <p:nvSpPr>
          <p:cNvPr id="11" name="Footer Placeholder 2">
            <a:extLst>
              <a:ext uri="{FF2B5EF4-FFF2-40B4-BE49-F238E27FC236}">
                <a16:creationId xmlns:a16="http://schemas.microsoft.com/office/drawing/2014/main" id="{CF317480-CA0B-9043-A99D-1B1FFF140361}"/>
              </a:ext>
            </a:extLst>
          </p:cNvPr>
          <p:cNvSpPr>
            <a:spLocks noGrp="1"/>
          </p:cNvSpPr>
          <p:nvPr>
            <p:ph type="ftr" sz="quarter" idx="3"/>
          </p:nvPr>
        </p:nvSpPr>
        <p:spPr>
          <a:xfrm>
            <a:off x="3232075" y="6629437"/>
            <a:ext cx="5727851" cy="123273"/>
          </a:xfrm>
          <a:prstGeom prst="rect">
            <a:avLst/>
          </a:prstGeom>
        </p:spPr>
        <p:txBody>
          <a:bodyPr lIns="0" tIns="0" rIns="0" bIns="0"/>
          <a:lstStyle>
            <a:lvl1pPr>
              <a:defRPr sz="700">
                <a:solidFill>
                  <a:srgbClr val="B1B1B1"/>
                </a:solidFill>
              </a:defRPr>
            </a:lvl1pPr>
          </a:lstStyle>
          <a:p>
            <a:pPr marL="6351" algn="ctr">
              <a:spcBef>
                <a:spcPts val="68"/>
              </a:spcBef>
            </a:pPr>
            <a:r>
              <a:rPr lang="en-US" spc="8"/>
              <a:t>P3 group company presentation</a:t>
            </a:r>
            <a:endParaRPr lang="en-US" spc="-8" dirty="0"/>
          </a:p>
        </p:txBody>
      </p:sp>
      <p:sp>
        <p:nvSpPr>
          <p:cNvPr id="12" name="Slide Number Placeholder 3">
            <a:extLst>
              <a:ext uri="{FF2B5EF4-FFF2-40B4-BE49-F238E27FC236}">
                <a16:creationId xmlns:a16="http://schemas.microsoft.com/office/drawing/2014/main" id="{73AD3961-E89C-0C43-8D9D-27B72C97D478}"/>
              </a:ext>
            </a:extLst>
          </p:cNvPr>
          <p:cNvSpPr>
            <a:spLocks noGrp="1"/>
          </p:cNvSpPr>
          <p:nvPr>
            <p:ph type="sldNum" sz="quarter" idx="4"/>
          </p:nvPr>
        </p:nvSpPr>
        <p:spPr>
          <a:xfrm>
            <a:off x="11310171" y="6629437"/>
            <a:ext cx="450029" cy="123273"/>
          </a:xfrm>
          <a:prstGeom prst="rect">
            <a:avLst/>
          </a:prstGeom>
        </p:spPr>
        <p:txBody>
          <a:bodyPr lIns="0" tIns="0" rIns="0" bIns="0"/>
          <a:lstStyle>
            <a:lvl1pPr>
              <a:defRPr sz="700">
                <a:solidFill>
                  <a:srgbClr val="B1B1B1"/>
                </a:solidFill>
              </a:defRPr>
            </a:lvl1pPr>
          </a:lstStyle>
          <a:p>
            <a:pPr algn="r"/>
            <a:fld id="{B6F15528-21DE-4FAA-801E-634DDDAF4B2B}" type="slidenum">
              <a:rPr lang="en-RO" smtClean="0"/>
              <a:pPr algn="r"/>
              <a:t>‹#›</a:t>
            </a:fld>
            <a:endParaRPr lang="en-RO" dirty="0"/>
          </a:p>
        </p:txBody>
      </p:sp>
      <p:sp>
        <p:nvSpPr>
          <p:cNvPr id="15" name="Text Placeholder 14">
            <a:extLst>
              <a:ext uri="{FF2B5EF4-FFF2-40B4-BE49-F238E27FC236}">
                <a16:creationId xmlns:a16="http://schemas.microsoft.com/office/drawing/2014/main" id="{A68400A4-883C-004A-A7F2-D037699194F5}"/>
              </a:ext>
            </a:extLst>
          </p:cNvPr>
          <p:cNvSpPr>
            <a:spLocks noGrp="1"/>
          </p:cNvSpPr>
          <p:nvPr>
            <p:ph type="body" idx="1"/>
          </p:nvPr>
        </p:nvSpPr>
        <p:spPr>
          <a:xfrm>
            <a:off x="431800" y="1178719"/>
            <a:ext cx="11328400" cy="4998244"/>
          </a:xfrm>
          <a:prstGeom prst="rect">
            <a:avLst/>
          </a:prstGeom>
        </p:spPr>
        <p:txBody>
          <a:bodyPr vert="horz" lIns="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RO" dirty="0"/>
          </a:p>
        </p:txBody>
      </p:sp>
      <p:sp>
        <p:nvSpPr>
          <p:cNvPr id="13" name="Title Placeholder 3">
            <a:extLst>
              <a:ext uri="{FF2B5EF4-FFF2-40B4-BE49-F238E27FC236}">
                <a16:creationId xmlns:a16="http://schemas.microsoft.com/office/drawing/2014/main" id="{9B330CFF-DB8A-4E42-AA0F-E9A32C99241B}"/>
              </a:ext>
            </a:extLst>
          </p:cNvPr>
          <p:cNvSpPr>
            <a:spLocks noGrp="1"/>
          </p:cNvSpPr>
          <p:nvPr>
            <p:ph type="title"/>
          </p:nvPr>
        </p:nvSpPr>
        <p:spPr>
          <a:xfrm>
            <a:off x="431800" y="226675"/>
            <a:ext cx="10299549" cy="468141"/>
          </a:xfrm>
          <a:prstGeom prst="rect">
            <a:avLst/>
          </a:prstGeom>
        </p:spPr>
        <p:txBody>
          <a:bodyPr vert="horz" lIns="0" tIns="0" rIns="0" bIns="0" rtlCol="0" anchor="t">
            <a:normAutofit/>
          </a:bodyPr>
          <a:lstStyle/>
          <a:p>
            <a:r>
              <a:rPr lang="en-US" dirty="0"/>
              <a:t>Click to edit Master title style</a:t>
            </a:r>
            <a:endParaRPr lang="en-RO" dirty="0"/>
          </a:p>
        </p:txBody>
      </p:sp>
    </p:spTree>
    <p:extLst>
      <p:ext uri="{BB962C8B-B14F-4D97-AF65-F5344CB8AC3E}">
        <p14:creationId xmlns:p14="http://schemas.microsoft.com/office/powerpoint/2010/main" val="255135212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 id="2147483707" r:id="rId47"/>
    <p:sldLayoutId id="2147483708" r:id="rId48"/>
    <p:sldLayoutId id="2147483709" r:id="rId49"/>
    <p:sldLayoutId id="2147483710" r:id="rId50"/>
    <p:sldLayoutId id="2147483711" r:id="rId51"/>
    <p:sldLayoutId id="2147483712" r:id="rId52"/>
    <p:sldLayoutId id="2147483713" r:id="rId53"/>
    <p:sldLayoutId id="2147483714" r:id="rId54"/>
  </p:sldLayoutIdLst>
  <p:hf hdr="0" ftr="0" dt="0"/>
  <p:txStyles>
    <p:titleStyle>
      <a:lvl1pPr algn="l" defTabSz="914344" rtl="0" eaLnBrk="1" latinLnBrk="0" hangingPunct="1">
        <a:lnSpc>
          <a:spcPct val="90000"/>
        </a:lnSpc>
        <a:spcBef>
          <a:spcPct val="0"/>
        </a:spcBef>
        <a:buNone/>
        <a:defRPr sz="3600" kern="1200" spc="-200" baseline="0">
          <a:solidFill>
            <a:schemeClr val="accent1"/>
          </a:solidFill>
          <a:latin typeface="+mn-lt"/>
          <a:ea typeface="+mj-ea"/>
          <a:cs typeface="+mj-cs"/>
        </a:defRPr>
      </a:lvl1pPr>
    </p:titleStyle>
    <p:bodyStyle>
      <a:lvl1pPr marL="89998" indent="-89998" algn="l" defTabSz="914344" rtl="0" eaLnBrk="1" latinLnBrk="0" hangingPunct="1">
        <a:lnSpc>
          <a:spcPct val="90000"/>
        </a:lnSpc>
        <a:spcBef>
          <a:spcPts val="1000"/>
        </a:spcBef>
        <a:buClr>
          <a:schemeClr val="accent1"/>
        </a:buClr>
        <a:buFont typeface="Arial" panose="020B0604020202020204" pitchFamily="34" charset="0"/>
        <a:buChar char="•"/>
        <a:defRPr sz="1000" kern="1200">
          <a:solidFill>
            <a:srgbClr val="000000"/>
          </a:solidFill>
          <a:latin typeface="+mn-lt"/>
          <a:ea typeface="+mn-ea"/>
          <a:cs typeface="+mn-cs"/>
        </a:defRPr>
      </a:lvl1pPr>
      <a:lvl2pPr marL="270663" indent="-111123" algn="l" defTabSz="914344" rtl="0" eaLnBrk="1" latinLnBrk="0" hangingPunct="1">
        <a:lnSpc>
          <a:spcPct val="90000"/>
        </a:lnSpc>
        <a:spcBef>
          <a:spcPts val="500"/>
        </a:spcBef>
        <a:buClr>
          <a:schemeClr val="accent1"/>
        </a:buClr>
        <a:buFont typeface="Arial" panose="020B0604020202020204" pitchFamily="34" charset="0"/>
        <a:buChar char="•"/>
        <a:tabLst/>
        <a:defRPr sz="1000" kern="1200">
          <a:solidFill>
            <a:srgbClr val="000000"/>
          </a:solidFill>
          <a:latin typeface="+mn-lt"/>
          <a:ea typeface="+mn-ea"/>
          <a:cs typeface="+mn-cs"/>
        </a:defRPr>
      </a:lvl2pPr>
      <a:lvl3pPr marL="448458" indent="-111123" algn="l" defTabSz="914344" rtl="0" eaLnBrk="1" latinLnBrk="0" hangingPunct="1">
        <a:lnSpc>
          <a:spcPct val="90000"/>
        </a:lnSpc>
        <a:spcBef>
          <a:spcPts val="500"/>
        </a:spcBef>
        <a:buClr>
          <a:schemeClr val="accent1"/>
        </a:buClr>
        <a:buFont typeface="Arial" panose="020B0604020202020204" pitchFamily="34" charset="0"/>
        <a:buChar char="•"/>
        <a:tabLst/>
        <a:defRPr sz="1000" kern="1200">
          <a:solidFill>
            <a:srgbClr val="000000"/>
          </a:solidFill>
          <a:latin typeface="+mn-lt"/>
          <a:ea typeface="+mn-ea"/>
          <a:cs typeface="+mn-cs"/>
        </a:defRPr>
      </a:lvl3pPr>
      <a:lvl4pPr marL="625459" indent="-111123" algn="l" defTabSz="914344" rtl="0" eaLnBrk="1" latinLnBrk="0" hangingPunct="1">
        <a:lnSpc>
          <a:spcPct val="90000"/>
        </a:lnSpc>
        <a:spcBef>
          <a:spcPts val="500"/>
        </a:spcBef>
        <a:buClr>
          <a:schemeClr val="accent1"/>
        </a:buClr>
        <a:buFont typeface="Arial" panose="020B0604020202020204" pitchFamily="34" charset="0"/>
        <a:buChar char="•"/>
        <a:tabLst/>
        <a:defRPr sz="1000" kern="1200">
          <a:solidFill>
            <a:srgbClr val="000000"/>
          </a:solidFill>
          <a:latin typeface="+mn-lt"/>
          <a:ea typeface="+mn-ea"/>
          <a:cs typeface="+mn-cs"/>
        </a:defRPr>
      </a:lvl4pPr>
      <a:lvl5pPr marL="825479" indent="-111123" algn="l" defTabSz="914344" rtl="0" eaLnBrk="1" latinLnBrk="0" hangingPunct="1">
        <a:lnSpc>
          <a:spcPct val="90000"/>
        </a:lnSpc>
        <a:spcBef>
          <a:spcPts val="500"/>
        </a:spcBef>
        <a:buClr>
          <a:schemeClr val="accent1"/>
        </a:buClr>
        <a:buFont typeface="Arial" panose="020B0604020202020204" pitchFamily="34" charset="0"/>
        <a:buChar char="•"/>
        <a:tabLst/>
        <a:defRPr sz="1000" kern="1200">
          <a:solidFill>
            <a:srgbClr val="000000"/>
          </a:solidFill>
          <a:latin typeface="+mn-lt"/>
          <a:ea typeface="+mn-ea"/>
          <a:cs typeface="+mn-cs"/>
        </a:defRPr>
      </a:lvl5pPr>
      <a:lvl6pPr marL="2514444" indent="-228585" algn="l" defTabSz="91434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15" indent="-228585" algn="l" defTabSz="91434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785" indent="-228585" algn="l" defTabSz="91434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958" indent="-228585" algn="l" defTabSz="91434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44" rtl="0" eaLnBrk="1" latinLnBrk="0" hangingPunct="1">
        <a:defRPr sz="1800" kern="1200">
          <a:solidFill>
            <a:schemeClr val="tx1"/>
          </a:solidFill>
          <a:latin typeface="+mn-lt"/>
          <a:ea typeface="+mn-ea"/>
          <a:cs typeface="+mn-cs"/>
        </a:defRPr>
      </a:lvl1pPr>
      <a:lvl2pPr marL="457171" algn="l" defTabSz="914344" rtl="0" eaLnBrk="1" latinLnBrk="0" hangingPunct="1">
        <a:defRPr sz="1800" kern="1200">
          <a:solidFill>
            <a:schemeClr val="tx1"/>
          </a:solidFill>
          <a:latin typeface="+mn-lt"/>
          <a:ea typeface="+mn-ea"/>
          <a:cs typeface="+mn-cs"/>
        </a:defRPr>
      </a:lvl2pPr>
      <a:lvl3pPr marL="914344" algn="l" defTabSz="914344" rtl="0" eaLnBrk="1" latinLnBrk="0" hangingPunct="1">
        <a:defRPr sz="1800" kern="1200">
          <a:solidFill>
            <a:schemeClr val="tx1"/>
          </a:solidFill>
          <a:latin typeface="+mn-lt"/>
          <a:ea typeface="+mn-ea"/>
          <a:cs typeface="+mn-cs"/>
        </a:defRPr>
      </a:lvl3pPr>
      <a:lvl4pPr marL="1371515" algn="l" defTabSz="914344" rtl="0" eaLnBrk="1" latinLnBrk="0" hangingPunct="1">
        <a:defRPr sz="1800" kern="1200">
          <a:solidFill>
            <a:schemeClr val="tx1"/>
          </a:solidFill>
          <a:latin typeface="+mn-lt"/>
          <a:ea typeface="+mn-ea"/>
          <a:cs typeface="+mn-cs"/>
        </a:defRPr>
      </a:lvl4pPr>
      <a:lvl5pPr marL="1828685" algn="l" defTabSz="914344" rtl="0" eaLnBrk="1" latinLnBrk="0" hangingPunct="1">
        <a:defRPr sz="1800" kern="1200">
          <a:solidFill>
            <a:schemeClr val="tx1"/>
          </a:solidFill>
          <a:latin typeface="+mn-lt"/>
          <a:ea typeface="+mn-ea"/>
          <a:cs typeface="+mn-cs"/>
        </a:defRPr>
      </a:lvl5pPr>
      <a:lvl6pPr marL="2285858" algn="l" defTabSz="914344" rtl="0" eaLnBrk="1" latinLnBrk="0" hangingPunct="1">
        <a:defRPr sz="1800" kern="1200">
          <a:solidFill>
            <a:schemeClr val="tx1"/>
          </a:solidFill>
          <a:latin typeface="+mn-lt"/>
          <a:ea typeface="+mn-ea"/>
          <a:cs typeface="+mn-cs"/>
        </a:defRPr>
      </a:lvl6pPr>
      <a:lvl7pPr marL="2743029" algn="l" defTabSz="914344" rtl="0" eaLnBrk="1" latinLnBrk="0" hangingPunct="1">
        <a:defRPr sz="1800" kern="1200">
          <a:solidFill>
            <a:schemeClr val="tx1"/>
          </a:solidFill>
          <a:latin typeface="+mn-lt"/>
          <a:ea typeface="+mn-ea"/>
          <a:cs typeface="+mn-cs"/>
        </a:defRPr>
      </a:lvl7pPr>
      <a:lvl8pPr marL="3200200" algn="l" defTabSz="914344" rtl="0" eaLnBrk="1" latinLnBrk="0" hangingPunct="1">
        <a:defRPr sz="1800" kern="1200">
          <a:solidFill>
            <a:schemeClr val="tx1"/>
          </a:solidFill>
          <a:latin typeface="+mn-lt"/>
          <a:ea typeface="+mn-ea"/>
          <a:cs typeface="+mn-cs"/>
        </a:defRPr>
      </a:lvl8pPr>
      <a:lvl9pPr marL="3657371" algn="l" defTabSz="914344"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46" orient="horz" pos="1620">
          <p15:clr>
            <a:srgbClr val="F26B43"/>
          </p15:clr>
        </p15:guide>
        <p15:guide id="54" orient="horz" pos="7971">
          <p15:clr>
            <a:srgbClr val="F26B43"/>
          </p15:clr>
        </p15:guide>
        <p15:guide id="57" pos="204">
          <p15:clr>
            <a:srgbClr val="F26B43"/>
          </p15:clr>
        </p15:guide>
        <p15:guide id="58" pos="5556">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51.xml"/></Relationships>
</file>

<file path=ppt/slides/_rels/slide10.xml.rels><?xml version="1.0" encoding="UTF-8" standalone="yes"?>
<Relationships xmlns="http://schemas.openxmlformats.org/package/2006/relationships"><Relationship Id="rId3" Type="http://schemas.openxmlformats.org/officeDocument/2006/relationships/image" Target="../media/image32.jpg"/><Relationship Id="rId7"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41.xml"/><Relationship Id="rId6" Type="http://schemas.openxmlformats.org/officeDocument/2006/relationships/image" Target="../media/image18.png"/><Relationship Id="rId5" Type="http://schemas.openxmlformats.org/officeDocument/2006/relationships/image" Target="../media/image3.sv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openxmlformats.org/officeDocument/2006/relationships/image" Target="../media/image17.png"/><Relationship Id="rId5" Type="http://schemas.microsoft.com/office/2007/relationships/hdphoto" Target="../media/hdphoto1.wdp"/><Relationship Id="rId4" Type="http://schemas.openxmlformats.org/officeDocument/2006/relationships/image" Target="../media/image34.png"/></Relationships>
</file>

<file path=ppt/slides/_rels/slide12.xml.rels><?xml version="1.0" encoding="UTF-8" standalone="yes"?>
<Relationships xmlns="http://schemas.openxmlformats.org/package/2006/relationships"><Relationship Id="rId8" Type="http://schemas.openxmlformats.org/officeDocument/2006/relationships/image" Target="../media/image38.svg"/><Relationship Id="rId13" Type="http://schemas.openxmlformats.org/officeDocument/2006/relationships/image" Target="../media/image43.png"/><Relationship Id="rId3" Type="http://schemas.openxmlformats.org/officeDocument/2006/relationships/image" Target="../media/image17.png"/><Relationship Id="rId7" Type="http://schemas.openxmlformats.org/officeDocument/2006/relationships/image" Target="../media/image37.png"/><Relationship Id="rId12" Type="http://schemas.openxmlformats.org/officeDocument/2006/relationships/image" Target="../media/image42.svg"/><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openxmlformats.org/officeDocument/2006/relationships/image" Target="../media/image36.svg"/><Relationship Id="rId11" Type="http://schemas.openxmlformats.org/officeDocument/2006/relationships/image" Target="../media/image41.png"/><Relationship Id="rId5" Type="http://schemas.openxmlformats.org/officeDocument/2006/relationships/image" Target="../media/image35.png"/><Relationship Id="rId10" Type="http://schemas.openxmlformats.org/officeDocument/2006/relationships/image" Target="../media/image40.svg"/><Relationship Id="rId4" Type="http://schemas.openxmlformats.org/officeDocument/2006/relationships/image" Target="../media/image18.png"/><Relationship Id="rId9" Type="http://schemas.openxmlformats.org/officeDocument/2006/relationships/image" Target="../media/image39.png"/><Relationship Id="rId14" Type="http://schemas.openxmlformats.org/officeDocument/2006/relationships/image" Target="../media/image44.sv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0.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5.jpg"/><Relationship Id="rId1" Type="http://schemas.openxmlformats.org/officeDocument/2006/relationships/slideLayout" Target="../slideLayouts/slideLayout41.xml"/><Relationship Id="rId6" Type="http://schemas.openxmlformats.org/officeDocument/2006/relationships/image" Target="../media/image17.png"/><Relationship Id="rId5" Type="http://schemas.openxmlformats.org/officeDocument/2006/relationships/image" Target="../media/image18.png"/><Relationship Id="rId4" Type="http://schemas.openxmlformats.org/officeDocument/2006/relationships/image" Target="../media/image3.svg"/></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8.xml"/><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1.xml"/><Relationship Id="rId1" Type="http://schemas.openxmlformats.org/officeDocument/2006/relationships/slideLayout" Target="../slideLayouts/slideLayout8.xml"/><Relationship Id="rId5" Type="http://schemas.openxmlformats.org/officeDocument/2006/relationships/image" Target="../media/image18.png"/><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8.xml"/><Relationship Id="rId5" Type="http://schemas.openxmlformats.org/officeDocument/2006/relationships/image" Target="../media/image47.png"/><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47.png"/><Relationship Id="rId1" Type="http://schemas.openxmlformats.org/officeDocument/2006/relationships/slideLayout" Target="../slideLayouts/slideLayout8.xml"/><Relationship Id="rId5" Type="http://schemas.openxmlformats.org/officeDocument/2006/relationships/image" Target="../media/image48.png"/><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51.xml"/><Relationship Id="rId4" Type="http://schemas.openxmlformats.org/officeDocument/2006/relationships/image" Target="../media/image18.png"/></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8.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8.xml"/><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17.png"/><Relationship Id="rId7" Type="http://schemas.openxmlformats.org/officeDocument/2006/relationships/image" Target="../media/image51.png"/><Relationship Id="rId2" Type="http://schemas.openxmlformats.org/officeDocument/2006/relationships/notesSlide" Target="../notesSlides/notesSlide15.xml"/><Relationship Id="rId1" Type="http://schemas.openxmlformats.org/officeDocument/2006/relationships/slideLayout" Target="../slideLayouts/slideLayout8.xml"/><Relationship Id="rId6" Type="http://schemas.microsoft.com/office/2007/relationships/hdphoto" Target="../media/hdphoto2.wdp"/><Relationship Id="rId5" Type="http://schemas.openxmlformats.org/officeDocument/2006/relationships/image" Target="../media/image50.png"/><Relationship Id="rId4" Type="http://schemas.openxmlformats.org/officeDocument/2006/relationships/image" Target="../media/image18.png"/></Relationships>
</file>

<file path=ppt/slides/_rels/slide23.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17.png"/><Relationship Id="rId7" Type="http://schemas.openxmlformats.org/officeDocument/2006/relationships/image" Target="../media/image51.png"/><Relationship Id="rId2" Type="http://schemas.openxmlformats.org/officeDocument/2006/relationships/notesSlide" Target="../notesSlides/notesSlide16.xml"/><Relationship Id="rId1" Type="http://schemas.openxmlformats.org/officeDocument/2006/relationships/slideLayout" Target="../slideLayouts/slideLayout8.xml"/><Relationship Id="rId6" Type="http://schemas.microsoft.com/office/2007/relationships/hdphoto" Target="../media/hdphoto2.wdp"/><Relationship Id="rId5" Type="http://schemas.openxmlformats.org/officeDocument/2006/relationships/image" Target="../media/image50.png"/><Relationship Id="rId4" Type="http://schemas.openxmlformats.org/officeDocument/2006/relationships/image" Target="../media/image18.png"/></Relationships>
</file>

<file path=ppt/slides/_rels/slide24.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17.png"/><Relationship Id="rId7" Type="http://schemas.openxmlformats.org/officeDocument/2006/relationships/chart" Target="../charts/chart1.xml"/><Relationship Id="rId2" Type="http://schemas.openxmlformats.org/officeDocument/2006/relationships/notesSlide" Target="../notesSlides/notesSlide17.xml"/><Relationship Id="rId1" Type="http://schemas.openxmlformats.org/officeDocument/2006/relationships/slideLayout" Target="../slideLayouts/slideLayout8.xml"/><Relationship Id="rId6" Type="http://schemas.openxmlformats.org/officeDocument/2006/relationships/image" Target="../media/image53.png"/><Relationship Id="rId5" Type="http://schemas.openxmlformats.org/officeDocument/2006/relationships/image" Target="../media/image54.png"/><Relationship Id="rId4" Type="http://schemas.openxmlformats.org/officeDocument/2006/relationships/image" Target="../media/image18.png"/><Relationship Id="rId9" Type="http://schemas.openxmlformats.org/officeDocument/2006/relationships/chart" Target="../charts/chart2.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chart" Target="../charts/chart4.xml"/><Relationship Id="rId2" Type="http://schemas.openxmlformats.org/officeDocument/2006/relationships/notesSlide" Target="../notesSlides/notesSlide18.xml"/><Relationship Id="rId1" Type="http://schemas.openxmlformats.org/officeDocument/2006/relationships/slideLayout" Target="../slideLayouts/slideLayout8.xml"/><Relationship Id="rId6" Type="http://schemas.openxmlformats.org/officeDocument/2006/relationships/chart" Target="../charts/chart3.xml"/><Relationship Id="rId5" Type="http://schemas.openxmlformats.org/officeDocument/2006/relationships/image" Target="../media/image52.png"/><Relationship Id="rId4" Type="http://schemas.openxmlformats.org/officeDocument/2006/relationships/image" Target="../media/image18.png"/></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5.jpg"/><Relationship Id="rId1" Type="http://schemas.openxmlformats.org/officeDocument/2006/relationships/slideLayout" Target="../slideLayouts/slideLayout41.xml"/><Relationship Id="rId6" Type="http://schemas.openxmlformats.org/officeDocument/2006/relationships/image" Target="../media/image17.png"/><Relationship Id="rId5" Type="http://schemas.openxmlformats.org/officeDocument/2006/relationships/image" Target="../media/image18.png"/><Relationship Id="rId4" Type="http://schemas.openxmlformats.org/officeDocument/2006/relationships/image" Target="../media/image3.svg"/></Relationships>
</file>

<file path=ppt/slides/_rels/slide3.xml.rels><?xml version="1.0" encoding="UTF-8" standalone="yes"?>
<Relationships xmlns="http://schemas.openxmlformats.org/package/2006/relationships"><Relationship Id="rId8" Type="http://schemas.openxmlformats.org/officeDocument/2006/relationships/image" Target="../media/image21.JPG"/><Relationship Id="rId3" Type="http://schemas.openxmlformats.org/officeDocument/2006/relationships/image" Target="../media/image16.png"/><Relationship Id="rId7" Type="http://schemas.openxmlformats.org/officeDocument/2006/relationships/image" Target="../media/image20.svg"/><Relationship Id="rId2" Type="http://schemas.openxmlformats.org/officeDocument/2006/relationships/notesSlide" Target="../notesSlides/notesSlide1.xml"/><Relationship Id="rId1" Type="http://schemas.openxmlformats.org/officeDocument/2006/relationships/slideLayout" Target="../slideLayouts/slideLayout52.xml"/><Relationship Id="rId6" Type="http://schemas.openxmlformats.org/officeDocument/2006/relationships/image" Target="../media/image19.png"/><Relationship Id="rId11" Type="http://schemas.openxmlformats.org/officeDocument/2006/relationships/image" Target="../media/image24.JPG"/><Relationship Id="rId5" Type="http://schemas.openxmlformats.org/officeDocument/2006/relationships/image" Target="../media/image18.png"/><Relationship Id="rId10" Type="http://schemas.openxmlformats.org/officeDocument/2006/relationships/image" Target="../media/image23.JPG"/><Relationship Id="rId4" Type="http://schemas.openxmlformats.org/officeDocument/2006/relationships/image" Target="../media/image17.png"/><Relationship Id="rId9" Type="http://schemas.openxmlformats.org/officeDocument/2006/relationships/image" Target="../media/image22.JPG"/></Relationships>
</file>

<file path=ppt/slides/_rels/slide4.xml.rels><?xml version="1.0" encoding="UTF-8" standalone="yes"?>
<Relationships xmlns="http://schemas.openxmlformats.org/package/2006/relationships"><Relationship Id="rId8" Type="http://schemas.openxmlformats.org/officeDocument/2006/relationships/image" Target="../media/image22.JPG"/><Relationship Id="rId3" Type="http://schemas.openxmlformats.org/officeDocument/2006/relationships/image" Target="../media/image17.png"/><Relationship Id="rId7" Type="http://schemas.openxmlformats.org/officeDocument/2006/relationships/image" Target="../media/image21.JPG"/><Relationship Id="rId2" Type="http://schemas.openxmlformats.org/officeDocument/2006/relationships/image" Target="../media/image16.png"/><Relationship Id="rId1" Type="http://schemas.openxmlformats.org/officeDocument/2006/relationships/slideLayout" Target="../slideLayouts/slideLayout52.xml"/><Relationship Id="rId6" Type="http://schemas.openxmlformats.org/officeDocument/2006/relationships/image" Target="../media/image20.svg"/><Relationship Id="rId5" Type="http://schemas.openxmlformats.org/officeDocument/2006/relationships/image" Target="../media/image19.png"/><Relationship Id="rId10" Type="http://schemas.openxmlformats.org/officeDocument/2006/relationships/image" Target="../media/image24.JPG"/><Relationship Id="rId4" Type="http://schemas.openxmlformats.org/officeDocument/2006/relationships/image" Target="../media/image18.png"/><Relationship Id="rId9" Type="http://schemas.openxmlformats.org/officeDocument/2006/relationships/image" Target="../media/image23.JPG"/></Relationships>
</file>

<file path=ppt/slides/_rels/slide5.xml.rels><?xml version="1.0" encoding="UTF-8" standalone="yes"?>
<Relationships xmlns="http://schemas.openxmlformats.org/package/2006/relationships"><Relationship Id="rId3" Type="http://schemas.openxmlformats.org/officeDocument/2006/relationships/image" Target="../media/image25.jpeg"/><Relationship Id="rId7"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41.xml"/><Relationship Id="rId6" Type="http://schemas.openxmlformats.org/officeDocument/2006/relationships/image" Target="../media/image17.png"/><Relationship Id="rId5" Type="http://schemas.openxmlformats.org/officeDocument/2006/relationships/image" Target="../media/image3.sv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26.png"/><Relationship Id="rId7"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27.sv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21.xml"/><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8.xml"/><Relationship Id="rId5" Type="http://schemas.openxmlformats.org/officeDocument/2006/relationships/image" Target="../media/image30.png"/><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8.xml"/><Relationship Id="rId5" Type="http://schemas.openxmlformats.org/officeDocument/2006/relationships/image" Target="../media/image31.pn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Slide Number Placeholder 28">
            <a:extLst>
              <a:ext uri="{FF2B5EF4-FFF2-40B4-BE49-F238E27FC236}">
                <a16:creationId xmlns:a16="http://schemas.microsoft.com/office/drawing/2014/main" id="{920FF758-DCA6-D748-A429-51568135ECEE}"/>
              </a:ext>
            </a:extLst>
          </p:cNvPr>
          <p:cNvSpPr>
            <a:spLocks noGrp="1"/>
          </p:cNvSpPr>
          <p:nvPr>
            <p:ph type="sldNum" sz="quarter" idx="81"/>
          </p:nvPr>
        </p:nvSpPr>
        <p:spPr/>
        <p:txBody>
          <a:bodyPr/>
          <a:lstStyle/>
          <a:p>
            <a:pPr algn="r" defTabSz="609546"/>
            <a:fld id="{B6F15528-21DE-4FAA-801E-634DDDAF4B2B}" type="slidenum">
              <a:rPr lang="en-RO">
                <a:solidFill>
                  <a:srgbClr val="FFFFFF">
                    <a:alpha val="50000"/>
                  </a:srgbClr>
                </a:solidFill>
                <a:latin typeface="Roboto Light"/>
              </a:rPr>
              <a:pPr algn="r" defTabSz="609546"/>
              <a:t>1</a:t>
            </a:fld>
            <a:endParaRPr lang="en-RO" dirty="0">
              <a:solidFill>
                <a:srgbClr val="FFFFFF">
                  <a:alpha val="50000"/>
                </a:srgbClr>
              </a:solidFill>
              <a:latin typeface="Roboto Light"/>
            </a:endParaRPr>
          </a:p>
        </p:txBody>
      </p:sp>
      <p:pic>
        <p:nvPicPr>
          <p:cNvPr id="8" name="Graphic 40">
            <a:extLst>
              <a:ext uri="{FF2B5EF4-FFF2-40B4-BE49-F238E27FC236}">
                <a16:creationId xmlns:a16="http://schemas.microsoft.com/office/drawing/2014/main" id="{B5958000-C3B2-B9B0-8223-A511731C47AD}"/>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520167" y="1924152"/>
            <a:ext cx="3151665" cy="3009696"/>
          </a:xfrm>
          <a:prstGeom prst="rect">
            <a:avLst/>
          </a:prstGeom>
        </p:spPr>
      </p:pic>
    </p:spTree>
    <p:extLst>
      <p:ext uri="{BB962C8B-B14F-4D97-AF65-F5344CB8AC3E}">
        <p14:creationId xmlns:p14="http://schemas.microsoft.com/office/powerpoint/2010/main" val="2248534131"/>
      </p:ext>
    </p:extLst>
  </p:cSld>
  <p:clrMapOvr>
    <a:masterClrMapping/>
  </p:clrMapOvr>
  <mc:AlternateContent xmlns:mc="http://schemas.openxmlformats.org/markup-compatibility/2006" xmlns:p14="http://schemas.microsoft.com/office/powerpoint/2010/main">
    <mc:Choice Requires="p14">
      <p:transition p14:dur="10" advTm="2000"/>
    </mc:Choice>
    <mc:Fallback xmlns="">
      <p:transition advTm="2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3" presetClass="path" presetSubtype="0" accel="50000" decel="50000" fill="hold" nodeType="clickEffect">
                                  <p:stCondLst>
                                    <p:cond delay="0"/>
                                  </p:stCondLst>
                                  <p:childTnLst>
                                    <p:animMotion origin="layout" path="M 0 0 L 0.22266 0 C 0.32214 0 0.44544 -0.11852 0.44544 -0.21412 L 0.44544 -0.42731 " pathEditMode="relative" rAng="0" ptsTypes="AAAA">
                                      <p:cBhvr>
                                        <p:cTn id="6" dur="2000" fill="hold"/>
                                        <p:tgtEl>
                                          <p:spTgt spid="8"/>
                                        </p:tgtEl>
                                        <p:attrNameLst>
                                          <p:attrName>ppt_x</p:attrName>
                                          <p:attrName>ppt_y</p:attrName>
                                        </p:attrNameLst>
                                      </p:cBhvr>
                                      <p:rCtr x="22266" y="-21366"/>
                                    </p:animMotion>
                                  </p:childTnLst>
                                </p:cTn>
                              </p:par>
                              <p:par>
                                <p:cTn id="7" presetID="6" presetClass="emph" presetSubtype="0" fill="hold" nodeType="withEffect">
                                  <p:stCondLst>
                                    <p:cond delay="0"/>
                                  </p:stCondLst>
                                  <p:childTnLst>
                                    <p:animScale>
                                      <p:cBhvr>
                                        <p:cTn id="8" dur="2000" fill="hold"/>
                                        <p:tgtEl>
                                          <p:spTgt spid="8"/>
                                        </p:tgtEl>
                                      </p:cBhvr>
                                      <p:by x="25000" y="2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10" descr="A person holding a vacuum cleaner&#10;&#10;Description automatically generated">
            <a:extLst>
              <a:ext uri="{FF2B5EF4-FFF2-40B4-BE49-F238E27FC236}">
                <a16:creationId xmlns:a16="http://schemas.microsoft.com/office/drawing/2014/main" id="{0446A4D8-7D03-6909-F420-4B60A279544D}"/>
              </a:ext>
            </a:extLst>
          </p:cNvPr>
          <p:cNvPicPr>
            <a:picLocks noGrp="1" noChangeAspect="1"/>
          </p:cNvPicPr>
          <p:nvPr>
            <p:ph type="pic" sz="quarter" idx="44"/>
          </p:nvPr>
        </p:nvPicPr>
        <p:blipFill>
          <a:blip r:embed="rId3">
            <a:extLst>
              <a:ext uri="{28A0092B-C50C-407E-A947-70E740481C1C}">
                <a14:useLocalDpi xmlns:a14="http://schemas.microsoft.com/office/drawing/2010/main" val="0"/>
              </a:ext>
            </a:extLst>
          </a:blip>
          <a:srcRect l="23438" r="23438"/>
          <a:stretch>
            <a:fillRect/>
          </a:stretch>
        </p:blipFill>
        <p:spPr/>
      </p:pic>
      <p:sp>
        <p:nvSpPr>
          <p:cNvPr id="3" name="Text Placeholder 2"/>
          <p:cNvSpPr>
            <a:spLocks noGrp="1"/>
          </p:cNvSpPr>
          <p:nvPr>
            <p:ph type="body" sz="quarter" idx="14"/>
          </p:nvPr>
        </p:nvSpPr>
        <p:spPr>
          <a:xfrm>
            <a:off x="680715" y="3080699"/>
            <a:ext cx="5102720" cy="1633460"/>
          </a:xfrm>
        </p:spPr>
        <p:txBody>
          <a:bodyPr/>
          <a:lstStyle/>
          <a:p>
            <a:pPr algn="ctr"/>
            <a:r>
              <a:rPr lang="en-US" sz="6600" dirty="0"/>
              <a:t>Problem Statement</a:t>
            </a:r>
            <a:endParaRPr lang="uk-UA" sz="6600" dirty="0"/>
          </a:p>
        </p:txBody>
      </p:sp>
      <p:sp>
        <p:nvSpPr>
          <p:cNvPr id="6" name="Slide Number Placeholder 5">
            <a:extLst>
              <a:ext uri="{FF2B5EF4-FFF2-40B4-BE49-F238E27FC236}">
                <a16:creationId xmlns:a16="http://schemas.microsoft.com/office/drawing/2014/main" id="{9D8550F6-851D-5848-B24D-40C474DD14FC}"/>
              </a:ext>
            </a:extLst>
          </p:cNvPr>
          <p:cNvSpPr>
            <a:spLocks noGrp="1"/>
          </p:cNvSpPr>
          <p:nvPr>
            <p:ph type="sldNum" sz="quarter" idx="4"/>
          </p:nvPr>
        </p:nvSpPr>
        <p:spPr/>
        <p:txBody>
          <a:bodyPr/>
          <a:lstStyle/>
          <a:p>
            <a:pPr algn="r"/>
            <a:fld id="{B6F15528-21DE-4FAA-801E-634DDDAF4B2B}" type="slidenum">
              <a:rPr lang="en-RO" smtClean="0"/>
              <a:pPr algn="r"/>
              <a:t>10</a:t>
            </a:fld>
            <a:endParaRPr lang="en-RO" dirty="0"/>
          </a:p>
        </p:txBody>
      </p:sp>
      <p:pic>
        <p:nvPicPr>
          <p:cNvPr id="12" name="Graphic 11">
            <a:extLst>
              <a:ext uri="{FF2B5EF4-FFF2-40B4-BE49-F238E27FC236}">
                <a16:creationId xmlns:a16="http://schemas.microsoft.com/office/drawing/2014/main" id="{1C525B2C-BB17-4347-8F08-5CD119E2B774}"/>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325308" y="270000"/>
            <a:ext cx="416296" cy="403680"/>
          </a:xfrm>
          <a:prstGeom prst="rect">
            <a:avLst/>
          </a:prstGeom>
        </p:spPr>
      </p:pic>
      <p:pic>
        <p:nvPicPr>
          <p:cNvPr id="14" name="Picture 13">
            <a:extLst>
              <a:ext uri="{FF2B5EF4-FFF2-40B4-BE49-F238E27FC236}">
                <a16:creationId xmlns:a16="http://schemas.microsoft.com/office/drawing/2014/main" id="{2C83C8E6-6EE3-510E-2AB9-C1D76B6F2FC7}"/>
              </a:ext>
            </a:extLst>
          </p:cNvPr>
          <p:cNvPicPr>
            <a:picLocks noChangeAspect="1"/>
          </p:cNvPicPr>
          <p:nvPr/>
        </p:nvPicPr>
        <p:blipFill rotWithShape="1">
          <a:blip r:embed="rId6"/>
          <a:srcRect r="80874" b="3829"/>
          <a:stretch/>
        </p:blipFill>
        <p:spPr>
          <a:xfrm>
            <a:off x="10764165" y="6441940"/>
            <a:ext cx="771020" cy="270326"/>
          </a:xfrm>
          <a:prstGeom prst="rect">
            <a:avLst/>
          </a:prstGeom>
        </p:spPr>
      </p:pic>
      <p:pic>
        <p:nvPicPr>
          <p:cNvPr id="15" name="Picture 14">
            <a:extLst>
              <a:ext uri="{FF2B5EF4-FFF2-40B4-BE49-F238E27FC236}">
                <a16:creationId xmlns:a16="http://schemas.microsoft.com/office/drawing/2014/main" id="{BC14CFA0-481D-FFDF-07CB-A98825F69A0D}"/>
              </a:ext>
            </a:extLst>
          </p:cNvPr>
          <p:cNvPicPr>
            <a:picLocks noChangeAspect="1"/>
          </p:cNvPicPr>
          <p:nvPr/>
        </p:nvPicPr>
        <p:blipFill>
          <a:blip r:embed="rId7"/>
          <a:stretch>
            <a:fillRect/>
          </a:stretch>
        </p:blipFill>
        <p:spPr>
          <a:xfrm>
            <a:off x="6350299" y="6463104"/>
            <a:ext cx="3675529" cy="282487"/>
          </a:xfrm>
          <a:prstGeom prst="rect">
            <a:avLst/>
          </a:prstGeom>
        </p:spPr>
      </p:pic>
    </p:spTree>
    <p:extLst>
      <p:ext uri="{BB962C8B-B14F-4D97-AF65-F5344CB8AC3E}">
        <p14:creationId xmlns:p14="http://schemas.microsoft.com/office/powerpoint/2010/main" val="428667029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 name="Rectangle 129">
            <a:extLst>
              <a:ext uri="{FF2B5EF4-FFF2-40B4-BE49-F238E27FC236}">
                <a16:creationId xmlns:a16="http://schemas.microsoft.com/office/drawing/2014/main" id="{81A11946-F6BC-66DB-192E-0B26F523660B}"/>
              </a:ext>
            </a:extLst>
          </p:cNvPr>
          <p:cNvSpPr>
            <a:spLocks noGrp="1" noRot="1" noMove="1" noResize="1" noEditPoints="1" noAdjustHandles="1" noChangeArrowheads="1" noChangeShapeType="1"/>
          </p:cNvSpPr>
          <p:nvPr/>
        </p:nvSpPr>
        <p:spPr>
          <a:xfrm>
            <a:off x="6095999" y="1123950"/>
            <a:ext cx="6095999" cy="5317990"/>
          </a:xfrm>
          <a:prstGeom prst="rect">
            <a:avLst/>
          </a:prstGeom>
          <a:solidFill>
            <a:srgbClr val="00CC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24" name="Rectangle 123">
            <a:extLst>
              <a:ext uri="{FF2B5EF4-FFF2-40B4-BE49-F238E27FC236}">
                <a16:creationId xmlns:a16="http://schemas.microsoft.com/office/drawing/2014/main" id="{645B9824-1909-2BEC-AFD0-5EB56728AA84}"/>
              </a:ext>
            </a:extLst>
          </p:cNvPr>
          <p:cNvSpPr>
            <a:spLocks/>
          </p:cNvSpPr>
          <p:nvPr/>
        </p:nvSpPr>
        <p:spPr>
          <a:xfrm>
            <a:off x="0" y="6400516"/>
            <a:ext cx="12192000" cy="451603"/>
          </a:xfrm>
          <a:prstGeom prst="rect">
            <a:avLst/>
          </a:prstGeom>
          <a:solidFill>
            <a:srgbClr val="00CC00"/>
          </a:solidFill>
          <a:ln>
            <a:solidFill>
              <a:srgbClr val="00CC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2" name="Date Placeholder 1">
            <a:extLst>
              <a:ext uri="{FF2B5EF4-FFF2-40B4-BE49-F238E27FC236}">
                <a16:creationId xmlns:a16="http://schemas.microsoft.com/office/drawing/2014/main" id="{4B1DB968-4C10-0F47-9BE2-5C041C160F5A}"/>
              </a:ext>
            </a:extLst>
          </p:cNvPr>
          <p:cNvSpPr>
            <a:spLocks noGrp="1"/>
          </p:cNvSpPr>
          <p:nvPr>
            <p:ph type="dt" sz="half" idx="10"/>
          </p:nvPr>
        </p:nvSpPr>
        <p:spPr/>
        <p:txBody>
          <a:bodyPr/>
          <a:lstStyle/>
          <a:p>
            <a:fld id="{2F197945-BCC6-5A4E-BD34-7CA7F94DA8CC}" type="datetime1">
              <a:rPr lang="ro-RO" smtClean="0"/>
              <a:t>01.02.2024</a:t>
            </a:fld>
            <a:endParaRPr lang="en-US" dirty="0"/>
          </a:p>
        </p:txBody>
      </p:sp>
      <p:sp>
        <p:nvSpPr>
          <p:cNvPr id="4" name="Slide Number Placeholder 3">
            <a:extLst>
              <a:ext uri="{FF2B5EF4-FFF2-40B4-BE49-F238E27FC236}">
                <a16:creationId xmlns:a16="http://schemas.microsoft.com/office/drawing/2014/main" id="{90B7A97E-F0E6-D04F-8C3D-248CD5568A26}"/>
              </a:ext>
            </a:extLst>
          </p:cNvPr>
          <p:cNvSpPr>
            <a:spLocks noGrp="1"/>
          </p:cNvSpPr>
          <p:nvPr>
            <p:ph type="sldNum" sz="quarter" idx="12"/>
          </p:nvPr>
        </p:nvSpPr>
        <p:spPr>
          <a:xfrm>
            <a:off x="11385697" y="6629436"/>
            <a:ext cx="450029" cy="123273"/>
          </a:xfrm>
        </p:spPr>
        <p:txBody>
          <a:bodyPr/>
          <a:lstStyle/>
          <a:p>
            <a:pPr algn="r"/>
            <a:fld id="{B6F15528-21DE-4FAA-801E-634DDDAF4B2B}" type="slidenum">
              <a:rPr lang="en-RO" smtClean="0"/>
              <a:pPr algn="r"/>
              <a:t>11</a:t>
            </a:fld>
            <a:endParaRPr lang="en-RO" dirty="0"/>
          </a:p>
        </p:txBody>
      </p:sp>
      <p:sp>
        <p:nvSpPr>
          <p:cNvPr id="20" name="Text Placeholder 11">
            <a:extLst>
              <a:ext uri="{FF2B5EF4-FFF2-40B4-BE49-F238E27FC236}">
                <a16:creationId xmlns:a16="http://schemas.microsoft.com/office/drawing/2014/main" id="{8B4D06C4-B677-A036-D271-20404A590DC4}"/>
              </a:ext>
            </a:extLst>
          </p:cNvPr>
          <p:cNvSpPr txBox="1">
            <a:spLocks noGrp="1" noRot="1" noMove="1" noResize="1" noEditPoints="1" noAdjustHandles="1" noChangeArrowheads="1" noChangeShapeType="1"/>
          </p:cNvSpPr>
          <p:nvPr/>
        </p:nvSpPr>
        <p:spPr>
          <a:xfrm>
            <a:off x="431801" y="226987"/>
            <a:ext cx="9317004" cy="387798"/>
          </a:xfrm>
          <a:prstGeom prst="rect">
            <a:avLst/>
          </a:prstGeom>
        </p:spPr>
        <p:txBody>
          <a:bodyPr vert="horz" wrap="square" lIns="0" tIns="0" rIns="0" bIns="0" rtlCol="0">
            <a:spAutoFit/>
          </a:bodyPr>
          <a:lstStyle>
            <a:lvl1pPr marL="0" indent="0" algn="l" defTabSz="914344" rtl="0" eaLnBrk="1" latinLnBrk="0" hangingPunct="1">
              <a:lnSpc>
                <a:spcPct val="90000"/>
              </a:lnSpc>
              <a:spcBef>
                <a:spcPts val="1000"/>
              </a:spcBef>
              <a:buClr>
                <a:schemeClr val="accent1"/>
              </a:buClr>
              <a:buFont typeface="Arial" panose="020B0604020202020204" pitchFamily="34" charset="0"/>
              <a:buNone/>
              <a:defRPr lang="en-US" sz="3600" kern="1200" spc="-200" baseline="0" dirty="0">
                <a:solidFill>
                  <a:srgbClr val="FFFFFF"/>
                </a:solidFill>
                <a:latin typeface="+mn-lt"/>
                <a:ea typeface="+mn-ea"/>
                <a:cs typeface="+mn-cs"/>
              </a:defRPr>
            </a:lvl1pPr>
            <a:lvl2pPr marL="270663" indent="-111123" algn="l" defTabSz="914344" rtl="0" eaLnBrk="1" latinLnBrk="0" hangingPunct="1">
              <a:lnSpc>
                <a:spcPct val="90000"/>
              </a:lnSpc>
              <a:spcBef>
                <a:spcPts val="500"/>
              </a:spcBef>
              <a:buClr>
                <a:schemeClr val="accent1"/>
              </a:buClr>
              <a:buFont typeface="Arial" panose="020B0604020202020204" pitchFamily="34" charset="0"/>
              <a:buChar char="•"/>
              <a:tabLst/>
              <a:defRPr sz="1000" kern="1200">
                <a:solidFill>
                  <a:srgbClr val="000000"/>
                </a:solidFill>
                <a:latin typeface="+mn-lt"/>
                <a:ea typeface="+mn-ea"/>
                <a:cs typeface="+mn-cs"/>
              </a:defRPr>
            </a:lvl2pPr>
            <a:lvl3pPr marL="448458" indent="-111123" algn="l" defTabSz="914344" rtl="0" eaLnBrk="1" latinLnBrk="0" hangingPunct="1">
              <a:lnSpc>
                <a:spcPct val="90000"/>
              </a:lnSpc>
              <a:spcBef>
                <a:spcPts val="500"/>
              </a:spcBef>
              <a:buClr>
                <a:schemeClr val="accent1"/>
              </a:buClr>
              <a:buFont typeface="Arial" panose="020B0604020202020204" pitchFamily="34" charset="0"/>
              <a:buChar char="•"/>
              <a:tabLst/>
              <a:defRPr sz="1000" kern="1200">
                <a:solidFill>
                  <a:srgbClr val="000000"/>
                </a:solidFill>
                <a:latin typeface="+mn-lt"/>
                <a:ea typeface="+mn-ea"/>
                <a:cs typeface="+mn-cs"/>
              </a:defRPr>
            </a:lvl3pPr>
            <a:lvl4pPr marL="625459" indent="-111123" algn="l" defTabSz="914344" rtl="0" eaLnBrk="1" latinLnBrk="0" hangingPunct="1">
              <a:lnSpc>
                <a:spcPct val="90000"/>
              </a:lnSpc>
              <a:spcBef>
                <a:spcPts val="500"/>
              </a:spcBef>
              <a:buClr>
                <a:schemeClr val="accent1"/>
              </a:buClr>
              <a:buFont typeface="Arial" panose="020B0604020202020204" pitchFamily="34" charset="0"/>
              <a:buChar char="•"/>
              <a:tabLst/>
              <a:defRPr sz="1000" kern="1200">
                <a:solidFill>
                  <a:srgbClr val="000000"/>
                </a:solidFill>
                <a:latin typeface="+mn-lt"/>
                <a:ea typeface="+mn-ea"/>
                <a:cs typeface="+mn-cs"/>
              </a:defRPr>
            </a:lvl4pPr>
            <a:lvl5pPr marL="825479" indent="-111123" algn="l" defTabSz="914344" rtl="0" eaLnBrk="1" latinLnBrk="0" hangingPunct="1">
              <a:lnSpc>
                <a:spcPct val="90000"/>
              </a:lnSpc>
              <a:spcBef>
                <a:spcPts val="500"/>
              </a:spcBef>
              <a:buClr>
                <a:schemeClr val="accent1"/>
              </a:buClr>
              <a:buFont typeface="Arial" panose="020B0604020202020204" pitchFamily="34" charset="0"/>
              <a:buChar char="•"/>
              <a:tabLst/>
              <a:defRPr sz="1000" kern="1200">
                <a:solidFill>
                  <a:srgbClr val="000000"/>
                </a:solidFill>
                <a:latin typeface="+mn-lt"/>
                <a:ea typeface="+mn-ea"/>
                <a:cs typeface="+mn-cs"/>
              </a:defRPr>
            </a:lvl5pPr>
            <a:lvl6pPr marL="2514444" indent="-228585" algn="l" defTabSz="91434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15" indent="-228585" algn="l" defTabSz="91434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785" indent="-228585" algn="l" defTabSz="91434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958" indent="-228585" algn="l" defTabSz="91434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de-DE" sz="2800" dirty="0" err="1"/>
              <a:t>Objective</a:t>
            </a:r>
            <a:endParaRPr lang="en-GB" dirty="0"/>
          </a:p>
        </p:txBody>
      </p:sp>
      <p:sp>
        <p:nvSpPr>
          <p:cNvPr id="21" name="Text Placeholder 2">
            <a:extLst>
              <a:ext uri="{FF2B5EF4-FFF2-40B4-BE49-F238E27FC236}">
                <a16:creationId xmlns:a16="http://schemas.microsoft.com/office/drawing/2014/main" id="{E8453D4A-1BAC-976E-C856-E5B634A238FA}"/>
              </a:ext>
            </a:extLst>
          </p:cNvPr>
          <p:cNvSpPr txBox="1">
            <a:spLocks noGrp="1" noRot="1" noMove="1" noResize="1" noEditPoints="1" noAdjustHandles="1" noChangeArrowheads="1" noChangeShapeType="1"/>
          </p:cNvSpPr>
          <p:nvPr/>
        </p:nvSpPr>
        <p:spPr>
          <a:xfrm>
            <a:off x="-231175" y="798614"/>
            <a:ext cx="3141009" cy="223907"/>
          </a:xfrm>
          <a:prstGeom prst="rect">
            <a:avLst/>
          </a:prstGeom>
        </p:spPr>
        <p:txBody>
          <a:bodyPr vert="horz" wrap="square" lIns="0" tIns="0" rIns="0" bIns="0" rtlCol="0">
            <a:spAutoFit/>
          </a:bodyPr>
          <a:lstStyle>
            <a:lvl1pPr marL="0" indent="0" algn="l" defTabSz="914344" rtl="0" eaLnBrk="1" latinLnBrk="0" hangingPunct="1">
              <a:lnSpc>
                <a:spcPct val="80000"/>
              </a:lnSpc>
              <a:spcBef>
                <a:spcPts val="0"/>
              </a:spcBef>
              <a:buClr>
                <a:schemeClr val="accent1"/>
              </a:buClr>
              <a:buFont typeface="Arial" panose="020B0604020202020204" pitchFamily="34" charset="0"/>
              <a:buNone/>
              <a:defRPr sz="5600" kern="1200" spc="-200" baseline="0">
                <a:solidFill>
                  <a:schemeClr val="accent1"/>
                </a:solidFill>
                <a:latin typeface="+mn-lt"/>
                <a:ea typeface="+mn-ea"/>
                <a:cs typeface="+mn-cs"/>
              </a:defRPr>
            </a:lvl1pPr>
            <a:lvl2pPr marL="270663" indent="-111123" algn="l" defTabSz="914344" rtl="0" eaLnBrk="1" latinLnBrk="0" hangingPunct="1">
              <a:lnSpc>
                <a:spcPct val="90000"/>
              </a:lnSpc>
              <a:spcBef>
                <a:spcPts val="500"/>
              </a:spcBef>
              <a:buClr>
                <a:schemeClr val="accent1"/>
              </a:buClr>
              <a:buFont typeface="Arial" panose="020B0604020202020204" pitchFamily="34" charset="0"/>
              <a:buChar char="•"/>
              <a:tabLst/>
              <a:defRPr sz="1000" kern="1200">
                <a:solidFill>
                  <a:srgbClr val="000000"/>
                </a:solidFill>
                <a:latin typeface="+mn-lt"/>
                <a:ea typeface="+mn-ea"/>
                <a:cs typeface="+mn-cs"/>
              </a:defRPr>
            </a:lvl2pPr>
            <a:lvl3pPr marL="448458" indent="-111123" algn="l" defTabSz="914344" rtl="0" eaLnBrk="1" latinLnBrk="0" hangingPunct="1">
              <a:lnSpc>
                <a:spcPct val="90000"/>
              </a:lnSpc>
              <a:spcBef>
                <a:spcPts val="500"/>
              </a:spcBef>
              <a:buClr>
                <a:schemeClr val="accent1"/>
              </a:buClr>
              <a:buFont typeface="Arial" panose="020B0604020202020204" pitchFamily="34" charset="0"/>
              <a:buChar char="•"/>
              <a:tabLst/>
              <a:defRPr sz="1000" kern="1200">
                <a:solidFill>
                  <a:srgbClr val="000000"/>
                </a:solidFill>
                <a:latin typeface="+mn-lt"/>
                <a:ea typeface="+mn-ea"/>
                <a:cs typeface="+mn-cs"/>
              </a:defRPr>
            </a:lvl3pPr>
            <a:lvl4pPr marL="625459" indent="-111123" algn="l" defTabSz="914344" rtl="0" eaLnBrk="1" latinLnBrk="0" hangingPunct="1">
              <a:lnSpc>
                <a:spcPct val="90000"/>
              </a:lnSpc>
              <a:spcBef>
                <a:spcPts val="500"/>
              </a:spcBef>
              <a:buClr>
                <a:schemeClr val="accent1"/>
              </a:buClr>
              <a:buFont typeface="Arial" panose="020B0604020202020204" pitchFamily="34" charset="0"/>
              <a:buChar char="•"/>
              <a:tabLst/>
              <a:defRPr sz="1000" kern="1200">
                <a:solidFill>
                  <a:srgbClr val="000000"/>
                </a:solidFill>
                <a:latin typeface="+mn-lt"/>
                <a:ea typeface="+mn-ea"/>
                <a:cs typeface="+mn-cs"/>
              </a:defRPr>
            </a:lvl4pPr>
            <a:lvl5pPr marL="825479" indent="-111123" algn="l" defTabSz="914344" rtl="0" eaLnBrk="1" latinLnBrk="0" hangingPunct="1">
              <a:lnSpc>
                <a:spcPct val="90000"/>
              </a:lnSpc>
              <a:spcBef>
                <a:spcPts val="500"/>
              </a:spcBef>
              <a:buClr>
                <a:schemeClr val="accent1"/>
              </a:buClr>
              <a:buFont typeface="Arial" panose="020B0604020202020204" pitchFamily="34" charset="0"/>
              <a:buChar char="•"/>
              <a:tabLst/>
              <a:defRPr sz="1000" kern="1200">
                <a:solidFill>
                  <a:srgbClr val="000000"/>
                </a:solidFill>
                <a:latin typeface="+mn-lt"/>
                <a:ea typeface="+mn-ea"/>
                <a:cs typeface="+mn-cs"/>
              </a:defRPr>
            </a:lvl5pPr>
            <a:lvl6pPr marL="2514444" indent="-228585" algn="l" defTabSz="91434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15" indent="-228585" algn="l" defTabSz="91434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785" indent="-228585" algn="l" defTabSz="91434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958" indent="-228585" algn="l" defTabSz="91434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1800" dirty="0">
                <a:solidFill>
                  <a:schemeClr val="bg1"/>
                </a:solidFill>
              </a:rPr>
              <a:t>Problem Statement</a:t>
            </a:r>
            <a:endParaRPr lang="uk-UA" sz="2800" dirty="0">
              <a:solidFill>
                <a:schemeClr val="bg1"/>
              </a:solidFill>
            </a:endParaRPr>
          </a:p>
        </p:txBody>
      </p:sp>
      <p:graphicFrame>
        <p:nvGraphicFramePr>
          <p:cNvPr id="27" name="Table 21">
            <a:extLst>
              <a:ext uri="{FF2B5EF4-FFF2-40B4-BE49-F238E27FC236}">
                <a16:creationId xmlns:a16="http://schemas.microsoft.com/office/drawing/2014/main" id="{668A6C43-59F1-02B7-C3EA-847BC09D5379}"/>
              </a:ext>
            </a:extLst>
          </p:cNvPr>
          <p:cNvGraphicFramePr>
            <a:graphicFrameLocks/>
          </p:cNvGraphicFramePr>
          <p:nvPr>
            <p:extLst>
              <p:ext uri="{D42A27DB-BD31-4B8C-83A1-F6EECF244321}">
                <p14:modId xmlns:p14="http://schemas.microsoft.com/office/powerpoint/2010/main" val="4063677931"/>
              </p:ext>
            </p:extLst>
          </p:nvPr>
        </p:nvGraphicFramePr>
        <p:xfrm>
          <a:off x="431799" y="1407338"/>
          <a:ext cx="6093287" cy="640080"/>
        </p:xfrm>
        <a:graphic>
          <a:graphicData uri="http://schemas.openxmlformats.org/drawingml/2006/table">
            <a:tbl>
              <a:tblPr firstRow="1" bandRow="1">
                <a:tableStyleId>{5C22544A-7EE6-4342-B048-85BDC9FD1C3A}</a:tableStyleId>
              </a:tblPr>
              <a:tblGrid>
                <a:gridCol w="6093287">
                  <a:extLst>
                    <a:ext uri="{9D8B030D-6E8A-4147-A177-3AD203B41FA5}">
                      <a16:colId xmlns:a16="http://schemas.microsoft.com/office/drawing/2014/main" val="1283451790"/>
                    </a:ext>
                  </a:extLst>
                </a:gridCol>
              </a:tblGrid>
              <a:tr h="370840">
                <a:tc>
                  <a:txBody>
                    <a:bodyPr/>
                    <a:lstStyle/>
                    <a:p>
                      <a:pPr marL="285750" marR="0" lvl="0" indent="-285750" algn="l" defTabSz="914344"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de-DE" b="0" dirty="0" err="1">
                          <a:solidFill>
                            <a:schemeClr val="tx1">
                              <a:lumMod val="50000"/>
                            </a:schemeClr>
                          </a:solidFill>
                        </a:rPr>
                        <a:t>When</a:t>
                      </a:r>
                      <a:r>
                        <a:rPr lang="de-DE" b="0" dirty="0">
                          <a:solidFill>
                            <a:schemeClr val="tx1">
                              <a:lumMod val="50000"/>
                            </a:schemeClr>
                          </a:solidFill>
                        </a:rPr>
                        <a:t> EV </a:t>
                      </a:r>
                      <a:r>
                        <a:rPr lang="de-DE" b="0" dirty="0" err="1">
                          <a:solidFill>
                            <a:schemeClr val="tx1">
                              <a:lumMod val="50000"/>
                            </a:schemeClr>
                          </a:solidFill>
                        </a:rPr>
                        <a:t>is</a:t>
                      </a:r>
                      <a:r>
                        <a:rPr lang="de-DE" b="0" dirty="0">
                          <a:solidFill>
                            <a:schemeClr val="tx1">
                              <a:lumMod val="50000"/>
                            </a:schemeClr>
                          </a:solidFill>
                        </a:rPr>
                        <a:t> </a:t>
                      </a:r>
                      <a:r>
                        <a:rPr lang="de-DE" b="0" dirty="0" err="1">
                          <a:solidFill>
                            <a:schemeClr val="tx1">
                              <a:lumMod val="50000"/>
                            </a:schemeClr>
                          </a:solidFill>
                        </a:rPr>
                        <a:t>charged</a:t>
                      </a:r>
                      <a:r>
                        <a:rPr lang="de-DE" b="0" dirty="0">
                          <a:solidFill>
                            <a:schemeClr val="tx1">
                              <a:lumMod val="50000"/>
                            </a:schemeClr>
                          </a:solidFill>
                        </a:rPr>
                        <a:t> </a:t>
                      </a:r>
                      <a:r>
                        <a:rPr lang="de-DE" b="0" dirty="0" err="1">
                          <a:solidFill>
                            <a:schemeClr val="tx1">
                              <a:lumMod val="50000"/>
                            </a:schemeClr>
                          </a:solidFill>
                        </a:rPr>
                        <a:t>various</a:t>
                      </a:r>
                      <a:r>
                        <a:rPr lang="de-DE" b="0" dirty="0">
                          <a:solidFill>
                            <a:schemeClr val="tx1">
                              <a:lumMod val="50000"/>
                            </a:schemeClr>
                          </a:solidFill>
                        </a:rPr>
                        <a:t> KPI </a:t>
                      </a:r>
                      <a:r>
                        <a:rPr lang="de-DE" b="0" dirty="0" err="1">
                          <a:solidFill>
                            <a:schemeClr val="tx1">
                              <a:lumMod val="50000"/>
                            </a:schemeClr>
                          </a:solidFill>
                        </a:rPr>
                        <a:t>are</a:t>
                      </a:r>
                      <a:r>
                        <a:rPr lang="de-DE" b="0" dirty="0">
                          <a:solidFill>
                            <a:schemeClr val="tx1">
                              <a:lumMod val="50000"/>
                            </a:schemeClr>
                          </a:solidFill>
                        </a:rPr>
                        <a:t> </a:t>
                      </a:r>
                      <a:r>
                        <a:rPr lang="de-DE" b="0" dirty="0" err="1">
                          <a:solidFill>
                            <a:schemeClr val="tx1">
                              <a:lumMod val="50000"/>
                            </a:schemeClr>
                          </a:solidFill>
                        </a:rPr>
                        <a:t>monitored</a:t>
                      </a:r>
                      <a:r>
                        <a:rPr lang="de-DE" b="0" dirty="0">
                          <a:solidFill>
                            <a:schemeClr val="tx1">
                              <a:lumMod val="50000"/>
                            </a:schemeClr>
                          </a:solidFill>
                        </a:rPr>
                        <a:t> and </a:t>
                      </a:r>
                      <a:r>
                        <a:rPr lang="de-DE" b="0" dirty="0" err="1">
                          <a:solidFill>
                            <a:schemeClr val="tx1">
                              <a:lumMod val="50000"/>
                            </a:schemeClr>
                          </a:solidFill>
                        </a:rPr>
                        <a:t>communicated</a:t>
                      </a:r>
                      <a:r>
                        <a:rPr lang="de-DE" b="0" dirty="0">
                          <a:solidFill>
                            <a:schemeClr val="tx1">
                              <a:lumMod val="50000"/>
                            </a:schemeClr>
                          </a:solidFill>
                        </a:rPr>
                        <a:t>.</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265189765"/>
                  </a:ext>
                </a:extLst>
              </a:tr>
            </a:tbl>
          </a:graphicData>
        </a:graphic>
      </p:graphicFrame>
      <p:pic>
        <p:nvPicPr>
          <p:cNvPr id="40" name="Picture 39">
            <a:extLst>
              <a:ext uri="{FF2B5EF4-FFF2-40B4-BE49-F238E27FC236}">
                <a16:creationId xmlns:a16="http://schemas.microsoft.com/office/drawing/2014/main" id="{CB1974F9-ED90-2FD9-42D4-BE3D9AD75C24}"/>
              </a:ext>
            </a:extLst>
          </p:cNvPr>
          <p:cNvPicPr>
            <a:picLocks noChangeAspect="1"/>
          </p:cNvPicPr>
          <p:nvPr/>
        </p:nvPicPr>
        <p:blipFill>
          <a:blip r:embed="rId3"/>
          <a:stretch>
            <a:fillRect/>
          </a:stretch>
        </p:blipFill>
        <p:spPr>
          <a:xfrm>
            <a:off x="8510951" y="4079901"/>
            <a:ext cx="2182264" cy="1545770"/>
          </a:xfrm>
          <a:prstGeom prst="rect">
            <a:avLst/>
          </a:prstGeom>
          <a:effectLst>
            <a:outerShdw blurRad="76200" dist="12700" dir="8100000" sy="-23000" kx="800400" algn="br" rotWithShape="0">
              <a:prstClr val="black">
                <a:alpha val="20000"/>
              </a:prstClr>
            </a:outerShdw>
          </a:effectLst>
        </p:spPr>
      </p:pic>
      <p:pic>
        <p:nvPicPr>
          <p:cNvPr id="41" name="Picture 40">
            <a:extLst>
              <a:ext uri="{FF2B5EF4-FFF2-40B4-BE49-F238E27FC236}">
                <a16:creationId xmlns:a16="http://schemas.microsoft.com/office/drawing/2014/main" id="{53562A6C-592A-026A-A968-1684B0791807}"/>
              </a:ext>
            </a:extLst>
          </p:cNvPr>
          <p:cNvPicPr>
            <a:picLocks noChangeAspect="1"/>
          </p:cNvPicPr>
          <p:nvPr/>
        </p:nvPicPr>
        <p:blipFill>
          <a:blip r:embed="rId4">
            <a:extLst>
              <a:ext uri="{BEBA8EAE-BF5A-486C-A8C5-ECC9F3942E4B}">
                <a14:imgProps xmlns:a14="http://schemas.microsoft.com/office/drawing/2010/main">
                  <a14:imgLayer r:embed="rId5">
                    <a14:imgEffect>
                      <a14:colorTemperature colorTemp="11200"/>
                    </a14:imgEffect>
                    <a14:imgEffect>
                      <a14:saturation sat="0"/>
                    </a14:imgEffect>
                    <a14:imgEffect>
                      <a14:brightnessContrast bright="-100000" contrast="-36000"/>
                    </a14:imgEffect>
                  </a14:imgLayer>
                </a14:imgProps>
              </a:ext>
            </a:extLst>
          </a:blip>
          <a:stretch>
            <a:fillRect/>
          </a:stretch>
        </p:blipFill>
        <p:spPr>
          <a:xfrm>
            <a:off x="7034100" y="3963629"/>
            <a:ext cx="1983183" cy="1439360"/>
          </a:xfrm>
          <a:prstGeom prst="rect">
            <a:avLst/>
          </a:prstGeom>
          <a:noFill/>
          <a:effectLst>
            <a:outerShdw blurRad="76200" dist="12700" dir="8100000" sy="-23000" kx="800400" algn="br" rotWithShape="0">
              <a:prstClr val="black">
                <a:alpha val="20000"/>
              </a:prstClr>
            </a:outerShdw>
          </a:effectLst>
        </p:spPr>
      </p:pic>
      <p:grpSp>
        <p:nvGrpSpPr>
          <p:cNvPr id="101" name="Group 100">
            <a:extLst>
              <a:ext uri="{FF2B5EF4-FFF2-40B4-BE49-F238E27FC236}">
                <a16:creationId xmlns:a16="http://schemas.microsoft.com/office/drawing/2014/main" id="{48ABE140-CE4D-89A7-5969-C8A6AA6E1108}"/>
              </a:ext>
            </a:extLst>
          </p:cNvPr>
          <p:cNvGrpSpPr/>
          <p:nvPr/>
        </p:nvGrpSpPr>
        <p:grpSpPr>
          <a:xfrm>
            <a:off x="8008047" y="2650674"/>
            <a:ext cx="533437" cy="377189"/>
            <a:chOff x="7249186" y="3020411"/>
            <a:chExt cx="533437" cy="377189"/>
          </a:xfrm>
          <a:effectLst>
            <a:outerShdw blurRad="76200" dist="12700" dir="8100000" sy="-23000" kx="800400" algn="br" rotWithShape="0">
              <a:prstClr val="black">
                <a:alpha val="20000"/>
              </a:prstClr>
            </a:outerShdw>
          </a:effectLst>
        </p:grpSpPr>
        <p:sp>
          <p:nvSpPr>
            <p:cNvPr id="47" name="Freeform: Shape 46">
              <a:extLst>
                <a:ext uri="{FF2B5EF4-FFF2-40B4-BE49-F238E27FC236}">
                  <a16:creationId xmlns:a16="http://schemas.microsoft.com/office/drawing/2014/main" id="{D24BAC93-1FC0-4585-47B3-E512F06292EE}"/>
                </a:ext>
              </a:extLst>
            </p:cNvPr>
            <p:cNvSpPr/>
            <p:nvPr/>
          </p:nvSpPr>
          <p:spPr>
            <a:xfrm>
              <a:off x="7401600" y="3128044"/>
              <a:ext cx="60012" cy="161925"/>
            </a:xfrm>
            <a:custGeom>
              <a:avLst/>
              <a:gdLst>
                <a:gd name="connsiteX0" fmla="*/ 33343 w 60012"/>
                <a:gd name="connsiteY0" fmla="*/ 161925 h 161925"/>
                <a:gd name="connsiteX1" fmla="*/ 60013 w 60012"/>
                <a:gd name="connsiteY1" fmla="*/ 135255 h 161925"/>
                <a:gd name="connsiteX2" fmla="*/ 60013 w 60012"/>
                <a:gd name="connsiteY2" fmla="*/ 26670 h 161925"/>
                <a:gd name="connsiteX3" fmla="*/ 33343 w 60012"/>
                <a:gd name="connsiteY3" fmla="*/ 0 h 161925"/>
                <a:gd name="connsiteX4" fmla="*/ 33343 w 60012"/>
                <a:gd name="connsiteY4" fmla="*/ 161925 h 1619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012" h="161925">
                  <a:moveTo>
                    <a:pt x="33343" y="161925"/>
                  </a:moveTo>
                  <a:lnTo>
                    <a:pt x="60013" y="135255"/>
                  </a:lnTo>
                  <a:cubicBezTo>
                    <a:pt x="30788" y="104960"/>
                    <a:pt x="30788" y="56965"/>
                    <a:pt x="60013" y="26670"/>
                  </a:cubicBezTo>
                  <a:lnTo>
                    <a:pt x="33343" y="0"/>
                  </a:lnTo>
                  <a:cubicBezTo>
                    <a:pt x="-11114" y="44821"/>
                    <a:pt x="-11114" y="117104"/>
                    <a:pt x="33343" y="161925"/>
                  </a:cubicBezTo>
                  <a:close/>
                </a:path>
              </a:pathLst>
            </a:custGeom>
            <a:solidFill>
              <a:srgbClr val="000000"/>
            </a:solidFill>
            <a:ln w="9525" cap="flat">
              <a:noFill/>
              <a:prstDash val="solid"/>
              <a:miter/>
            </a:ln>
          </p:spPr>
          <p:txBody>
            <a:bodyPr rtlCol="0" anchor="ctr"/>
            <a:lstStyle/>
            <a:p>
              <a:endParaRPr lang="de-DE"/>
            </a:p>
          </p:txBody>
        </p:sp>
        <p:sp>
          <p:nvSpPr>
            <p:cNvPr id="48" name="Freeform: Shape 47">
              <a:extLst>
                <a:ext uri="{FF2B5EF4-FFF2-40B4-BE49-F238E27FC236}">
                  <a16:creationId xmlns:a16="http://schemas.microsoft.com/office/drawing/2014/main" id="{5CF19A91-3F98-971D-2011-56E22DA88AB0}"/>
                </a:ext>
              </a:extLst>
            </p:cNvPr>
            <p:cNvSpPr/>
            <p:nvPr/>
          </p:nvSpPr>
          <p:spPr>
            <a:xfrm>
              <a:off x="7325412" y="3074703"/>
              <a:ext cx="82860" cy="268604"/>
            </a:xfrm>
            <a:custGeom>
              <a:avLst/>
              <a:gdLst>
                <a:gd name="connsiteX0" fmla="*/ 56191 w 82860"/>
                <a:gd name="connsiteY0" fmla="*/ 268605 h 268604"/>
                <a:gd name="connsiteX1" fmla="*/ 82861 w 82860"/>
                <a:gd name="connsiteY1" fmla="*/ 241935 h 268604"/>
                <a:gd name="connsiteX2" fmla="*/ 82178 w 82860"/>
                <a:gd name="connsiteY2" fmla="*/ 27353 h 268604"/>
                <a:gd name="connsiteX3" fmla="*/ 82861 w 82860"/>
                <a:gd name="connsiteY3" fmla="*/ 26670 h 268604"/>
                <a:gd name="connsiteX4" fmla="*/ 56191 w 82860"/>
                <a:gd name="connsiteY4" fmla="*/ 0 h 268604"/>
                <a:gd name="connsiteX5" fmla="*/ 54292 w 82860"/>
                <a:gd name="connsiteY5" fmla="*/ 266707 h 268604"/>
                <a:gd name="connsiteX6" fmla="*/ 56191 w 82860"/>
                <a:gd name="connsiteY6" fmla="*/ 268605 h 268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860" h="268604">
                  <a:moveTo>
                    <a:pt x="56191" y="268605"/>
                  </a:moveTo>
                  <a:lnTo>
                    <a:pt x="82861" y="241935"/>
                  </a:lnTo>
                  <a:cubicBezTo>
                    <a:pt x="23417" y="182869"/>
                    <a:pt x="23111" y="86797"/>
                    <a:pt x="82178" y="27353"/>
                  </a:cubicBezTo>
                  <a:cubicBezTo>
                    <a:pt x="82404" y="27124"/>
                    <a:pt x="82632" y="26897"/>
                    <a:pt x="82861" y="26670"/>
                  </a:cubicBezTo>
                  <a:lnTo>
                    <a:pt x="56191" y="0"/>
                  </a:lnTo>
                  <a:cubicBezTo>
                    <a:pt x="-17983" y="73125"/>
                    <a:pt x="-18832" y="192534"/>
                    <a:pt x="54292" y="266707"/>
                  </a:cubicBezTo>
                  <a:cubicBezTo>
                    <a:pt x="54921" y="267344"/>
                    <a:pt x="55553" y="267976"/>
                    <a:pt x="56191" y="268605"/>
                  </a:cubicBezTo>
                  <a:close/>
                </a:path>
              </a:pathLst>
            </a:custGeom>
            <a:solidFill>
              <a:srgbClr val="000000"/>
            </a:solidFill>
            <a:ln w="9525" cap="flat">
              <a:noFill/>
              <a:prstDash val="solid"/>
              <a:miter/>
            </a:ln>
          </p:spPr>
          <p:txBody>
            <a:bodyPr rtlCol="0" anchor="ctr"/>
            <a:lstStyle/>
            <a:p>
              <a:endParaRPr lang="de-DE"/>
            </a:p>
          </p:txBody>
        </p:sp>
        <p:sp>
          <p:nvSpPr>
            <p:cNvPr id="49" name="Freeform: Shape 48">
              <a:extLst>
                <a:ext uri="{FF2B5EF4-FFF2-40B4-BE49-F238E27FC236}">
                  <a16:creationId xmlns:a16="http://schemas.microsoft.com/office/drawing/2014/main" id="{232203C1-C6CF-C5A5-16E8-8D4F1958B475}"/>
                </a:ext>
              </a:extLst>
            </p:cNvPr>
            <p:cNvSpPr/>
            <p:nvPr/>
          </p:nvSpPr>
          <p:spPr>
            <a:xfrm>
              <a:off x="7249186" y="3020411"/>
              <a:ext cx="104793" cy="377189"/>
            </a:xfrm>
            <a:custGeom>
              <a:avLst/>
              <a:gdLst>
                <a:gd name="connsiteX0" fmla="*/ 104794 w 104793"/>
                <a:gd name="connsiteY0" fmla="*/ 350520 h 377189"/>
                <a:gd name="connsiteX1" fmla="*/ 104794 w 104793"/>
                <a:gd name="connsiteY1" fmla="*/ 26670 h 377189"/>
                <a:gd name="connsiteX2" fmla="*/ 78124 w 104793"/>
                <a:gd name="connsiteY2" fmla="*/ 0 h 377189"/>
                <a:gd name="connsiteX3" fmla="*/ 78105 w 104793"/>
                <a:gd name="connsiteY3" fmla="*/ 377171 h 377189"/>
                <a:gd name="connsiteX4" fmla="*/ 78124 w 104793"/>
                <a:gd name="connsiteY4" fmla="*/ 377190 h 3771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793" h="377189">
                  <a:moveTo>
                    <a:pt x="104794" y="350520"/>
                  </a:moveTo>
                  <a:cubicBezTo>
                    <a:pt x="15879" y="260879"/>
                    <a:pt x="15879" y="116311"/>
                    <a:pt x="104794" y="26670"/>
                  </a:cubicBezTo>
                  <a:lnTo>
                    <a:pt x="78124" y="0"/>
                  </a:lnTo>
                  <a:cubicBezTo>
                    <a:pt x="-26034" y="104147"/>
                    <a:pt x="-26042" y="273012"/>
                    <a:pt x="78105" y="377171"/>
                  </a:cubicBezTo>
                  <a:cubicBezTo>
                    <a:pt x="78112" y="377178"/>
                    <a:pt x="78117" y="377183"/>
                    <a:pt x="78124" y="377190"/>
                  </a:cubicBezTo>
                  <a:close/>
                </a:path>
              </a:pathLst>
            </a:custGeom>
            <a:solidFill>
              <a:srgbClr val="000000"/>
            </a:solidFill>
            <a:ln w="9525" cap="flat">
              <a:noFill/>
              <a:prstDash val="solid"/>
              <a:miter/>
            </a:ln>
          </p:spPr>
          <p:txBody>
            <a:bodyPr rtlCol="0" anchor="ctr"/>
            <a:lstStyle/>
            <a:p>
              <a:endParaRPr lang="de-DE"/>
            </a:p>
          </p:txBody>
        </p:sp>
        <p:sp>
          <p:nvSpPr>
            <p:cNvPr id="50" name="Freeform: Shape 49">
              <a:extLst>
                <a:ext uri="{FF2B5EF4-FFF2-40B4-BE49-F238E27FC236}">
                  <a16:creationId xmlns:a16="http://schemas.microsoft.com/office/drawing/2014/main" id="{AC7B8B86-CE97-EE63-EEB8-AE4E08F54900}"/>
                </a:ext>
              </a:extLst>
            </p:cNvPr>
            <p:cNvSpPr/>
            <p:nvPr/>
          </p:nvSpPr>
          <p:spPr>
            <a:xfrm>
              <a:off x="7570198" y="3128044"/>
              <a:ext cx="60012" cy="161925"/>
            </a:xfrm>
            <a:custGeom>
              <a:avLst/>
              <a:gdLst>
                <a:gd name="connsiteX0" fmla="*/ 26670 w 60012"/>
                <a:gd name="connsiteY0" fmla="*/ 161925 h 161925"/>
                <a:gd name="connsiteX1" fmla="*/ 26670 w 60012"/>
                <a:gd name="connsiteY1" fmla="*/ 0 h 161925"/>
                <a:gd name="connsiteX2" fmla="*/ 0 w 60012"/>
                <a:gd name="connsiteY2" fmla="*/ 26670 h 161925"/>
                <a:gd name="connsiteX3" fmla="*/ 21907 w 60012"/>
                <a:gd name="connsiteY3" fmla="*/ 80963 h 161925"/>
                <a:gd name="connsiteX4" fmla="*/ 0 w 60012"/>
                <a:gd name="connsiteY4" fmla="*/ 135255 h 1619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012" h="161925">
                  <a:moveTo>
                    <a:pt x="26670" y="161925"/>
                  </a:moveTo>
                  <a:cubicBezTo>
                    <a:pt x="71127" y="117104"/>
                    <a:pt x="71127" y="44821"/>
                    <a:pt x="26670" y="0"/>
                  </a:cubicBezTo>
                  <a:lnTo>
                    <a:pt x="0" y="26670"/>
                  </a:lnTo>
                  <a:cubicBezTo>
                    <a:pt x="14241" y="41128"/>
                    <a:pt x="22126" y="60669"/>
                    <a:pt x="21907" y="80963"/>
                  </a:cubicBezTo>
                  <a:cubicBezTo>
                    <a:pt x="21941" y="101219"/>
                    <a:pt x="14083" y="120693"/>
                    <a:pt x="0" y="135255"/>
                  </a:cubicBezTo>
                  <a:close/>
                </a:path>
              </a:pathLst>
            </a:custGeom>
            <a:solidFill>
              <a:srgbClr val="000000"/>
            </a:solidFill>
            <a:ln w="9525" cap="flat">
              <a:noFill/>
              <a:prstDash val="solid"/>
              <a:miter/>
            </a:ln>
          </p:spPr>
          <p:txBody>
            <a:bodyPr rtlCol="0" anchor="ctr"/>
            <a:lstStyle/>
            <a:p>
              <a:endParaRPr lang="de-DE"/>
            </a:p>
          </p:txBody>
        </p:sp>
        <p:sp>
          <p:nvSpPr>
            <p:cNvPr id="51" name="Freeform: Shape 50">
              <a:extLst>
                <a:ext uri="{FF2B5EF4-FFF2-40B4-BE49-F238E27FC236}">
                  <a16:creationId xmlns:a16="http://schemas.microsoft.com/office/drawing/2014/main" id="{9574C0FD-5AD4-B01E-3D2A-6B31433AD59C}"/>
                </a:ext>
              </a:extLst>
            </p:cNvPr>
            <p:cNvSpPr/>
            <p:nvPr/>
          </p:nvSpPr>
          <p:spPr>
            <a:xfrm>
              <a:off x="7623537" y="3074703"/>
              <a:ext cx="82860" cy="268604"/>
            </a:xfrm>
            <a:custGeom>
              <a:avLst/>
              <a:gdLst>
                <a:gd name="connsiteX0" fmla="*/ 0 w 82860"/>
                <a:gd name="connsiteY0" fmla="*/ 241935 h 268604"/>
                <a:gd name="connsiteX1" fmla="*/ 26670 w 82860"/>
                <a:gd name="connsiteY1" fmla="*/ 268605 h 268604"/>
                <a:gd name="connsiteX2" fmla="*/ 28568 w 82860"/>
                <a:gd name="connsiteY2" fmla="*/ 1898 h 268604"/>
                <a:gd name="connsiteX3" fmla="*/ 26670 w 82860"/>
                <a:gd name="connsiteY3" fmla="*/ 0 h 268604"/>
                <a:gd name="connsiteX4" fmla="*/ 0 w 82860"/>
                <a:gd name="connsiteY4" fmla="*/ 26670 h 268604"/>
                <a:gd name="connsiteX5" fmla="*/ 683 w 82860"/>
                <a:gd name="connsiteY5" fmla="*/ 241252 h 268604"/>
                <a:gd name="connsiteX6" fmla="*/ 0 w 82860"/>
                <a:gd name="connsiteY6" fmla="*/ 241935 h 268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860" h="268604">
                  <a:moveTo>
                    <a:pt x="0" y="241935"/>
                  </a:moveTo>
                  <a:lnTo>
                    <a:pt x="26670" y="268605"/>
                  </a:lnTo>
                  <a:cubicBezTo>
                    <a:pt x="100843" y="195480"/>
                    <a:pt x="101693" y="76071"/>
                    <a:pt x="28568" y="1898"/>
                  </a:cubicBezTo>
                  <a:cubicBezTo>
                    <a:pt x="27940" y="1261"/>
                    <a:pt x="27307" y="629"/>
                    <a:pt x="26670" y="0"/>
                  </a:cubicBezTo>
                  <a:lnTo>
                    <a:pt x="0" y="26670"/>
                  </a:lnTo>
                  <a:cubicBezTo>
                    <a:pt x="59444" y="85736"/>
                    <a:pt x="59749" y="181808"/>
                    <a:pt x="683" y="241252"/>
                  </a:cubicBezTo>
                  <a:cubicBezTo>
                    <a:pt x="456" y="241481"/>
                    <a:pt x="229" y="241708"/>
                    <a:pt x="0" y="241935"/>
                  </a:cubicBezTo>
                  <a:close/>
                </a:path>
              </a:pathLst>
            </a:custGeom>
            <a:solidFill>
              <a:srgbClr val="000000"/>
            </a:solidFill>
            <a:ln w="9525" cap="flat">
              <a:noFill/>
              <a:prstDash val="solid"/>
              <a:miter/>
            </a:ln>
          </p:spPr>
          <p:txBody>
            <a:bodyPr rtlCol="0" anchor="ctr"/>
            <a:lstStyle/>
            <a:p>
              <a:endParaRPr lang="de-DE"/>
            </a:p>
          </p:txBody>
        </p:sp>
        <p:sp>
          <p:nvSpPr>
            <p:cNvPr id="52" name="Freeform: Shape 51">
              <a:extLst>
                <a:ext uri="{FF2B5EF4-FFF2-40B4-BE49-F238E27FC236}">
                  <a16:creationId xmlns:a16="http://schemas.microsoft.com/office/drawing/2014/main" id="{C48F8204-E704-9C63-C6E5-168B390B23F0}"/>
                </a:ext>
              </a:extLst>
            </p:cNvPr>
            <p:cNvSpPr/>
            <p:nvPr/>
          </p:nvSpPr>
          <p:spPr>
            <a:xfrm>
              <a:off x="7677830" y="3020411"/>
              <a:ext cx="104793" cy="377189"/>
            </a:xfrm>
            <a:custGeom>
              <a:avLst/>
              <a:gdLst>
                <a:gd name="connsiteX0" fmla="*/ 0 w 104793"/>
                <a:gd name="connsiteY0" fmla="*/ 350520 h 377189"/>
                <a:gd name="connsiteX1" fmla="*/ 26670 w 104793"/>
                <a:gd name="connsiteY1" fmla="*/ 377190 h 377189"/>
                <a:gd name="connsiteX2" fmla="*/ 26689 w 104793"/>
                <a:gd name="connsiteY2" fmla="*/ 19 h 377189"/>
                <a:gd name="connsiteX3" fmla="*/ 26670 w 104793"/>
                <a:gd name="connsiteY3" fmla="*/ 0 h 377189"/>
                <a:gd name="connsiteX4" fmla="*/ 0 w 104793"/>
                <a:gd name="connsiteY4" fmla="*/ 26670 h 377189"/>
                <a:gd name="connsiteX5" fmla="*/ 0 w 104793"/>
                <a:gd name="connsiteY5" fmla="*/ 350520 h 377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93" h="377189">
                  <a:moveTo>
                    <a:pt x="0" y="350520"/>
                  </a:moveTo>
                  <a:lnTo>
                    <a:pt x="26670" y="377190"/>
                  </a:lnTo>
                  <a:cubicBezTo>
                    <a:pt x="130828" y="273043"/>
                    <a:pt x="130836" y="104178"/>
                    <a:pt x="26689" y="19"/>
                  </a:cubicBezTo>
                  <a:cubicBezTo>
                    <a:pt x="26683" y="13"/>
                    <a:pt x="26677" y="6"/>
                    <a:pt x="26670" y="0"/>
                  </a:cubicBezTo>
                  <a:lnTo>
                    <a:pt x="0" y="26670"/>
                  </a:lnTo>
                  <a:cubicBezTo>
                    <a:pt x="88915" y="116311"/>
                    <a:pt x="88915" y="260879"/>
                    <a:pt x="0" y="350520"/>
                  </a:cubicBezTo>
                  <a:close/>
                </a:path>
              </a:pathLst>
            </a:custGeom>
            <a:solidFill>
              <a:srgbClr val="000000"/>
            </a:solidFill>
            <a:ln w="9525" cap="flat">
              <a:noFill/>
              <a:prstDash val="solid"/>
              <a:miter/>
            </a:ln>
          </p:spPr>
          <p:txBody>
            <a:bodyPr rtlCol="0" anchor="ctr"/>
            <a:lstStyle/>
            <a:p>
              <a:endParaRPr lang="de-DE"/>
            </a:p>
          </p:txBody>
        </p:sp>
      </p:grpSp>
      <p:sp>
        <p:nvSpPr>
          <p:cNvPr id="53" name="Freeform: Shape 52">
            <a:extLst>
              <a:ext uri="{FF2B5EF4-FFF2-40B4-BE49-F238E27FC236}">
                <a16:creationId xmlns:a16="http://schemas.microsoft.com/office/drawing/2014/main" id="{E1F3EE23-8F7A-8CAC-1D36-FFB579FDBBDC}"/>
              </a:ext>
            </a:extLst>
          </p:cNvPr>
          <p:cNvSpPr/>
          <p:nvPr/>
        </p:nvSpPr>
        <p:spPr>
          <a:xfrm>
            <a:off x="7984647" y="2801082"/>
            <a:ext cx="580650" cy="633500"/>
          </a:xfrm>
          <a:custGeom>
            <a:avLst/>
            <a:gdLst>
              <a:gd name="connsiteX0" fmla="*/ 580631 w 580650"/>
              <a:gd name="connsiteY0" fmla="*/ 611687 h 633500"/>
              <a:gd name="connsiteX1" fmla="*/ 580631 w 580650"/>
              <a:gd name="connsiteY1" fmla="*/ 611687 h 633500"/>
              <a:gd name="connsiteX2" fmla="*/ 579012 w 580650"/>
              <a:gd name="connsiteY2" fmla="*/ 606830 h 633500"/>
              <a:gd name="connsiteX3" fmla="*/ 579012 w 580650"/>
              <a:gd name="connsiteY3" fmla="*/ 606258 h 633500"/>
              <a:gd name="connsiteX4" fmla="*/ 307550 w 580650"/>
              <a:gd name="connsiteY4" fmla="*/ 77621 h 633500"/>
              <a:gd name="connsiteX5" fmla="*/ 304406 w 580650"/>
              <a:gd name="connsiteY5" fmla="*/ 73430 h 633500"/>
              <a:gd name="connsiteX6" fmla="*/ 325439 w 580650"/>
              <a:gd name="connsiteY6" fmla="*/ 23822 h 633500"/>
              <a:gd name="connsiteX7" fmla="*/ 275831 w 580650"/>
              <a:gd name="connsiteY7" fmla="*/ 2790 h 633500"/>
              <a:gd name="connsiteX8" fmla="*/ 254799 w 580650"/>
              <a:gd name="connsiteY8" fmla="*/ 52397 h 633500"/>
              <a:gd name="connsiteX9" fmla="*/ 275831 w 580650"/>
              <a:gd name="connsiteY9" fmla="*/ 73430 h 633500"/>
              <a:gd name="connsiteX10" fmla="*/ 273260 w 580650"/>
              <a:gd name="connsiteY10" fmla="*/ 77144 h 633500"/>
              <a:gd name="connsiteX11" fmla="*/ 1797 w 580650"/>
              <a:gd name="connsiteY11" fmla="*/ 605782 h 633500"/>
              <a:gd name="connsiteX12" fmla="*/ 1797 w 580650"/>
              <a:gd name="connsiteY12" fmla="*/ 606353 h 633500"/>
              <a:gd name="connsiteX13" fmla="*/ 178 w 580650"/>
              <a:gd name="connsiteY13" fmla="*/ 611211 h 633500"/>
              <a:gd name="connsiteX14" fmla="*/ 178 w 580650"/>
              <a:gd name="connsiteY14" fmla="*/ 611211 h 633500"/>
              <a:gd name="connsiteX15" fmla="*/ 178 w 580650"/>
              <a:gd name="connsiteY15" fmla="*/ 615974 h 633500"/>
              <a:gd name="connsiteX16" fmla="*/ 178 w 580650"/>
              <a:gd name="connsiteY16" fmla="*/ 617117 h 633500"/>
              <a:gd name="connsiteX17" fmla="*/ 1511 w 580650"/>
              <a:gd name="connsiteY17" fmla="*/ 621593 h 633500"/>
              <a:gd name="connsiteX18" fmla="*/ 1511 w 580650"/>
              <a:gd name="connsiteY18" fmla="*/ 621593 h 633500"/>
              <a:gd name="connsiteX19" fmla="*/ 2845 w 580650"/>
              <a:gd name="connsiteY19" fmla="*/ 623689 h 633500"/>
              <a:gd name="connsiteX20" fmla="*/ 4750 w 580650"/>
              <a:gd name="connsiteY20" fmla="*/ 626451 h 633500"/>
              <a:gd name="connsiteX21" fmla="*/ 4750 w 580650"/>
              <a:gd name="connsiteY21" fmla="*/ 626451 h 633500"/>
              <a:gd name="connsiteX22" fmla="*/ 6274 w 580650"/>
              <a:gd name="connsiteY22" fmla="*/ 627594 h 633500"/>
              <a:gd name="connsiteX23" fmla="*/ 8941 w 580650"/>
              <a:gd name="connsiteY23" fmla="*/ 629690 h 633500"/>
              <a:gd name="connsiteX24" fmla="*/ 11227 w 580650"/>
              <a:gd name="connsiteY24" fmla="*/ 630737 h 633500"/>
              <a:gd name="connsiteX25" fmla="*/ 14084 w 580650"/>
              <a:gd name="connsiteY25" fmla="*/ 631785 h 633500"/>
              <a:gd name="connsiteX26" fmla="*/ 16561 w 580650"/>
              <a:gd name="connsiteY26" fmla="*/ 631785 h 633500"/>
              <a:gd name="connsiteX27" fmla="*/ 18656 w 580650"/>
              <a:gd name="connsiteY27" fmla="*/ 633500 h 633500"/>
              <a:gd name="connsiteX28" fmla="*/ 19990 w 580650"/>
              <a:gd name="connsiteY28" fmla="*/ 633500 h 633500"/>
              <a:gd name="connsiteX29" fmla="*/ 21228 w 580650"/>
              <a:gd name="connsiteY29" fmla="*/ 633500 h 633500"/>
              <a:gd name="connsiteX30" fmla="*/ 26276 w 580650"/>
              <a:gd name="connsiteY30" fmla="*/ 632166 h 633500"/>
              <a:gd name="connsiteX31" fmla="*/ 290309 w 580650"/>
              <a:gd name="connsiteY31" fmla="*/ 516056 h 633500"/>
              <a:gd name="connsiteX32" fmla="*/ 553961 w 580650"/>
              <a:gd name="connsiteY32" fmla="*/ 631880 h 633500"/>
              <a:gd name="connsiteX33" fmla="*/ 561581 w 580650"/>
              <a:gd name="connsiteY33" fmla="*/ 633500 h 633500"/>
              <a:gd name="connsiteX34" fmla="*/ 561581 w 580650"/>
              <a:gd name="connsiteY34" fmla="*/ 633500 h 633500"/>
              <a:gd name="connsiteX35" fmla="*/ 566249 w 580650"/>
              <a:gd name="connsiteY35" fmla="*/ 632833 h 633500"/>
              <a:gd name="connsiteX36" fmla="*/ 567582 w 580650"/>
              <a:gd name="connsiteY36" fmla="*/ 632833 h 633500"/>
              <a:gd name="connsiteX37" fmla="*/ 571106 w 580650"/>
              <a:gd name="connsiteY37" fmla="*/ 631214 h 633500"/>
              <a:gd name="connsiteX38" fmla="*/ 571964 w 580650"/>
              <a:gd name="connsiteY38" fmla="*/ 630642 h 633500"/>
              <a:gd name="connsiteX39" fmla="*/ 575393 w 580650"/>
              <a:gd name="connsiteY39" fmla="*/ 627880 h 633500"/>
              <a:gd name="connsiteX40" fmla="*/ 575393 w 580650"/>
              <a:gd name="connsiteY40" fmla="*/ 627880 h 633500"/>
              <a:gd name="connsiteX41" fmla="*/ 577393 w 580650"/>
              <a:gd name="connsiteY41" fmla="*/ 624927 h 633500"/>
              <a:gd name="connsiteX42" fmla="*/ 578536 w 580650"/>
              <a:gd name="connsiteY42" fmla="*/ 623022 h 633500"/>
              <a:gd name="connsiteX43" fmla="*/ 578536 w 580650"/>
              <a:gd name="connsiteY43" fmla="*/ 623022 h 633500"/>
              <a:gd name="connsiteX44" fmla="*/ 579869 w 580650"/>
              <a:gd name="connsiteY44" fmla="*/ 618450 h 633500"/>
              <a:gd name="connsiteX45" fmla="*/ 579869 w 580650"/>
              <a:gd name="connsiteY45" fmla="*/ 617402 h 633500"/>
              <a:gd name="connsiteX46" fmla="*/ 580631 w 580650"/>
              <a:gd name="connsiteY46" fmla="*/ 611687 h 633500"/>
              <a:gd name="connsiteX47" fmla="*/ 418706 w 580650"/>
              <a:gd name="connsiteY47" fmla="*/ 377849 h 633500"/>
              <a:gd name="connsiteX48" fmla="*/ 322504 w 580650"/>
              <a:gd name="connsiteY48" fmla="*/ 312793 h 633500"/>
              <a:gd name="connsiteX49" fmla="*/ 368891 w 580650"/>
              <a:gd name="connsiteY49" fmla="*/ 281075 h 633500"/>
              <a:gd name="connsiteX50" fmla="*/ 290119 w 580650"/>
              <a:gd name="connsiteY50" fmla="*/ 127532 h 633500"/>
              <a:gd name="connsiteX51" fmla="*/ 351365 w 580650"/>
              <a:gd name="connsiteY51" fmla="*/ 246689 h 633500"/>
              <a:gd name="connsiteX52" fmla="*/ 288690 w 580650"/>
              <a:gd name="connsiteY52" fmla="*/ 289838 h 633500"/>
              <a:gd name="connsiteX53" fmla="*/ 231540 w 580650"/>
              <a:gd name="connsiteY53" fmla="*/ 251738 h 633500"/>
              <a:gd name="connsiteX54" fmla="*/ 227540 w 580650"/>
              <a:gd name="connsiteY54" fmla="*/ 249642 h 633500"/>
              <a:gd name="connsiteX55" fmla="*/ 210299 w 580650"/>
              <a:gd name="connsiteY55" fmla="*/ 282884 h 633500"/>
              <a:gd name="connsiteX56" fmla="*/ 254972 w 580650"/>
              <a:gd name="connsiteY56" fmla="*/ 313079 h 633500"/>
              <a:gd name="connsiteX57" fmla="*/ 161531 w 580650"/>
              <a:gd name="connsiteY57" fmla="*/ 377182 h 633500"/>
              <a:gd name="connsiteX58" fmla="*/ 60090 w 580650"/>
              <a:gd name="connsiteY58" fmla="*/ 575492 h 633500"/>
              <a:gd name="connsiteX59" fmla="*/ 127337 w 580650"/>
              <a:gd name="connsiteY59" fmla="*/ 444428 h 633500"/>
              <a:gd name="connsiteX60" fmla="*/ 242875 w 580650"/>
              <a:gd name="connsiteY60" fmla="*/ 495197 h 633500"/>
              <a:gd name="connsiteX61" fmla="*/ 166675 w 580650"/>
              <a:gd name="connsiteY61" fmla="*/ 420140 h 633500"/>
              <a:gd name="connsiteX62" fmla="*/ 288881 w 580650"/>
              <a:gd name="connsiteY62" fmla="*/ 336034 h 633500"/>
              <a:gd name="connsiteX63" fmla="*/ 413468 w 580650"/>
              <a:gd name="connsiteY63" fmla="*/ 420330 h 633500"/>
              <a:gd name="connsiteX64" fmla="*/ 290309 w 580650"/>
              <a:gd name="connsiteY64" fmla="*/ 474432 h 633500"/>
              <a:gd name="connsiteX65" fmla="*/ 490525 w 580650"/>
              <a:gd name="connsiteY65" fmla="*/ 562443 h 633500"/>
              <a:gd name="connsiteX66" fmla="*/ 337649 w 580650"/>
              <a:gd name="connsiteY66" fmla="*/ 495292 h 633500"/>
              <a:gd name="connsiteX67" fmla="*/ 452996 w 580650"/>
              <a:gd name="connsiteY67" fmla="*/ 444619 h 633500"/>
              <a:gd name="connsiteX68" fmla="*/ 520148 w 580650"/>
              <a:gd name="connsiteY68" fmla="*/ 575397 h 63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580650" h="633500">
                <a:moveTo>
                  <a:pt x="580631" y="611687"/>
                </a:moveTo>
                <a:lnTo>
                  <a:pt x="580631" y="611687"/>
                </a:lnTo>
                <a:cubicBezTo>
                  <a:pt x="580338" y="609996"/>
                  <a:pt x="579792" y="608358"/>
                  <a:pt x="579012" y="606830"/>
                </a:cubicBezTo>
                <a:cubicBezTo>
                  <a:pt x="579012" y="606830"/>
                  <a:pt x="579012" y="606830"/>
                  <a:pt x="579012" y="606258"/>
                </a:cubicBezTo>
                <a:lnTo>
                  <a:pt x="307550" y="77621"/>
                </a:lnTo>
                <a:cubicBezTo>
                  <a:pt x="306723" y="76071"/>
                  <a:pt x="305663" y="74657"/>
                  <a:pt x="304406" y="73430"/>
                </a:cubicBezTo>
                <a:cubicBezTo>
                  <a:pt x="323913" y="65539"/>
                  <a:pt x="333329" y="43329"/>
                  <a:pt x="325439" y="23822"/>
                </a:cubicBezTo>
                <a:cubicBezTo>
                  <a:pt x="317548" y="4316"/>
                  <a:pt x="295338" y="-5100"/>
                  <a:pt x="275831" y="2790"/>
                </a:cubicBezTo>
                <a:cubicBezTo>
                  <a:pt x="256325" y="10681"/>
                  <a:pt x="246909" y="32891"/>
                  <a:pt x="254799" y="52397"/>
                </a:cubicBezTo>
                <a:cubicBezTo>
                  <a:pt x="258671" y="61968"/>
                  <a:pt x="266261" y="69558"/>
                  <a:pt x="275831" y="73430"/>
                </a:cubicBezTo>
                <a:cubicBezTo>
                  <a:pt x="274814" y="74549"/>
                  <a:pt x="273949" y="75798"/>
                  <a:pt x="273260" y="77144"/>
                </a:cubicBezTo>
                <a:lnTo>
                  <a:pt x="1797" y="605782"/>
                </a:lnTo>
                <a:cubicBezTo>
                  <a:pt x="1797" y="605782"/>
                  <a:pt x="1797" y="605782"/>
                  <a:pt x="1797" y="606353"/>
                </a:cubicBezTo>
                <a:cubicBezTo>
                  <a:pt x="1017" y="607882"/>
                  <a:pt x="471" y="609520"/>
                  <a:pt x="178" y="611211"/>
                </a:cubicBezTo>
                <a:lnTo>
                  <a:pt x="178" y="611211"/>
                </a:lnTo>
                <a:cubicBezTo>
                  <a:pt x="-59" y="612789"/>
                  <a:pt x="-59" y="614395"/>
                  <a:pt x="178" y="615974"/>
                </a:cubicBezTo>
                <a:cubicBezTo>
                  <a:pt x="178" y="615974"/>
                  <a:pt x="178" y="616736"/>
                  <a:pt x="178" y="617117"/>
                </a:cubicBezTo>
                <a:cubicBezTo>
                  <a:pt x="437" y="618658"/>
                  <a:pt x="885" y="620162"/>
                  <a:pt x="1511" y="621593"/>
                </a:cubicBezTo>
                <a:cubicBezTo>
                  <a:pt x="1511" y="621593"/>
                  <a:pt x="1511" y="621593"/>
                  <a:pt x="1511" y="621593"/>
                </a:cubicBezTo>
                <a:cubicBezTo>
                  <a:pt x="1511" y="621593"/>
                  <a:pt x="2464" y="622927"/>
                  <a:pt x="2845" y="623689"/>
                </a:cubicBezTo>
                <a:cubicBezTo>
                  <a:pt x="3425" y="624646"/>
                  <a:pt x="4061" y="625568"/>
                  <a:pt x="4750" y="626451"/>
                </a:cubicBezTo>
                <a:lnTo>
                  <a:pt x="4750" y="626451"/>
                </a:lnTo>
                <a:cubicBezTo>
                  <a:pt x="5235" y="626863"/>
                  <a:pt x="5743" y="627244"/>
                  <a:pt x="6274" y="627594"/>
                </a:cubicBezTo>
                <a:cubicBezTo>
                  <a:pt x="7097" y="628373"/>
                  <a:pt x="7989" y="629075"/>
                  <a:pt x="8941" y="629690"/>
                </a:cubicBezTo>
                <a:cubicBezTo>
                  <a:pt x="9685" y="630078"/>
                  <a:pt x="10448" y="630428"/>
                  <a:pt x="11227" y="630737"/>
                </a:cubicBezTo>
                <a:lnTo>
                  <a:pt x="14084" y="631785"/>
                </a:lnTo>
                <a:lnTo>
                  <a:pt x="16561" y="631785"/>
                </a:lnTo>
                <a:lnTo>
                  <a:pt x="18656" y="633500"/>
                </a:lnTo>
                <a:lnTo>
                  <a:pt x="19990" y="633500"/>
                </a:lnTo>
                <a:lnTo>
                  <a:pt x="21228" y="633500"/>
                </a:lnTo>
                <a:cubicBezTo>
                  <a:pt x="22973" y="633336"/>
                  <a:pt x="24679" y="632885"/>
                  <a:pt x="26276" y="632166"/>
                </a:cubicBezTo>
                <a:lnTo>
                  <a:pt x="290309" y="516056"/>
                </a:lnTo>
                <a:lnTo>
                  <a:pt x="553961" y="631880"/>
                </a:lnTo>
                <a:cubicBezTo>
                  <a:pt x="556353" y="632970"/>
                  <a:pt x="558953" y="633523"/>
                  <a:pt x="561581" y="633500"/>
                </a:cubicBezTo>
                <a:lnTo>
                  <a:pt x="561581" y="633500"/>
                </a:lnTo>
                <a:cubicBezTo>
                  <a:pt x="563159" y="633471"/>
                  <a:pt x="564727" y="633247"/>
                  <a:pt x="566249" y="632833"/>
                </a:cubicBezTo>
                <a:lnTo>
                  <a:pt x="567582" y="632833"/>
                </a:lnTo>
                <a:cubicBezTo>
                  <a:pt x="568792" y="632374"/>
                  <a:pt x="569970" y="631833"/>
                  <a:pt x="571106" y="631214"/>
                </a:cubicBezTo>
                <a:lnTo>
                  <a:pt x="571964" y="630642"/>
                </a:lnTo>
                <a:cubicBezTo>
                  <a:pt x="573210" y="629857"/>
                  <a:pt x="574360" y="628931"/>
                  <a:pt x="575393" y="627880"/>
                </a:cubicBezTo>
                <a:lnTo>
                  <a:pt x="575393" y="627880"/>
                </a:lnTo>
                <a:cubicBezTo>
                  <a:pt x="576136" y="626949"/>
                  <a:pt x="576804" y="625962"/>
                  <a:pt x="577393" y="624927"/>
                </a:cubicBezTo>
                <a:cubicBezTo>
                  <a:pt x="577808" y="624314"/>
                  <a:pt x="578190" y="623677"/>
                  <a:pt x="578536" y="623022"/>
                </a:cubicBezTo>
                <a:cubicBezTo>
                  <a:pt x="578536" y="623022"/>
                  <a:pt x="578536" y="623022"/>
                  <a:pt x="578536" y="623022"/>
                </a:cubicBezTo>
                <a:cubicBezTo>
                  <a:pt x="579180" y="621564"/>
                  <a:pt x="579628" y="620027"/>
                  <a:pt x="579869" y="618450"/>
                </a:cubicBezTo>
                <a:cubicBezTo>
                  <a:pt x="579869" y="618450"/>
                  <a:pt x="579869" y="617783"/>
                  <a:pt x="579869" y="617402"/>
                </a:cubicBezTo>
                <a:cubicBezTo>
                  <a:pt x="580468" y="615559"/>
                  <a:pt x="580726" y="613623"/>
                  <a:pt x="580631" y="611687"/>
                </a:cubicBezTo>
                <a:close/>
                <a:moveTo>
                  <a:pt x="418706" y="377849"/>
                </a:moveTo>
                <a:lnTo>
                  <a:pt x="322504" y="312793"/>
                </a:lnTo>
                <a:lnTo>
                  <a:pt x="368891" y="281075"/>
                </a:lnTo>
                <a:close/>
                <a:moveTo>
                  <a:pt x="290119" y="127532"/>
                </a:moveTo>
                <a:lnTo>
                  <a:pt x="351365" y="246689"/>
                </a:lnTo>
                <a:lnTo>
                  <a:pt x="288690" y="289838"/>
                </a:lnTo>
                <a:lnTo>
                  <a:pt x="231540" y="251738"/>
                </a:lnTo>
                <a:cubicBezTo>
                  <a:pt x="230300" y="250873"/>
                  <a:pt x="228956" y="250169"/>
                  <a:pt x="227540" y="249642"/>
                </a:cubicBezTo>
                <a:close/>
                <a:moveTo>
                  <a:pt x="210299" y="282884"/>
                </a:moveTo>
                <a:lnTo>
                  <a:pt x="254972" y="313079"/>
                </a:lnTo>
                <a:lnTo>
                  <a:pt x="161531" y="377182"/>
                </a:lnTo>
                <a:close/>
                <a:moveTo>
                  <a:pt x="60090" y="575492"/>
                </a:moveTo>
                <a:lnTo>
                  <a:pt x="127337" y="444428"/>
                </a:lnTo>
                <a:lnTo>
                  <a:pt x="242875" y="495197"/>
                </a:lnTo>
                <a:close/>
                <a:moveTo>
                  <a:pt x="166675" y="420140"/>
                </a:moveTo>
                <a:lnTo>
                  <a:pt x="288881" y="336034"/>
                </a:lnTo>
                <a:lnTo>
                  <a:pt x="413468" y="420330"/>
                </a:lnTo>
                <a:lnTo>
                  <a:pt x="290309" y="474432"/>
                </a:lnTo>
                <a:close/>
                <a:moveTo>
                  <a:pt x="490525" y="562443"/>
                </a:moveTo>
                <a:lnTo>
                  <a:pt x="337649" y="495292"/>
                </a:lnTo>
                <a:lnTo>
                  <a:pt x="452996" y="444619"/>
                </a:lnTo>
                <a:lnTo>
                  <a:pt x="520148" y="575397"/>
                </a:lnTo>
                <a:close/>
              </a:path>
            </a:pathLst>
          </a:custGeom>
          <a:solidFill>
            <a:srgbClr val="000000"/>
          </a:solidFill>
          <a:ln w="9525" cap="flat">
            <a:noFill/>
            <a:prstDash val="solid"/>
            <a:miter/>
          </a:ln>
          <a:effectLst>
            <a:outerShdw blurRad="76200" dist="12700" dir="8100000" sy="-23000" kx="800400" algn="br" rotWithShape="0">
              <a:prstClr val="black">
                <a:alpha val="20000"/>
              </a:prstClr>
            </a:outerShdw>
          </a:effectLst>
        </p:spPr>
        <p:txBody>
          <a:bodyPr rtlCol="0" anchor="ctr"/>
          <a:lstStyle/>
          <a:p>
            <a:endParaRPr lang="de-DE" dirty="0"/>
          </a:p>
        </p:txBody>
      </p:sp>
      <p:grpSp>
        <p:nvGrpSpPr>
          <p:cNvPr id="104" name="Group 103">
            <a:extLst>
              <a:ext uri="{FF2B5EF4-FFF2-40B4-BE49-F238E27FC236}">
                <a16:creationId xmlns:a16="http://schemas.microsoft.com/office/drawing/2014/main" id="{5A09FA18-E573-D1E9-1C82-DDF472BAE99B}"/>
              </a:ext>
            </a:extLst>
          </p:cNvPr>
          <p:cNvGrpSpPr/>
          <p:nvPr/>
        </p:nvGrpSpPr>
        <p:grpSpPr>
          <a:xfrm>
            <a:off x="9389657" y="1439509"/>
            <a:ext cx="533437" cy="377189"/>
            <a:chOff x="9537152" y="1929492"/>
            <a:chExt cx="533437" cy="377189"/>
          </a:xfrm>
          <a:effectLst>
            <a:outerShdw blurRad="76200" dist="12700" dir="8100000" sy="-23000" kx="800400" algn="br" rotWithShape="0">
              <a:prstClr val="black">
                <a:alpha val="20000"/>
              </a:prstClr>
            </a:outerShdw>
          </a:effectLst>
        </p:grpSpPr>
        <p:sp>
          <p:nvSpPr>
            <p:cNvPr id="55" name="Freeform: Shape 54">
              <a:extLst>
                <a:ext uri="{FF2B5EF4-FFF2-40B4-BE49-F238E27FC236}">
                  <a16:creationId xmlns:a16="http://schemas.microsoft.com/office/drawing/2014/main" id="{172B1535-63AD-97DA-50BD-6272876FAC9C}"/>
                </a:ext>
              </a:extLst>
            </p:cNvPr>
            <p:cNvSpPr/>
            <p:nvPr/>
          </p:nvSpPr>
          <p:spPr>
            <a:xfrm>
              <a:off x="9689566" y="2037125"/>
              <a:ext cx="60012" cy="161925"/>
            </a:xfrm>
            <a:custGeom>
              <a:avLst/>
              <a:gdLst>
                <a:gd name="connsiteX0" fmla="*/ 33343 w 60012"/>
                <a:gd name="connsiteY0" fmla="*/ 161925 h 161925"/>
                <a:gd name="connsiteX1" fmla="*/ 60013 w 60012"/>
                <a:gd name="connsiteY1" fmla="*/ 135255 h 161925"/>
                <a:gd name="connsiteX2" fmla="*/ 60013 w 60012"/>
                <a:gd name="connsiteY2" fmla="*/ 26670 h 161925"/>
                <a:gd name="connsiteX3" fmla="*/ 33343 w 60012"/>
                <a:gd name="connsiteY3" fmla="*/ 0 h 161925"/>
                <a:gd name="connsiteX4" fmla="*/ 33343 w 60012"/>
                <a:gd name="connsiteY4" fmla="*/ 161925 h 1619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012" h="161925">
                  <a:moveTo>
                    <a:pt x="33343" y="161925"/>
                  </a:moveTo>
                  <a:lnTo>
                    <a:pt x="60013" y="135255"/>
                  </a:lnTo>
                  <a:cubicBezTo>
                    <a:pt x="30788" y="104960"/>
                    <a:pt x="30788" y="56965"/>
                    <a:pt x="60013" y="26670"/>
                  </a:cubicBezTo>
                  <a:lnTo>
                    <a:pt x="33343" y="0"/>
                  </a:lnTo>
                  <a:cubicBezTo>
                    <a:pt x="-11114" y="44821"/>
                    <a:pt x="-11114" y="117104"/>
                    <a:pt x="33343" y="161925"/>
                  </a:cubicBezTo>
                  <a:close/>
                </a:path>
              </a:pathLst>
            </a:custGeom>
            <a:solidFill>
              <a:srgbClr val="000000"/>
            </a:solidFill>
            <a:ln w="9525" cap="flat">
              <a:noFill/>
              <a:prstDash val="solid"/>
              <a:miter/>
            </a:ln>
          </p:spPr>
          <p:txBody>
            <a:bodyPr rtlCol="0" anchor="ctr"/>
            <a:lstStyle/>
            <a:p>
              <a:endParaRPr lang="de-DE"/>
            </a:p>
          </p:txBody>
        </p:sp>
        <p:sp>
          <p:nvSpPr>
            <p:cNvPr id="56" name="Freeform: Shape 55">
              <a:extLst>
                <a:ext uri="{FF2B5EF4-FFF2-40B4-BE49-F238E27FC236}">
                  <a16:creationId xmlns:a16="http://schemas.microsoft.com/office/drawing/2014/main" id="{C1DF01AC-C5FD-1388-CCAC-09838F6F46B5}"/>
                </a:ext>
              </a:extLst>
            </p:cNvPr>
            <p:cNvSpPr/>
            <p:nvPr/>
          </p:nvSpPr>
          <p:spPr>
            <a:xfrm>
              <a:off x="9613378" y="1983784"/>
              <a:ext cx="82860" cy="268604"/>
            </a:xfrm>
            <a:custGeom>
              <a:avLst/>
              <a:gdLst>
                <a:gd name="connsiteX0" fmla="*/ 56191 w 82860"/>
                <a:gd name="connsiteY0" fmla="*/ 268605 h 268604"/>
                <a:gd name="connsiteX1" fmla="*/ 82861 w 82860"/>
                <a:gd name="connsiteY1" fmla="*/ 241935 h 268604"/>
                <a:gd name="connsiteX2" fmla="*/ 82178 w 82860"/>
                <a:gd name="connsiteY2" fmla="*/ 27353 h 268604"/>
                <a:gd name="connsiteX3" fmla="*/ 82861 w 82860"/>
                <a:gd name="connsiteY3" fmla="*/ 26670 h 268604"/>
                <a:gd name="connsiteX4" fmla="*/ 56191 w 82860"/>
                <a:gd name="connsiteY4" fmla="*/ 0 h 268604"/>
                <a:gd name="connsiteX5" fmla="*/ 54292 w 82860"/>
                <a:gd name="connsiteY5" fmla="*/ 266707 h 268604"/>
                <a:gd name="connsiteX6" fmla="*/ 56191 w 82860"/>
                <a:gd name="connsiteY6" fmla="*/ 268605 h 268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860" h="268604">
                  <a:moveTo>
                    <a:pt x="56191" y="268605"/>
                  </a:moveTo>
                  <a:lnTo>
                    <a:pt x="82861" y="241935"/>
                  </a:lnTo>
                  <a:cubicBezTo>
                    <a:pt x="23417" y="182869"/>
                    <a:pt x="23111" y="86797"/>
                    <a:pt x="82178" y="27353"/>
                  </a:cubicBezTo>
                  <a:cubicBezTo>
                    <a:pt x="82404" y="27124"/>
                    <a:pt x="82632" y="26897"/>
                    <a:pt x="82861" y="26670"/>
                  </a:cubicBezTo>
                  <a:lnTo>
                    <a:pt x="56191" y="0"/>
                  </a:lnTo>
                  <a:cubicBezTo>
                    <a:pt x="-17983" y="73125"/>
                    <a:pt x="-18832" y="192534"/>
                    <a:pt x="54292" y="266707"/>
                  </a:cubicBezTo>
                  <a:cubicBezTo>
                    <a:pt x="54921" y="267344"/>
                    <a:pt x="55553" y="267976"/>
                    <a:pt x="56191" y="268605"/>
                  </a:cubicBezTo>
                  <a:close/>
                </a:path>
              </a:pathLst>
            </a:custGeom>
            <a:solidFill>
              <a:srgbClr val="000000"/>
            </a:solidFill>
            <a:ln w="9525" cap="flat">
              <a:noFill/>
              <a:prstDash val="solid"/>
              <a:miter/>
            </a:ln>
          </p:spPr>
          <p:txBody>
            <a:bodyPr rtlCol="0" anchor="ctr"/>
            <a:lstStyle/>
            <a:p>
              <a:endParaRPr lang="de-DE"/>
            </a:p>
          </p:txBody>
        </p:sp>
        <p:sp>
          <p:nvSpPr>
            <p:cNvPr id="57" name="Freeform: Shape 56">
              <a:extLst>
                <a:ext uri="{FF2B5EF4-FFF2-40B4-BE49-F238E27FC236}">
                  <a16:creationId xmlns:a16="http://schemas.microsoft.com/office/drawing/2014/main" id="{7FCEA42D-F0F5-150A-A8B5-1B076BDDA15C}"/>
                </a:ext>
              </a:extLst>
            </p:cNvPr>
            <p:cNvSpPr/>
            <p:nvPr/>
          </p:nvSpPr>
          <p:spPr>
            <a:xfrm>
              <a:off x="9537152" y="1929492"/>
              <a:ext cx="104793" cy="377189"/>
            </a:xfrm>
            <a:custGeom>
              <a:avLst/>
              <a:gdLst>
                <a:gd name="connsiteX0" fmla="*/ 104794 w 104793"/>
                <a:gd name="connsiteY0" fmla="*/ 350520 h 377189"/>
                <a:gd name="connsiteX1" fmla="*/ 104794 w 104793"/>
                <a:gd name="connsiteY1" fmla="*/ 26670 h 377189"/>
                <a:gd name="connsiteX2" fmla="*/ 78124 w 104793"/>
                <a:gd name="connsiteY2" fmla="*/ 0 h 377189"/>
                <a:gd name="connsiteX3" fmla="*/ 78105 w 104793"/>
                <a:gd name="connsiteY3" fmla="*/ 377171 h 377189"/>
                <a:gd name="connsiteX4" fmla="*/ 78124 w 104793"/>
                <a:gd name="connsiteY4" fmla="*/ 377190 h 3771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793" h="377189">
                  <a:moveTo>
                    <a:pt x="104794" y="350520"/>
                  </a:moveTo>
                  <a:cubicBezTo>
                    <a:pt x="15879" y="260879"/>
                    <a:pt x="15879" y="116311"/>
                    <a:pt x="104794" y="26670"/>
                  </a:cubicBezTo>
                  <a:lnTo>
                    <a:pt x="78124" y="0"/>
                  </a:lnTo>
                  <a:cubicBezTo>
                    <a:pt x="-26034" y="104147"/>
                    <a:pt x="-26042" y="273012"/>
                    <a:pt x="78105" y="377171"/>
                  </a:cubicBezTo>
                  <a:cubicBezTo>
                    <a:pt x="78112" y="377178"/>
                    <a:pt x="78117" y="377183"/>
                    <a:pt x="78124" y="377190"/>
                  </a:cubicBezTo>
                  <a:close/>
                </a:path>
              </a:pathLst>
            </a:custGeom>
            <a:solidFill>
              <a:srgbClr val="000000"/>
            </a:solidFill>
            <a:ln w="9525" cap="flat">
              <a:noFill/>
              <a:prstDash val="solid"/>
              <a:miter/>
            </a:ln>
          </p:spPr>
          <p:txBody>
            <a:bodyPr rtlCol="0" anchor="ctr"/>
            <a:lstStyle/>
            <a:p>
              <a:endParaRPr lang="de-DE"/>
            </a:p>
          </p:txBody>
        </p:sp>
        <p:sp>
          <p:nvSpPr>
            <p:cNvPr id="58" name="Freeform: Shape 57">
              <a:extLst>
                <a:ext uri="{FF2B5EF4-FFF2-40B4-BE49-F238E27FC236}">
                  <a16:creationId xmlns:a16="http://schemas.microsoft.com/office/drawing/2014/main" id="{55ED9C0F-5389-C62D-0A23-0227341CC06B}"/>
                </a:ext>
              </a:extLst>
            </p:cNvPr>
            <p:cNvSpPr/>
            <p:nvPr/>
          </p:nvSpPr>
          <p:spPr>
            <a:xfrm>
              <a:off x="9858164" y="2037125"/>
              <a:ext cx="60012" cy="161925"/>
            </a:xfrm>
            <a:custGeom>
              <a:avLst/>
              <a:gdLst>
                <a:gd name="connsiteX0" fmla="*/ 26670 w 60012"/>
                <a:gd name="connsiteY0" fmla="*/ 161925 h 161925"/>
                <a:gd name="connsiteX1" fmla="*/ 26670 w 60012"/>
                <a:gd name="connsiteY1" fmla="*/ 0 h 161925"/>
                <a:gd name="connsiteX2" fmla="*/ 0 w 60012"/>
                <a:gd name="connsiteY2" fmla="*/ 26670 h 161925"/>
                <a:gd name="connsiteX3" fmla="*/ 21907 w 60012"/>
                <a:gd name="connsiteY3" fmla="*/ 80963 h 161925"/>
                <a:gd name="connsiteX4" fmla="*/ 0 w 60012"/>
                <a:gd name="connsiteY4" fmla="*/ 135255 h 1619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012" h="161925">
                  <a:moveTo>
                    <a:pt x="26670" y="161925"/>
                  </a:moveTo>
                  <a:cubicBezTo>
                    <a:pt x="71127" y="117104"/>
                    <a:pt x="71127" y="44821"/>
                    <a:pt x="26670" y="0"/>
                  </a:cubicBezTo>
                  <a:lnTo>
                    <a:pt x="0" y="26670"/>
                  </a:lnTo>
                  <a:cubicBezTo>
                    <a:pt x="14241" y="41128"/>
                    <a:pt x="22126" y="60669"/>
                    <a:pt x="21907" y="80963"/>
                  </a:cubicBezTo>
                  <a:cubicBezTo>
                    <a:pt x="21941" y="101219"/>
                    <a:pt x="14083" y="120693"/>
                    <a:pt x="0" y="135255"/>
                  </a:cubicBezTo>
                  <a:close/>
                </a:path>
              </a:pathLst>
            </a:custGeom>
            <a:solidFill>
              <a:srgbClr val="000000"/>
            </a:solidFill>
            <a:ln w="9525" cap="flat">
              <a:noFill/>
              <a:prstDash val="solid"/>
              <a:miter/>
            </a:ln>
          </p:spPr>
          <p:txBody>
            <a:bodyPr rtlCol="0" anchor="ctr"/>
            <a:lstStyle/>
            <a:p>
              <a:endParaRPr lang="de-DE"/>
            </a:p>
          </p:txBody>
        </p:sp>
        <p:sp>
          <p:nvSpPr>
            <p:cNvPr id="59" name="Freeform: Shape 58">
              <a:extLst>
                <a:ext uri="{FF2B5EF4-FFF2-40B4-BE49-F238E27FC236}">
                  <a16:creationId xmlns:a16="http://schemas.microsoft.com/office/drawing/2014/main" id="{21BFD83A-2F84-0000-45C5-006033E746D0}"/>
                </a:ext>
              </a:extLst>
            </p:cNvPr>
            <p:cNvSpPr/>
            <p:nvPr/>
          </p:nvSpPr>
          <p:spPr>
            <a:xfrm>
              <a:off x="9911503" y="1983784"/>
              <a:ext cx="82860" cy="268604"/>
            </a:xfrm>
            <a:custGeom>
              <a:avLst/>
              <a:gdLst>
                <a:gd name="connsiteX0" fmla="*/ 0 w 82860"/>
                <a:gd name="connsiteY0" fmla="*/ 241935 h 268604"/>
                <a:gd name="connsiteX1" fmla="*/ 26670 w 82860"/>
                <a:gd name="connsiteY1" fmla="*/ 268605 h 268604"/>
                <a:gd name="connsiteX2" fmla="*/ 28568 w 82860"/>
                <a:gd name="connsiteY2" fmla="*/ 1898 h 268604"/>
                <a:gd name="connsiteX3" fmla="*/ 26670 w 82860"/>
                <a:gd name="connsiteY3" fmla="*/ 0 h 268604"/>
                <a:gd name="connsiteX4" fmla="*/ 0 w 82860"/>
                <a:gd name="connsiteY4" fmla="*/ 26670 h 268604"/>
                <a:gd name="connsiteX5" fmla="*/ 683 w 82860"/>
                <a:gd name="connsiteY5" fmla="*/ 241252 h 268604"/>
                <a:gd name="connsiteX6" fmla="*/ 0 w 82860"/>
                <a:gd name="connsiteY6" fmla="*/ 241935 h 268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860" h="268604">
                  <a:moveTo>
                    <a:pt x="0" y="241935"/>
                  </a:moveTo>
                  <a:lnTo>
                    <a:pt x="26670" y="268605"/>
                  </a:lnTo>
                  <a:cubicBezTo>
                    <a:pt x="100843" y="195480"/>
                    <a:pt x="101693" y="76071"/>
                    <a:pt x="28568" y="1898"/>
                  </a:cubicBezTo>
                  <a:cubicBezTo>
                    <a:pt x="27940" y="1261"/>
                    <a:pt x="27307" y="629"/>
                    <a:pt x="26670" y="0"/>
                  </a:cubicBezTo>
                  <a:lnTo>
                    <a:pt x="0" y="26670"/>
                  </a:lnTo>
                  <a:cubicBezTo>
                    <a:pt x="59444" y="85736"/>
                    <a:pt x="59749" y="181808"/>
                    <a:pt x="683" y="241252"/>
                  </a:cubicBezTo>
                  <a:cubicBezTo>
                    <a:pt x="456" y="241481"/>
                    <a:pt x="229" y="241708"/>
                    <a:pt x="0" y="241935"/>
                  </a:cubicBezTo>
                  <a:close/>
                </a:path>
              </a:pathLst>
            </a:custGeom>
            <a:solidFill>
              <a:srgbClr val="000000"/>
            </a:solidFill>
            <a:ln w="9525" cap="flat">
              <a:noFill/>
              <a:prstDash val="solid"/>
              <a:miter/>
            </a:ln>
          </p:spPr>
          <p:txBody>
            <a:bodyPr rtlCol="0" anchor="ctr"/>
            <a:lstStyle/>
            <a:p>
              <a:endParaRPr lang="de-DE"/>
            </a:p>
          </p:txBody>
        </p:sp>
        <p:sp>
          <p:nvSpPr>
            <p:cNvPr id="60" name="Freeform: Shape 59">
              <a:extLst>
                <a:ext uri="{FF2B5EF4-FFF2-40B4-BE49-F238E27FC236}">
                  <a16:creationId xmlns:a16="http://schemas.microsoft.com/office/drawing/2014/main" id="{E01F18A8-3FF8-DB47-875B-73BB77206EDC}"/>
                </a:ext>
              </a:extLst>
            </p:cNvPr>
            <p:cNvSpPr/>
            <p:nvPr/>
          </p:nvSpPr>
          <p:spPr>
            <a:xfrm>
              <a:off x="9965796" y="1929492"/>
              <a:ext cx="104793" cy="377189"/>
            </a:xfrm>
            <a:custGeom>
              <a:avLst/>
              <a:gdLst>
                <a:gd name="connsiteX0" fmla="*/ 0 w 104793"/>
                <a:gd name="connsiteY0" fmla="*/ 350520 h 377189"/>
                <a:gd name="connsiteX1" fmla="*/ 26670 w 104793"/>
                <a:gd name="connsiteY1" fmla="*/ 377190 h 377189"/>
                <a:gd name="connsiteX2" fmla="*/ 26689 w 104793"/>
                <a:gd name="connsiteY2" fmla="*/ 19 h 377189"/>
                <a:gd name="connsiteX3" fmla="*/ 26670 w 104793"/>
                <a:gd name="connsiteY3" fmla="*/ 0 h 377189"/>
                <a:gd name="connsiteX4" fmla="*/ 0 w 104793"/>
                <a:gd name="connsiteY4" fmla="*/ 26670 h 377189"/>
                <a:gd name="connsiteX5" fmla="*/ 0 w 104793"/>
                <a:gd name="connsiteY5" fmla="*/ 350520 h 377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93" h="377189">
                  <a:moveTo>
                    <a:pt x="0" y="350520"/>
                  </a:moveTo>
                  <a:lnTo>
                    <a:pt x="26670" y="377190"/>
                  </a:lnTo>
                  <a:cubicBezTo>
                    <a:pt x="130828" y="273043"/>
                    <a:pt x="130836" y="104178"/>
                    <a:pt x="26689" y="19"/>
                  </a:cubicBezTo>
                  <a:cubicBezTo>
                    <a:pt x="26683" y="13"/>
                    <a:pt x="26677" y="6"/>
                    <a:pt x="26670" y="0"/>
                  </a:cubicBezTo>
                  <a:lnTo>
                    <a:pt x="0" y="26670"/>
                  </a:lnTo>
                  <a:cubicBezTo>
                    <a:pt x="88915" y="116311"/>
                    <a:pt x="88915" y="260879"/>
                    <a:pt x="0" y="350520"/>
                  </a:cubicBezTo>
                  <a:close/>
                </a:path>
              </a:pathLst>
            </a:custGeom>
            <a:solidFill>
              <a:srgbClr val="000000"/>
            </a:solidFill>
            <a:ln w="9525" cap="flat">
              <a:noFill/>
              <a:prstDash val="solid"/>
              <a:miter/>
            </a:ln>
          </p:spPr>
          <p:txBody>
            <a:bodyPr rtlCol="0" anchor="ctr"/>
            <a:lstStyle/>
            <a:p>
              <a:endParaRPr lang="de-DE"/>
            </a:p>
          </p:txBody>
        </p:sp>
      </p:grpSp>
      <p:sp>
        <p:nvSpPr>
          <p:cNvPr id="61" name="Freeform: Shape 60">
            <a:extLst>
              <a:ext uri="{FF2B5EF4-FFF2-40B4-BE49-F238E27FC236}">
                <a16:creationId xmlns:a16="http://schemas.microsoft.com/office/drawing/2014/main" id="{B9FE0475-0449-CE8D-9EA8-53E0173B4F79}"/>
              </a:ext>
            </a:extLst>
          </p:cNvPr>
          <p:cNvSpPr/>
          <p:nvPr/>
        </p:nvSpPr>
        <p:spPr>
          <a:xfrm>
            <a:off x="9366257" y="1589917"/>
            <a:ext cx="580650" cy="633500"/>
          </a:xfrm>
          <a:custGeom>
            <a:avLst/>
            <a:gdLst>
              <a:gd name="connsiteX0" fmla="*/ 580631 w 580650"/>
              <a:gd name="connsiteY0" fmla="*/ 611687 h 633500"/>
              <a:gd name="connsiteX1" fmla="*/ 580631 w 580650"/>
              <a:gd name="connsiteY1" fmla="*/ 611687 h 633500"/>
              <a:gd name="connsiteX2" fmla="*/ 579012 w 580650"/>
              <a:gd name="connsiteY2" fmla="*/ 606830 h 633500"/>
              <a:gd name="connsiteX3" fmla="*/ 579012 w 580650"/>
              <a:gd name="connsiteY3" fmla="*/ 606258 h 633500"/>
              <a:gd name="connsiteX4" fmla="*/ 307550 w 580650"/>
              <a:gd name="connsiteY4" fmla="*/ 77621 h 633500"/>
              <a:gd name="connsiteX5" fmla="*/ 304406 w 580650"/>
              <a:gd name="connsiteY5" fmla="*/ 73430 h 633500"/>
              <a:gd name="connsiteX6" fmla="*/ 325439 w 580650"/>
              <a:gd name="connsiteY6" fmla="*/ 23822 h 633500"/>
              <a:gd name="connsiteX7" fmla="*/ 275831 w 580650"/>
              <a:gd name="connsiteY7" fmla="*/ 2790 h 633500"/>
              <a:gd name="connsiteX8" fmla="*/ 254799 w 580650"/>
              <a:gd name="connsiteY8" fmla="*/ 52397 h 633500"/>
              <a:gd name="connsiteX9" fmla="*/ 275831 w 580650"/>
              <a:gd name="connsiteY9" fmla="*/ 73430 h 633500"/>
              <a:gd name="connsiteX10" fmla="*/ 273260 w 580650"/>
              <a:gd name="connsiteY10" fmla="*/ 77144 h 633500"/>
              <a:gd name="connsiteX11" fmla="*/ 1797 w 580650"/>
              <a:gd name="connsiteY11" fmla="*/ 605782 h 633500"/>
              <a:gd name="connsiteX12" fmla="*/ 1797 w 580650"/>
              <a:gd name="connsiteY12" fmla="*/ 606353 h 633500"/>
              <a:gd name="connsiteX13" fmla="*/ 178 w 580650"/>
              <a:gd name="connsiteY13" fmla="*/ 611211 h 633500"/>
              <a:gd name="connsiteX14" fmla="*/ 178 w 580650"/>
              <a:gd name="connsiteY14" fmla="*/ 611211 h 633500"/>
              <a:gd name="connsiteX15" fmla="*/ 178 w 580650"/>
              <a:gd name="connsiteY15" fmla="*/ 615974 h 633500"/>
              <a:gd name="connsiteX16" fmla="*/ 178 w 580650"/>
              <a:gd name="connsiteY16" fmla="*/ 617117 h 633500"/>
              <a:gd name="connsiteX17" fmla="*/ 1511 w 580650"/>
              <a:gd name="connsiteY17" fmla="*/ 621593 h 633500"/>
              <a:gd name="connsiteX18" fmla="*/ 1511 w 580650"/>
              <a:gd name="connsiteY18" fmla="*/ 621593 h 633500"/>
              <a:gd name="connsiteX19" fmla="*/ 2845 w 580650"/>
              <a:gd name="connsiteY19" fmla="*/ 623689 h 633500"/>
              <a:gd name="connsiteX20" fmla="*/ 4750 w 580650"/>
              <a:gd name="connsiteY20" fmla="*/ 626451 h 633500"/>
              <a:gd name="connsiteX21" fmla="*/ 4750 w 580650"/>
              <a:gd name="connsiteY21" fmla="*/ 626451 h 633500"/>
              <a:gd name="connsiteX22" fmla="*/ 6274 w 580650"/>
              <a:gd name="connsiteY22" fmla="*/ 627594 h 633500"/>
              <a:gd name="connsiteX23" fmla="*/ 8941 w 580650"/>
              <a:gd name="connsiteY23" fmla="*/ 629690 h 633500"/>
              <a:gd name="connsiteX24" fmla="*/ 11227 w 580650"/>
              <a:gd name="connsiteY24" fmla="*/ 630737 h 633500"/>
              <a:gd name="connsiteX25" fmla="*/ 14084 w 580650"/>
              <a:gd name="connsiteY25" fmla="*/ 631785 h 633500"/>
              <a:gd name="connsiteX26" fmla="*/ 16561 w 580650"/>
              <a:gd name="connsiteY26" fmla="*/ 631785 h 633500"/>
              <a:gd name="connsiteX27" fmla="*/ 18656 w 580650"/>
              <a:gd name="connsiteY27" fmla="*/ 633500 h 633500"/>
              <a:gd name="connsiteX28" fmla="*/ 19990 w 580650"/>
              <a:gd name="connsiteY28" fmla="*/ 633500 h 633500"/>
              <a:gd name="connsiteX29" fmla="*/ 21228 w 580650"/>
              <a:gd name="connsiteY29" fmla="*/ 633500 h 633500"/>
              <a:gd name="connsiteX30" fmla="*/ 26276 w 580650"/>
              <a:gd name="connsiteY30" fmla="*/ 632166 h 633500"/>
              <a:gd name="connsiteX31" fmla="*/ 290309 w 580650"/>
              <a:gd name="connsiteY31" fmla="*/ 516056 h 633500"/>
              <a:gd name="connsiteX32" fmla="*/ 553961 w 580650"/>
              <a:gd name="connsiteY32" fmla="*/ 631880 h 633500"/>
              <a:gd name="connsiteX33" fmla="*/ 561581 w 580650"/>
              <a:gd name="connsiteY33" fmla="*/ 633500 h 633500"/>
              <a:gd name="connsiteX34" fmla="*/ 561581 w 580650"/>
              <a:gd name="connsiteY34" fmla="*/ 633500 h 633500"/>
              <a:gd name="connsiteX35" fmla="*/ 566249 w 580650"/>
              <a:gd name="connsiteY35" fmla="*/ 632833 h 633500"/>
              <a:gd name="connsiteX36" fmla="*/ 567582 w 580650"/>
              <a:gd name="connsiteY36" fmla="*/ 632833 h 633500"/>
              <a:gd name="connsiteX37" fmla="*/ 571106 w 580650"/>
              <a:gd name="connsiteY37" fmla="*/ 631214 h 633500"/>
              <a:gd name="connsiteX38" fmla="*/ 571964 w 580650"/>
              <a:gd name="connsiteY38" fmla="*/ 630642 h 633500"/>
              <a:gd name="connsiteX39" fmla="*/ 575393 w 580650"/>
              <a:gd name="connsiteY39" fmla="*/ 627880 h 633500"/>
              <a:gd name="connsiteX40" fmla="*/ 575393 w 580650"/>
              <a:gd name="connsiteY40" fmla="*/ 627880 h 633500"/>
              <a:gd name="connsiteX41" fmla="*/ 577393 w 580650"/>
              <a:gd name="connsiteY41" fmla="*/ 624927 h 633500"/>
              <a:gd name="connsiteX42" fmla="*/ 578536 w 580650"/>
              <a:gd name="connsiteY42" fmla="*/ 623022 h 633500"/>
              <a:gd name="connsiteX43" fmla="*/ 578536 w 580650"/>
              <a:gd name="connsiteY43" fmla="*/ 623022 h 633500"/>
              <a:gd name="connsiteX44" fmla="*/ 579869 w 580650"/>
              <a:gd name="connsiteY44" fmla="*/ 618450 h 633500"/>
              <a:gd name="connsiteX45" fmla="*/ 579869 w 580650"/>
              <a:gd name="connsiteY45" fmla="*/ 617402 h 633500"/>
              <a:gd name="connsiteX46" fmla="*/ 580631 w 580650"/>
              <a:gd name="connsiteY46" fmla="*/ 611687 h 633500"/>
              <a:gd name="connsiteX47" fmla="*/ 418706 w 580650"/>
              <a:gd name="connsiteY47" fmla="*/ 377849 h 633500"/>
              <a:gd name="connsiteX48" fmla="*/ 322504 w 580650"/>
              <a:gd name="connsiteY48" fmla="*/ 312793 h 633500"/>
              <a:gd name="connsiteX49" fmla="*/ 368891 w 580650"/>
              <a:gd name="connsiteY49" fmla="*/ 281075 h 633500"/>
              <a:gd name="connsiteX50" fmla="*/ 290119 w 580650"/>
              <a:gd name="connsiteY50" fmla="*/ 127532 h 633500"/>
              <a:gd name="connsiteX51" fmla="*/ 351365 w 580650"/>
              <a:gd name="connsiteY51" fmla="*/ 246689 h 633500"/>
              <a:gd name="connsiteX52" fmla="*/ 288690 w 580650"/>
              <a:gd name="connsiteY52" fmla="*/ 289838 h 633500"/>
              <a:gd name="connsiteX53" fmla="*/ 231540 w 580650"/>
              <a:gd name="connsiteY53" fmla="*/ 251738 h 633500"/>
              <a:gd name="connsiteX54" fmla="*/ 227540 w 580650"/>
              <a:gd name="connsiteY54" fmla="*/ 249642 h 633500"/>
              <a:gd name="connsiteX55" fmla="*/ 210299 w 580650"/>
              <a:gd name="connsiteY55" fmla="*/ 282884 h 633500"/>
              <a:gd name="connsiteX56" fmla="*/ 254972 w 580650"/>
              <a:gd name="connsiteY56" fmla="*/ 313079 h 633500"/>
              <a:gd name="connsiteX57" fmla="*/ 161531 w 580650"/>
              <a:gd name="connsiteY57" fmla="*/ 377182 h 633500"/>
              <a:gd name="connsiteX58" fmla="*/ 60090 w 580650"/>
              <a:gd name="connsiteY58" fmla="*/ 575492 h 633500"/>
              <a:gd name="connsiteX59" fmla="*/ 127337 w 580650"/>
              <a:gd name="connsiteY59" fmla="*/ 444428 h 633500"/>
              <a:gd name="connsiteX60" fmla="*/ 242875 w 580650"/>
              <a:gd name="connsiteY60" fmla="*/ 495197 h 633500"/>
              <a:gd name="connsiteX61" fmla="*/ 166675 w 580650"/>
              <a:gd name="connsiteY61" fmla="*/ 420140 h 633500"/>
              <a:gd name="connsiteX62" fmla="*/ 288881 w 580650"/>
              <a:gd name="connsiteY62" fmla="*/ 336034 h 633500"/>
              <a:gd name="connsiteX63" fmla="*/ 413468 w 580650"/>
              <a:gd name="connsiteY63" fmla="*/ 420330 h 633500"/>
              <a:gd name="connsiteX64" fmla="*/ 290309 w 580650"/>
              <a:gd name="connsiteY64" fmla="*/ 474432 h 633500"/>
              <a:gd name="connsiteX65" fmla="*/ 490525 w 580650"/>
              <a:gd name="connsiteY65" fmla="*/ 562443 h 633500"/>
              <a:gd name="connsiteX66" fmla="*/ 337649 w 580650"/>
              <a:gd name="connsiteY66" fmla="*/ 495292 h 633500"/>
              <a:gd name="connsiteX67" fmla="*/ 452996 w 580650"/>
              <a:gd name="connsiteY67" fmla="*/ 444619 h 633500"/>
              <a:gd name="connsiteX68" fmla="*/ 520148 w 580650"/>
              <a:gd name="connsiteY68" fmla="*/ 575397 h 63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580650" h="633500">
                <a:moveTo>
                  <a:pt x="580631" y="611687"/>
                </a:moveTo>
                <a:lnTo>
                  <a:pt x="580631" y="611687"/>
                </a:lnTo>
                <a:cubicBezTo>
                  <a:pt x="580338" y="609996"/>
                  <a:pt x="579792" y="608358"/>
                  <a:pt x="579012" y="606830"/>
                </a:cubicBezTo>
                <a:cubicBezTo>
                  <a:pt x="579012" y="606830"/>
                  <a:pt x="579012" y="606830"/>
                  <a:pt x="579012" y="606258"/>
                </a:cubicBezTo>
                <a:lnTo>
                  <a:pt x="307550" y="77621"/>
                </a:lnTo>
                <a:cubicBezTo>
                  <a:pt x="306723" y="76071"/>
                  <a:pt x="305663" y="74657"/>
                  <a:pt x="304406" y="73430"/>
                </a:cubicBezTo>
                <a:cubicBezTo>
                  <a:pt x="323913" y="65539"/>
                  <a:pt x="333329" y="43329"/>
                  <a:pt x="325439" y="23822"/>
                </a:cubicBezTo>
                <a:cubicBezTo>
                  <a:pt x="317548" y="4316"/>
                  <a:pt x="295338" y="-5100"/>
                  <a:pt x="275831" y="2790"/>
                </a:cubicBezTo>
                <a:cubicBezTo>
                  <a:pt x="256325" y="10681"/>
                  <a:pt x="246909" y="32891"/>
                  <a:pt x="254799" y="52397"/>
                </a:cubicBezTo>
                <a:cubicBezTo>
                  <a:pt x="258671" y="61968"/>
                  <a:pt x="266261" y="69558"/>
                  <a:pt x="275831" y="73430"/>
                </a:cubicBezTo>
                <a:cubicBezTo>
                  <a:pt x="274814" y="74549"/>
                  <a:pt x="273949" y="75798"/>
                  <a:pt x="273260" y="77144"/>
                </a:cubicBezTo>
                <a:lnTo>
                  <a:pt x="1797" y="605782"/>
                </a:lnTo>
                <a:cubicBezTo>
                  <a:pt x="1797" y="605782"/>
                  <a:pt x="1797" y="605782"/>
                  <a:pt x="1797" y="606353"/>
                </a:cubicBezTo>
                <a:cubicBezTo>
                  <a:pt x="1017" y="607882"/>
                  <a:pt x="471" y="609520"/>
                  <a:pt x="178" y="611211"/>
                </a:cubicBezTo>
                <a:lnTo>
                  <a:pt x="178" y="611211"/>
                </a:lnTo>
                <a:cubicBezTo>
                  <a:pt x="-59" y="612789"/>
                  <a:pt x="-59" y="614395"/>
                  <a:pt x="178" y="615974"/>
                </a:cubicBezTo>
                <a:cubicBezTo>
                  <a:pt x="178" y="615974"/>
                  <a:pt x="178" y="616736"/>
                  <a:pt x="178" y="617117"/>
                </a:cubicBezTo>
                <a:cubicBezTo>
                  <a:pt x="437" y="618658"/>
                  <a:pt x="885" y="620162"/>
                  <a:pt x="1511" y="621593"/>
                </a:cubicBezTo>
                <a:cubicBezTo>
                  <a:pt x="1511" y="621593"/>
                  <a:pt x="1511" y="621593"/>
                  <a:pt x="1511" y="621593"/>
                </a:cubicBezTo>
                <a:cubicBezTo>
                  <a:pt x="1511" y="621593"/>
                  <a:pt x="2464" y="622927"/>
                  <a:pt x="2845" y="623689"/>
                </a:cubicBezTo>
                <a:cubicBezTo>
                  <a:pt x="3425" y="624646"/>
                  <a:pt x="4061" y="625568"/>
                  <a:pt x="4750" y="626451"/>
                </a:cubicBezTo>
                <a:lnTo>
                  <a:pt x="4750" y="626451"/>
                </a:lnTo>
                <a:cubicBezTo>
                  <a:pt x="5235" y="626863"/>
                  <a:pt x="5743" y="627244"/>
                  <a:pt x="6274" y="627594"/>
                </a:cubicBezTo>
                <a:cubicBezTo>
                  <a:pt x="7097" y="628373"/>
                  <a:pt x="7989" y="629075"/>
                  <a:pt x="8941" y="629690"/>
                </a:cubicBezTo>
                <a:cubicBezTo>
                  <a:pt x="9685" y="630078"/>
                  <a:pt x="10448" y="630428"/>
                  <a:pt x="11227" y="630737"/>
                </a:cubicBezTo>
                <a:lnTo>
                  <a:pt x="14084" y="631785"/>
                </a:lnTo>
                <a:lnTo>
                  <a:pt x="16561" y="631785"/>
                </a:lnTo>
                <a:lnTo>
                  <a:pt x="18656" y="633500"/>
                </a:lnTo>
                <a:lnTo>
                  <a:pt x="19990" y="633500"/>
                </a:lnTo>
                <a:lnTo>
                  <a:pt x="21228" y="633500"/>
                </a:lnTo>
                <a:cubicBezTo>
                  <a:pt x="22973" y="633336"/>
                  <a:pt x="24679" y="632885"/>
                  <a:pt x="26276" y="632166"/>
                </a:cubicBezTo>
                <a:lnTo>
                  <a:pt x="290309" y="516056"/>
                </a:lnTo>
                <a:lnTo>
                  <a:pt x="553961" y="631880"/>
                </a:lnTo>
                <a:cubicBezTo>
                  <a:pt x="556353" y="632970"/>
                  <a:pt x="558953" y="633523"/>
                  <a:pt x="561581" y="633500"/>
                </a:cubicBezTo>
                <a:lnTo>
                  <a:pt x="561581" y="633500"/>
                </a:lnTo>
                <a:cubicBezTo>
                  <a:pt x="563159" y="633471"/>
                  <a:pt x="564727" y="633247"/>
                  <a:pt x="566249" y="632833"/>
                </a:cubicBezTo>
                <a:lnTo>
                  <a:pt x="567582" y="632833"/>
                </a:lnTo>
                <a:cubicBezTo>
                  <a:pt x="568792" y="632374"/>
                  <a:pt x="569970" y="631833"/>
                  <a:pt x="571106" y="631214"/>
                </a:cubicBezTo>
                <a:lnTo>
                  <a:pt x="571964" y="630642"/>
                </a:lnTo>
                <a:cubicBezTo>
                  <a:pt x="573210" y="629857"/>
                  <a:pt x="574360" y="628931"/>
                  <a:pt x="575393" y="627880"/>
                </a:cubicBezTo>
                <a:lnTo>
                  <a:pt x="575393" y="627880"/>
                </a:lnTo>
                <a:cubicBezTo>
                  <a:pt x="576136" y="626949"/>
                  <a:pt x="576804" y="625962"/>
                  <a:pt x="577393" y="624927"/>
                </a:cubicBezTo>
                <a:cubicBezTo>
                  <a:pt x="577808" y="624314"/>
                  <a:pt x="578190" y="623677"/>
                  <a:pt x="578536" y="623022"/>
                </a:cubicBezTo>
                <a:cubicBezTo>
                  <a:pt x="578536" y="623022"/>
                  <a:pt x="578536" y="623022"/>
                  <a:pt x="578536" y="623022"/>
                </a:cubicBezTo>
                <a:cubicBezTo>
                  <a:pt x="579180" y="621564"/>
                  <a:pt x="579628" y="620027"/>
                  <a:pt x="579869" y="618450"/>
                </a:cubicBezTo>
                <a:cubicBezTo>
                  <a:pt x="579869" y="618450"/>
                  <a:pt x="579869" y="617783"/>
                  <a:pt x="579869" y="617402"/>
                </a:cubicBezTo>
                <a:cubicBezTo>
                  <a:pt x="580468" y="615559"/>
                  <a:pt x="580726" y="613623"/>
                  <a:pt x="580631" y="611687"/>
                </a:cubicBezTo>
                <a:close/>
                <a:moveTo>
                  <a:pt x="418706" y="377849"/>
                </a:moveTo>
                <a:lnTo>
                  <a:pt x="322504" y="312793"/>
                </a:lnTo>
                <a:lnTo>
                  <a:pt x="368891" y="281075"/>
                </a:lnTo>
                <a:close/>
                <a:moveTo>
                  <a:pt x="290119" y="127532"/>
                </a:moveTo>
                <a:lnTo>
                  <a:pt x="351365" y="246689"/>
                </a:lnTo>
                <a:lnTo>
                  <a:pt x="288690" y="289838"/>
                </a:lnTo>
                <a:lnTo>
                  <a:pt x="231540" y="251738"/>
                </a:lnTo>
                <a:cubicBezTo>
                  <a:pt x="230300" y="250873"/>
                  <a:pt x="228956" y="250169"/>
                  <a:pt x="227540" y="249642"/>
                </a:cubicBezTo>
                <a:close/>
                <a:moveTo>
                  <a:pt x="210299" y="282884"/>
                </a:moveTo>
                <a:lnTo>
                  <a:pt x="254972" y="313079"/>
                </a:lnTo>
                <a:lnTo>
                  <a:pt x="161531" y="377182"/>
                </a:lnTo>
                <a:close/>
                <a:moveTo>
                  <a:pt x="60090" y="575492"/>
                </a:moveTo>
                <a:lnTo>
                  <a:pt x="127337" y="444428"/>
                </a:lnTo>
                <a:lnTo>
                  <a:pt x="242875" y="495197"/>
                </a:lnTo>
                <a:close/>
                <a:moveTo>
                  <a:pt x="166675" y="420140"/>
                </a:moveTo>
                <a:lnTo>
                  <a:pt x="288881" y="336034"/>
                </a:lnTo>
                <a:lnTo>
                  <a:pt x="413468" y="420330"/>
                </a:lnTo>
                <a:lnTo>
                  <a:pt x="290309" y="474432"/>
                </a:lnTo>
                <a:close/>
                <a:moveTo>
                  <a:pt x="490525" y="562443"/>
                </a:moveTo>
                <a:lnTo>
                  <a:pt x="337649" y="495292"/>
                </a:lnTo>
                <a:lnTo>
                  <a:pt x="452996" y="444619"/>
                </a:lnTo>
                <a:lnTo>
                  <a:pt x="520148" y="575397"/>
                </a:lnTo>
                <a:close/>
              </a:path>
            </a:pathLst>
          </a:custGeom>
          <a:solidFill>
            <a:srgbClr val="000000"/>
          </a:solidFill>
          <a:ln w="9525" cap="flat">
            <a:noFill/>
            <a:prstDash val="solid"/>
            <a:miter/>
          </a:ln>
          <a:effectLst>
            <a:outerShdw blurRad="76200" dist="12700" dir="8100000" sy="-23000" kx="800400" algn="br" rotWithShape="0">
              <a:prstClr val="black">
                <a:alpha val="20000"/>
              </a:prstClr>
            </a:outerShdw>
          </a:effectLst>
        </p:spPr>
        <p:txBody>
          <a:bodyPr rtlCol="0" anchor="ctr"/>
          <a:lstStyle/>
          <a:p>
            <a:endParaRPr lang="de-DE"/>
          </a:p>
        </p:txBody>
      </p:sp>
      <p:grpSp>
        <p:nvGrpSpPr>
          <p:cNvPr id="105" name="Group 104">
            <a:extLst>
              <a:ext uri="{FF2B5EF4-FFF2-40B4-BE49-F238E27FC236}">
                <a16:creationId xmlns:a16="http://schemas.microsoft.com/office/drawing/2014/main" id="{3101B730-266C-EA56-5C1B-A3FAC718228C}"/>
              </a:ext>
            </a:extLst>
          </p:cNvPr>
          <p:cNvGrpSpPr/>
          <p:nvPr/>
        </p:nvGrpSpPr>
        <p:grpSpPr>
          <a:xfrm>
            <a:off x="11125733" y="2650674"/>
            <a:ext cx="533437" cy="377189"/>
            <a:chOff x="11273228" y="3140657"/>
            <a:chExt cx="533437" cy="377189"/>
          </a:xfrm>
          <a:effectLst>
            <a:outerShdw blurRad="76200" dist="12700" dir="8100000" sy="-23000" kx="800400" algn="br" rotWithShape="0">
              <a:prstClr val="black">
                <a:alpha val="20000"/>
              </a:prstClr>
            </a:outerShdw>
          </a:effectLst>
        </p:grpSpPr>
        <p:sp>
          <p:nvSpPr>
            <p:cNvPr id="63" name="Freeform: Shape 62">
              <a:extLst>
                <a:ext uri="{FF2B5EF4-FFF2-40B4-BE49-F238E27FC236}">
                  <a16:creationId xmlns:a16="http://schemas.microsoft.com/office/drawing/2014/main" id="{7BF935AA-D347-095A-32D4-6F68932A8A1A}"/>
                </a:ext>
              </a:extLst>
            </p:cNvPr>
            <p:cNvSpPr/>
            <p:nvPr/>
          </p:nvSpPr>
          <p:spPr>
            <a:xfrm>
              <a:off x="11425642" y="3248290"/>
              <a:ext cx="60012" cy="161925"/>
            </a:xfrm>
            <a:custGeom>
              <a:avLst/>
              <a:gdLst>
                <a:gd name="connsiteX0" fmla="*/ 33343 w 60012"/>
                <a:gd name="connsiteY0" fmla="*/ 161925 h 161925"/>
                <a:gd name="connsiteX1" fmla="*/ 60013 w 60012"/>
                <a:gd name="connsiteY1" fmla="*/ 135255 h 161925"/>
                <a:gd name="connsiteX2" fmla="*/ 60013 w 60012"/>
                <a:gd name="connsiteY2" fmla="*/ 26670 h 161925"/>
                <a:gd name="connsiteX3" fmla="*/ 33343 w 60012"/>
                <a:gd name="connsiteY3" fmla="*/ 0 h 161925"/>
                <a:gd name="connsiteX4" fmla="*/ 33343 w 60012"/>
                <a:gd name="connsiteY4" fmla="*/ 161925 h 1619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012" h="161925">
                  <a:moveTo>
                    <a:pt x="33343" y="161925"/>
                  </a:moveTo>
                  <a:lnTo>
                    <a:pt x="60013" y="135255"/>
                  </a:lnTo>
                  <a:cubicBezTo>
                    <a:pt x="30788" y="104960"/>
                    <a:pt x="30788" y="56965"/>
                    <a:pt x="60013" y="26670"/>
                  </a:cubicBezTo>
                  <a:lnTo>
                    <a:pt x="33343" y="0"/>
                  </a:lnTo>
                  <a:cubicBezTo>
                    <a:pt x="-11114" y="44821"/>
                    <a:pt x="-11114" y="117104"/>
                    <a:pt x="33343" y="161925"/>
                  </a:cubicBezTo>
                  <a:close/>
                </a:path>
              </a:pathLst>
            </a:custGeom>
            <a:solidFill>
              <a:srgbClr val="000000"/>
            </a:solidFill>
            <a:ln w="9525" cap="flat">
              <a:noFill/>
              <a:prstDash val="solid"/>
              <a:miter/>
            </a:ln>
          </p:spPr>
          <p:txBody>
            <a:bodyPr rtlCol="0" anchor="ctr"/>
            <a:lstStyle/>
            <a:p>
              <a:endParaRPr lang="de-DE"/>
            </a:p>
          </p:txBody>
        </p:sp>
        <p:sp>
          <p:nvSpPr>
            <p:cNvPr id="64" name="Freeform: Shape 63">
              <a:extLst>
                <a:ext uri="{FF2B5EF4-FFF2-40B4-BE49-F238E27FC236}">
                  <a16:creationId xmlns:a16="http://schemas.microsoft.com/office/drawing/2014/main" id="{930B90BE-A2C3-DB9E-7D2D-1CBCB155574F}"/>
                </a:ext>
              </a:extLst>
            </p:cNvPr>
            <p:cNvSpPr/>
            <p:nvPr/>
          </p:nvSpPr>
          <p:spPr>
            <a:xfrm>
              <a:off x="11349454" y="3194949"/>
              <a:ext cx="82860" cy="268604"/>
            </a:xfrm>
            <a:custGeom>
              <a:avLst/>
              <a:gdLst>
                <a:gd name="connsiteX0" fmla="*/ 56191 w 82860"/>
                <a:gd name="connsiteY0" fmla="*/ 268605 h 268604"/>
                <a:gd name="connsiteX1" fmla="*/ 82861 w 82860"/>
                <a:gd name="connsiteY1" fmla="*/ 241935 h 268604"/>
                <a:gd name="connsiteX2" fmla="*/ 82178 w 82860"/>
                <a:gd name="connsiteY2" fmla="*/ 27353 h 268604"/>
                <a:gd name="connsiteX3" fmla="*/ 82861 w 82860"/>
                <a:gd name="connsiteY3" fmla="*/ 26670 h 268604"/>
                <a:gd name="connsiteX4" fmla="*/ 56191 w 82860"/>
                <a:gd name="connsiteY4" fmla="*/ 0 h 268604"/>
                <a:gd name="connsiteX5" fmla="*/ 54292 w 82860"/>
                <a:gd name="connsiteY5" fmla="*/ 266707 h 268604"/>
                <a:gd name="connsiteX6" fmla="*/ 56191 w 82860"/>
                <a:gd name="connsiteY6" fmla="*/ 268605 h 268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860" h="268604">
                  <a:moveTo>
                    <a:pt x="56191" y="268605"/>
                  </a:moveTo>
                  <a:lnTo>
                    <a:pt x="82861" y="241935"/>
                  </a:lnTo>
                  <a:cubicBezTo>
                    <a:pt x="23417" y="182869"/>
                    <a:pt x="23111" y="86797"/>
                    <a:pt x="82178" y="27353"/>
                  </a:cubicBezTo>
                  <a:cubicBezTo>
                    <a:pt x="82404" y="27124"/>
                    <a:pt x="82632" y="26897"/>
                    <a:pt x="82861" y="26670"/>
                  </a:cubicBezTo>
                  <a:lnTo>
                    <a:pt x="56191" y="0"/>
                  </a:lnTo>
                  <a:cubicBezTo>
                    <a:pt x="-17983" y="73125"/>
                    <a:pt x="-18832" y="192534"/>
                    <a:pt x="54292" y="266707"/>
                  </a:cubicBezTo>
                  <a:cubicBezTo>
                    <a:pt x="54921" y="267344"/>
                    <a:pt x="55553" y="267976"/>
                    <a:pt x="56191" y="268605"/>
                  </a:cubicBezTo>
                  <a:close/>
                </a:path>
              </a:pathLst>
            </a:custGeom>
            <a:solidFill>
              <a:srgbClr val="000000"/>
            </a:solidFill>
            <a:ln w="9525" cap="flat">
              <a:noFill/>
              <a:prstDash val="solid"/>
              <a:miter/>
            </a:ln>
          </p:spPr>
          <p:txBody>
            <a:bodyPr rtlCol="0" anchor="ctr"/>
            <a:lstStyle/>
            <a:p>
              <a:endParaRPr lang="de-DE"/>
            </a:p>
          </p:txBody>
        </p:sp>
        <p:sp>
          <p:nvSpPr>
            <p:cNvPr id="65" name="Freeform: Shape 64">
              <a:extLst>
                <a:ext uri="{FF2B5EF4-FFF2-40B4-BE49-F238E27FC236}">
                  <a16:creationId xmlns:a16="http://schemas.microsoft.com/office/drawing/2014/main" id="{3E094A39-67AB-074E-2206-3CC50700E24A}"/>
                </a:ext>
              </a:extLst>
            </p:cNvPr>
            <p:cNvSpPr/>
            <p:nvPr/>
          </p:nvSpPr>
          <p:spPr>
            <a:xfrm>
              <a:off x="11273228" y="3140657"/>
              <a:ext cx="104793" cy="377189"/>
            </a:xfrm>
            <a:custGeom>
              <a:avLst/>
              <a:gdLst>
                <a:gd name="connsiteX0" fmla="*/ 104794 w 104793"/>
                <a:gd name="connsiteY0" fmla="*/ 350520 h 377189"/>
                <a:gd name="connsiteX1" fmla="*/ 104794 w 104793"/>
                <a:gd name="connsiteY1" fmla="*/ 26670 h 377189"/>
                <a:gd name="connsiteX2" fmla="*/ 78124 w 104793"/>
                <a:gd name="connsiteY2" fmla="*/ 0 h 377189"/>
                <a:gd name="connsiteX3" fmla="*/ 78105 w 104793"/>
                <a:gd name="connsiteY3" fmla="*/ 377171 h 377189"/>
                <a:gd name="connsiteX4" fmla="*/ 78124 w 104793"/>
                <a:gd name="connsiteY4" fmla="*/ 377190 h 3771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793" h="377189">
                  <a:moveTo>
                    <a:pt x="104794" y="350520"/>
                  </a:moveTo>
                  <a:cubicBezTo>
                    <a:pt x="15879" y="260879"/>
                    <a:pt x="15879" y="116311"/>
                    <a:pt x="104794" y="26670"/>
                  </a:cubicBezTo>
                  <a:lnTo>
                    <a:pt x="78124" y="0"/>
                  </a:lnTo>
                  <a:cubicBezTo>
                    <a:pt x="-26034" y="104147"/>
                    <a:pt x="-26042" y="273012"/>
                    <a:pt x="78105" y="377171"/>
                  </a:cubicBezTo>
                  <a:cubicBezTo>
                    <a:pt x="78112" y="377178"/>
                    <a:pt x="78117" y="377183"/>
                    <a:pt x="78124" y="377190"/>
                  </a:cubicBezTo>
                  <a:close/>
                </a:path>
              </a:pathLst>
            </a:custGeom>
            <a:solidFill>
              <a:srgbClr val="000000"/>
            </a:solidFill>
            <a:ln w="9525" cap="flat">
              <a:noFill/>
              <a:prstDash val="solid"/>
              <a:miter/>
            </a:ln>
          </p:spPr>
          <p:txBody>
            <a:bodyPr rtlCol="0" anchor="ctr"/>
            <a:lstStyle/>
            <a:p>
              <a:endParaRPr lang="de-DE"/>
            </a:p>
          </p:txBody>
        </p:sp>
        <p:sp>
          <p:nvSpPr>
            <p:cNvPr id="66" name="Freeform: Shape 65">
              <a:extLst>
                <a:ext uri="{FF2B5EF4-FFF2-40B4-BE49-F238E27FC236}">
                  <a16:creationId xmlns:a16="http://schemas.microsoft.com/office/drawing/2014/main" id="{4DA10C4F-4B01-B8DB-8A8F-81601A624941}"/>
                </a:ext>
              </a:extLst>
            </p:cNvPr>
            <p:cNvSpPr/>
            <p:nvPr/>
          </p:nvSpPr>
          <p:spPr>
            <a:xfrm>
              <a:off x="11594240" y="3248290"/>
              <a:ext cx="60012" cy="161925"/>
            </a:xfrm>
            <a:custGeom>
              <a:avLst/>
              <a:gdLst>
                <a:gd name="connsiteX0" fmla="*/ 26670 w 60012"/>
                <a:gd name="connsiteY0" fmla="*/ 161925 h 161925"/>
                <a:gd name="connsiteX1" fmla="*/ 26670 w 60012"/>
                <a:gd name="connsiteY1" fmla="*/ 0 h 161925"/>
                <a:gd name="connsiteX2" fmla="*/ 0 w 60012"/>
                <a:gd name="connsiteY2" fmla="*/ 26670 h 161925"/>
                <a:gd name="connsiteX3" fmla="*/ 21907 w 60012"/>
                <a:gd name="connsiteY3" fmla="*/ 80963 h 161925"/>
                <a:gd name="connsiteX4" fmla="*/ 0 w 60012"/>
                <a:gd name="connsiteY4" fmla="*/ 135255 h 1619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012" h="161925">
                  <a:moveTo>
                    <a:pt x="26670" y="161925"/>
                  </a:moveTo>
                  <a:cubicBezTo>
                    <a:pt x="71127" y="117104"/>
                    <a:pt x="71127" y="44821"/>
                    <a:pt x="26670" y="0"/>
                  </a:cubicBezTo>
                  <a:lnTo>
                    <a:pt x="0" y="26670"/>
                  </a:lnTo>
                  <a:cubicBezTo>
                    <a:pt x="14241" y="41128"/>
                    <a:pt x="22126" y="60669"/>
                    <a:pt x="21907" y="80963"/>
                  </a:cubicBezTo>
                  <a:cubicBezTo>
                    <a:pt x="21941" y="101219"/>
                    <a:pt x="14083" y="120693"/>
                    <a:pt x="0" y="135255"/>
                  </a:cubicBezTo>
                  <a:close/>
                </a:path>
              </a:pathLst>
            </a:custGeom>
            <a:solidFill>
              <a:srgbClr val="000000"/>
            </a:solidFill>
            <a:ln w="9525" cap="flat">
              <a:noFill/>
              <a:prstDash val="solid"/>
              <a:miter/>
            </a:ln>
          </p:spPr>
          <p:txBody>
            <a:bodyPr rtlCol="0" anchor="ctr"/>
            <a:lstStyle/>
            <a:p>
              <a:endParaRPr lang="de-DE"/>
            </a:p>
          </p:txBody>
        </p:sp>
        <p:sp>
          <p:nvSpPr>
            <p:cNvPr id="67" name="Freeform: Shape 66">
              <a:extLst>
                <a:ext uri="{FF2B5EF4-FFF2-40B4-BE49-F238E27FC236}">
                  <a16:creationId xmlns:a16="http://schemas.microsoft.com/office/drawing/2014/main" id="{B07B2DB8-EA32-C754-AA09-77FA6B8FB86D}"/>
                </a:ext>
              </a:extLst>
            </p:cNvPr>
            <p:cNvSpPr/>
            <p:nvPr/>
          </p:nvSpPr>
          <p:spPr>
            <a:xfrm>
              <a:off x="11647579" y="3194949"/>
              <a:ext cx="82860" cy="268604"/>
            </a:xfrm>
            <a:custGeom>
              <a:avLst/>
              <a:gdLst>
                <a:gd name="connsiteX0" fmla="*/ 0 w 82860"/>
                <a:gd name="connsiteY0" fmla="*/ 241935 h 268604"/>
                <a:gd name="connsiteX1" fmla="*/ 26670 w 82860"/>
                <a:gd name="connsiteY1" fmla="*/ 268605 h 268604"/>
                <a:gd name="connsiteX2" fmla="*/ 28568 w 82860"/>
                <a:gd name="connsiteY2" fmla="*/ 1898 h 268604"/>
                <a:gd name="connsiteX3" fmla="*/ 26670 w 82860"/>
                <a:gd name="connsiteY3" fmla="*/ 0 h 268604"/>
                <a:gd name="connsiteX4" fmla="*/ 0 w 82860"/>
                <a:gd name="connsiteY4" fmla="*/ 26670 h 268604"/>
                <a:gd name="connsiteX5" fmla="*/ 683 w 82860"/>
                <a:gd name="connsiteY5" fmla="*/ 241252 h 268604"/>
                <a:gd name="connsiteX6" fmla="*/ 0 w 82860"/>
                <a:gd name="connsiteY6" fmla="*/ 241935 h 268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860" h="268604">
                  <a:moveTo>
                    <a:pt x="0" y="241935"/>
                  </a:moveTo>
                  <a:lnTo>
                    <a:pt x="26670" y="268605"/>
                  </a:lnTo>
                  <a:cubicBezTo>
                    <a:pt x="100843" y="195480"/>
                    <a:pt x="101693" y="76071"/>
                    <a:pt x="28568" y="1898"/>
                  </a:cubicBezTo>
                  <a:cubicBezTo>
                    <a:pt x="27940" y="1261"/>
                    <a:pt x="27307" y="629"/>
                    <a:pt x="26670" y="0"/>
                  </a:cubicBezTo>
                  <a:lnTo>
                    <a:pt x="0" y="26670"/>
                  </a:lnTo>
                  <a:cubicBezTo>
                    <a:pt x="59444" y="85736"/>
                    <a:pt x="59749" y="181808"/>
                    <a:pt x="683" y="241252"/>
                  </a:cubicBezTo>
                  <a:cubicBezTo>
                    <a:pt x="456" y="241481"/>
                    <a:pt x="229" y="241708"/>
                    <a:pt x="0" y="241935"/>
                  </a:cubicBezTo>
                  <a:close/>
                </a:path>
              </a:pathLst>
            </a:custGeom>
            <a:solidFill>
              <a:srgbClr val="000000"/>
            </a:solidFill>
            <a:ln w="9525" cap="flat">
              <a:noFill/>
              <a:prstDash val="solid"/>
              <a:miter/>
            </a:ln>
          </p:spPr>
          <p:txBody>
            <a:bodyPr rtlCol="0" anchor="ctr"/>
            <a:lstStyle/>
            <a:p>
              <a:endParaRPr lang="de-DE"/>
            </a:p>
          </p:txBody>
        </p:sp>
        <p:sp>
          <p:nvSpPr>
            <p:cNvPr id="68" name="Freeform: Shape 67">
              <a:extLst>
                <a:ext uri="{FF2B5EF4-FFF2-40B4-BE49-F238E27FC236}">
                  <a16:creationId xmlns:a16="http://schemas.microsoft.com/office/drawing/2014/main" id="{A5F71E4F-E251-B075-3235-AC429F5275C2}"/>
                </a:ext>
              </a:extLst>
            </p:cNvPr>
            <p:cNvSpPr/>
            <p:nvPr/>
          </p:nvSpPr>
          <p:spPr>
            <a:xfrm>
              <a:off x="11701872" y="3140657"/>
              <a:ext cx="104793" cy="377189"/>
            </a:xfrm>
            <a:custGeom>
              <a:avLst/>
              <a:gdLst>
                <a:gd name="connsiteX0" fmla="*/ 0 w 104793"/>
                <a:gd name="connsiteY0" fmla="*/ 350520 h 377189"/>
                <a:gd name="connsiteX1" fmla="*/ 26670 w 104793"/>
                <a:gd name="connsiteY1" fmla="*/ 377190 h 377189"/>
                <a:gd name="connsiteX2" fmla="*/ 26689 w 104793"/>
                <a:gd name="connsiteY2" fmla="*/ 19 h 377189"/>
                <a:gd name="connsiteX3" fmla="*/ 26670 w 104793"/>
                <a:gd name="connsiteY3" fmla="*/ 0 h 377189"/>
                <a:gd name="connsiteX4" fmla="*/ 0 w 104793"/>
                <a:gd name="connsiteY4" fmla="*/ 26670 h 377189"/>
                <a:gd name="connsiteX5" fmla="*/ 0 w 104793"/>
                <a:gd name="connsiteY5" fmla="*/ 350520 h 377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93" h="377189">
                  <a:moveTo>
                    <a:pt x="0" y="350520"/>
                  </a:moveTo>
                  <a:lnTo>
                    <a:pt x="26670" y="377190"/>
                  </a:lnTo>
                  <a:cubicBezTo>
                    <a:pt x="130828" y="273043"/>
                    <a:pt x="130836" y="104178"/>
                    <a:pt x="26689" y="19"/>
                  </a:cubicBezTo>
                  <a:cubicBezTo>
                    <a:pt x="26683" y="13"/>
                    <a:pt x="26677" y="6"/>
                    <a:pt x="26670" y="0"/>
                  </a:cubicBezTo>
                  <a:lnTo>
                    <a:pt x="0" y="26670"/>
                  </a:lnTo>
                  <a:cubicBezTo>
                    <a:pt x="88915" y="116311"/>
                    <a:pt x="88915" y="260879"/>
                    <a:pt x="0" y="350520"/>
                  </a:cubicBezTo>
                  <a:close/>
                </a:path>
              </a:pathLst>
            </a:custGeom>
            <a:solidFill>
              <a:srgbClr val="000000"/>
            </a:solidFill>
            <a:ln w="9525" cap="flat">
              <a:noFill/>
              <a:prstDash val="solid"/>
              <a:miter/>
            </a:ln>
          </p:spPr>
          <p:txBody>
            <a:bodyPr rtlCol="0" anchor="ctr"/>
            <a:lstStyle/>
            <a:p>
              <a:endParaRPr lang="de-DE"/>
            </a:p>
          </p:txBody>
        </p:sp>
      </p:grpSp>
      <p:sp>
        <p:nvSpPr>
          <p:cNvPr id="69" name="Freeform: Shape 68">
            <a:extLst>
              <a:ext uri="{FF2B5EF4-FFF2-40B4-BE49-F238E27FC236}">
                <a16:creationId xmlns:a16="http://schemas.microsoft.com/office/drawing/2014/main" id="{08166D97-D9BE-BF24-7F1D-B1AFDBD9E69E}"/>
              </a:ext>
            </a:extLst>
          </p:cNvPr>
          <p:cNvSpPr/>
          <p:nvPr/>
        </p:nvSpPr>
        <p:spPr>
          <a:xfrm>
            <a:off x="11102333" y="2801082"/>
            <a:ext cx="580650" cy="633500"/>
          </a:xfrm>
          <a:custGeom>
            <a:avLst/>
            <a:gdLst>
              <a:gd name="connsiteX0" fmla="*/ 580631 w 580650"/>
              <a:gd name="connsiteY0" fmla="*/ 611687 h 633500"/>
              <a:gd name="connsiteX1" fmla="*/ 580631 w 580650"/>
              <a:gd name="connsiteY1" fmla="*/ 611687 h 633500"/>
              <a:gd name="connsiteX2" fmla="*/ 579012 w 580650"/>
              <a:gd name="connsiteY2" fmla="*/ 606830 h 633500"/>
              <a:gd name="connsiteX3" fmla="*/ 579012 w 580650"/>
              <a:gd name="connsiteY3" fmla="*/ 606258 h 633500"/>
              <a:gd name="connsiteX4" fmla="*/ 307550 w 580650"/>
              <a:gd name="connsiteY4" fmla="*/ 77621 h 633500"/>
              <a:gd name="connsiteX5" fmla="*/ 304406 w 580650"/>
              <a:gd name="connsiteY5" fmla="*/ 73430 h 633500"/>
              <a:gd name="connsiteX6" fmla="*/ 325439 w 580650"/>
              <a:gd name="connsiteY6" fmla="*/ 23822 h 633500"/>
              <a:gd name="connsiteX7" fmla="*/ 275831 w 580650"/>
              <a:gd name="connsiteY7" fmla="*/ 2790 h 633500"/>
              <a:gd name="connsiteX8" fmla="*/ 254799 w 580650"/>
              <a:gd name="connsiteY8" fmla="*/ 52397 h 633500"/>
              <a:gd name="connsiteX9" fmla="*/ 275831 w 580650"/>
              <a:gd name="connsiteY9" fmla="*/ 73430 h 633500"/>
              <a:gd name="connsiteX10" fmla="*/ 273260 w 580650"/>
              <a:gd name="connsiteY10" fmla="*/ 77144 h 633500"/>
              <a:gd name="connsiteX11" fmla="*/ 1797 w 580650"/>
              <a:gd name="connsiteY11" fmla="*/ 605782 h 633500"/>
              <a:gd name="connsiteX12" fmla="*/ 1797 w 580650"/>
              <a:gd name="connsiteY12" fmla="*/ 606353 h 633500"/>
              <a:gd name="connsiteX13" fmla="*/ 178 w 580650"/>
              <a:gd name="connsiteY13" fmla="*/ 611211 h 633500"/>
              <a:gd name="connsiteX14" fmla="*/ 178 w 580650"/>
              <a:gd name="connsiteY14" fmla="*/ 611211 h 633500"/>
              <a:gd name="connsiteX15" fmla="*/ 178 w 580650"/>
              <a:gd name="connsiteY15" fmla="*/ 615974 h 633500"/>
              <a:gd name="connsiteX16" fmla="*/ 178 w 580650"/>
              <a:gd name="connsiteY16" fmla="*/ 617117 h 633500"/>
              <a:gd name="connsiteX17" fmla="*/ 1511 w 580650"/>
              <a:gd name="connsiteY17" fmla="*/ 621593 h 633500"/>
              <a:gd name="connsiteX18" fmla="*/ 1511 w 580650"/>
              <a:gd name="connsiteY18" fmla="*/ 621593 h 633500"/>
              <a:gd name="connsiteX19" fmla="*/ 2845 w 580650"/>
              <a:gd name="connsiteY19" fmla="*/ 623689 h 633500"/>
              <a:gd name="connsiteX20" fmla="*/ 4750 w 580650"/>
              <a:gd name="connsiteY20" fmla="*/ 626451 h 633500"/>
              <a:gd name="connsiteX21" fmla="*/ 4750 w 580650"/>
              <a:gd name="connsiteY21" fmla="*/ 626451 h 633500"/>
              <a:gd name="connsiteX22" fmla="*/ 6274 w 580650"/>
              <a:gd name="connsiteY22" fmla="*/ 627594 h 633500"/>
              <a:gd name="connsiteX23" fmla="*/ 8941 w 580650"/>
              <a:gd name="connsiteY23" fmla="*/ 629690 h 633500"/>
              <a:gd name="connsiteX24" fmla="*/ 11227 w 580650"/>
              <a:gd name="connsiteY24" fmla="*/ 630737 h 633500"/>
              <a:gd name="connsiteX25" fmla="*/ 14084 w 580650"/>
              <a:gd name="connsiteY25" fmla="*/ 631785 h 633500"/>
              <a:gd name="connsiteX26" fmla="*/ 16561 w 580650"/>
              <a:gd name="connsiteY26" fmla="*/ 631785 h 633500"/>
              <a:gd name="connsiteX27" fmla="*/ 18656 w 580650"/>
              <a:gd name="connsiteY27" fmla="*/ 633500 h 633500"/>
              <a:gd name="connsiteX28" fmla="*/ 19990 w 580650"/>
              <a:gd name="connsiteY28" fmla="*/ 633500 h 633500"/>
              <a:gd name="connsiteX29" fmla="*/ 21228 w 580650"/>
              <a:gd name="connsiteY29" fmla="*/ 633500 h 633500"/>
              <a:gd name="connsiteX30" fmla="*/ 26276 w 580650"/>
              <a:gd name="connsiteY30" fmla="*/ 632166 h 633500"/>
              <a:gd name="connsiteX31" fmla="*/ 290309 w 580650"/>
              <a:gd name="connsiteY31" fmla="*/ 516056 h 633500"/>
              <a:gd name="connsiteX32" fmla="*/ 553961 w 580650"/>
              <a:gd name="connsiteY32" fmla="*/ 631880 h 633500"/>
              <a:gd name="connsiteX33" fmla="*/ 561581 w 580650"/>
              <a:gd name="connsiteY33" fmla="*/ 633500 h 633500"/>
              <a:gd name="connsiteX34" fmla="*/ 561581 w 580650"/>
              <a:gd name="connsiteY34" fmla="*/ 633500 h 633500"/>
              <a:gd name="connsiteX35" fmla="*/ 566249 w 580650"/>
              <a:gd name="connsiteY35" fmla="*/ 632833 h 633500"/>
              <a:gd name="connsiteX36" fmla="*/ 567582 w 580650"/>
              <a:gd name="connsiteY36" fmla="*/ 632833 h 633500"/>
              <a:gd name="connsiteX37" fmla="*/ 571106 w 580650"/>
              <a:gd name="connsiteY37" fmla="*/ 631214 h 633500"/>
              <a:gd name="connsiteX38" fmla="*/ 571964 w 580650"/>
              <a:gd name="connsiteY38" fmla="*/ 630642 h 633500"/>
              <a:gd name="connsiteX39" fmla="*/ 575393 w 580650"/>
              <a:gd name="connsiteY39" fmla="*/ 627880 h 633500"/>
              <a:gd name="connsiteX40" fmla="*/ 575393 w 580650"/>
              <a:gd name="connsiteY40" fmla="*/ 627880 h 633500"/>
              <a:gd name="connsiteX41" fmla="*/ 577393 w 580650"/>
              <a:gd name="connsiteY41" fmla="*/ 624927 h 633500"/>
              <a:gd name="connsiteX42" fmla="*/ 578536 w 580650"/>
              <a:gd name="connsiteY42" fmla="*/ 623022 h 633500"/>
              <a:gd name="connsiteX43" fmla="*/ 578536 w 580650"/>
              <a:gd name="connsiteY43" fmla="*/ 623022 h 633500"/>
              <a:gd name="connsiteX44" fmla="*/ 579869 w 580650"/>
              <a:gd name="connsiteY44" fmla="*/ 618450 h 633500"/>
              <a:gd name="connsiteX45" fmla="*/ 579869 w 580650"/>
              <a:gd name="connsiteY45" fmla="*/ 617402 h 633500"/>
              <a:gd name="connsiteX46" fmla="*/ 580631 w 580650"/>
              <a:gd name="connsiteY46" fmla="*/ 611687 h 633500"/>
              <a:gd name="connsiteX47" fmla="*/ 418706 w 580650"/>
              <a:gd name="connsiteY47" fmla="*/ 377849 h 633500"/>
              <a:gd name="connsiteX48" fmla="*/ 322504 w 580650"/>
              <a:gd name="connsiteY48" fmla="*/ 312793 h 633500"/>
              <a:gd name="connsiteX49" fmla="*/ 368891 w 580650"/>
              <a:gd name="connsiteY49" fmla="*/ 281075 h 633500"/>
              <a:gd name="connsiteX50" fmla="*/ 290119 w 580650"/>
              <a:gd name="connsiteY50" fmla="*/ 127532 h 633500"/>
              <a:gd name="connsiteX51" fmla="*/ 351365 w 580650"/>
              <a:gd name="connsiteY51" fmla="*/ 246689 h 633500"/>
              <a:gd name="connsiteX52" fmla="*/ 288690 w 580650"/>
              <a:gd name="connsiteY52" fmla="*/ 289838 h 633500"/>
              <a:gd name="connsiteX53" fmla="*/ 231540 w 580650"/>
              <a:gd name="connsiteY53" fmla="*/ 251738 h 633500"/>
              <a:gd name="connsiteX54" fmla="*/ 227540 w 580650"/>
              <a:gd name="connsiteY54" fmla="*/ 249642 h 633500"/>
              <a:gd name="connsiteX55" fmla="*/ 210299 w 580650"/>
              <a:gd name="connsiteY55" fmla="*/ 282884 h 633500"/>
              <a:gd name="connsiteX56" fmla="*/ 254972 w 580650"/>
              <a:gd name="connsiteY56" fmla="*/ 313079 h 633500"/>
              <a:gd name="connsiteX57" fmla="*/ 161531 w 580650"/>
              <a:gd name="connsiteY57" fmla="*/ 377182 h 633500"/>
              <a:gd name="connsiteX58" fmla="*/ 60090 w 580650"/>
              <a:gd name="connsiteY58" fmla="*/ 575492 h 633500"/>
              <a:gd name="connsiteX59" fmla="*/ 127337 w 580650"/>
              <a:gd name="connsiteY59" fmla="*/ 444428 h 633500"/>
              <a:gd name="connsiteX60" fmla="*/ 242875 w 580650"/>
              <a:gd name="connsiteY60" fmla="*/ 495197 h 633500"/>
              <a:gd name="connsiteX61" fmla="*/ 166675 w 580650"/>
              <a:gd name="connsiteY61" fmla="*/ 420140 h 633500"/>
              <a:gd name="connsiteX62" fmla="*/ 288881 w 580650"/>
              <a:gd name="connsiteY62" fmla="*/ 336034 h 633500"/>
              <a:gd name="connsiteX63" fmla="*/ 413468 w 580650"/>
              <a:gd name="connsiteY63" fmla="*/ 420330 h 633500"/>
              <a:gd name="connsiteX64" fmla="*/ 290309 w 580650"/>
              <a:gd name="connsiteY64" fmla="*/ 474432 h 633500"/>
              <a:gd name="connsiteX65" fmla="*/ 490525 w 580650"/>
              <a:gd name="connsiteY65" fmla="*/ 562443 h 633500"/>
              <a:gd name="connsiteX66" fmla="*/ 337649 w 580650"/>
              <a:gd name="connsiteY66" fmla="*/ 495292 h 633500"/>
              <a:gd name="connsiteX67" fmla="*/ 452996 w 580650"/>
              <a:gd name="connsiteY67" fmla="*/ 444619 h 633500"/>
              <a:gd name="connsiteX68" fmla="*/ 520148 w 580650"/>
              <a:gd name="connsiteY68" fmla="*/ 575397 h 63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580650" h="633500">
                <a:moveTo>
                  <a:pt x="580631" y="611687"/>
                </a:moveTo>
                <a:lnTo>
                  <a:pt x="580631" y="611687"/>
                </a:lnTo>
                <a:cubicBezTo>
                  <a:pt x="580338" y="609996"/>
                  <a:pt x="579792" y="608358"/>
                  <a:pt x="579012" y="606830"/>
                </a:cubicBezTo>
                <a:cubicBezTo>
                  <a:pt x="579012" y="606830"/>
                  <a:pt x="579012" y="606830"/>
                  <a:pt x="579012" y="606258"/>
                </a:cubicBezTo>
                <a:lnTo>
                  <a:pt x="307550" y="77621"/>
                </a:lnTo>
                <a:cubicBezTo>
                  <a:pt x="306723" y="76071"/>
                  <a:pt x="305663" y="74657"/>
                  <a:pt x="304406" y="73430"/>
                </a:cubicBezTo>
                <a:cubicBezTo>
                  <a:pt x="323913" y="65539"/>
                  <a:pt x="333329" y="43329"/>
                  <a:pt x="325439" y="23822"/>
                </a:cubicBezTo>
                <a:cubicBezTo>
                  <a:pt x="317548" y="4316"/>
                  <a:pt x="295338" y="-5100"/>
                  <a:pt x="275831" y="2790"/>
                </a:cubicBezTo>
                <a:cubicBezTo>
                  <a:pt x="256325" y="10681"/>
                  <a:pt x="246909" y="32891"/>
                  <a:pt x="254799" y="52397"/>
                </a:cubicBezTo>
                <a:cubicBezTo>
                  <a:pt x="258671" y="61968"/>
                  <a:pt x="266261" y="69558"/>
                  <a:pt x="275831" y="73430"/>
                </a:cubicBezTo>
                <a:cubicBezTo>
                  <a:pt x="274814" y="74549"/>
                  <a:pt x="273949" y="75798"/>
                  <a:pt x="273260" y="77144"/>
                </a:cubicBezTo>
                <a:lnTo>
                  <a:pt x="1797" y="605782"/>
                </a:lnTo>
                <a:cubicBezTo>
                  <a:pt x="1797" y="605782"/>
                  <a:pt x="1797" y="605782"/>
                  <a:pt x="1797" y="606353"/>
                </a:cubicBezTo>
                <a:cubicBezTo>
                  <a:pt x="1017" y="607882"/>
                  <a:pt x="471" y="609520"/>
                  <a:pt x="178" y="611211"/>
                </a:cubicBezTo>
                <a:lnTo>
                  <a:pt x="178" y="611211"/>
                </a:lnTo>
                <a:cubicBezTo>
                  <a:pt x="-59" y="612789"/>
                  <a:pt x="-59" y="614395"/>
                  <a:pt x="178" y="615974"/>
                </a:cubicBezTo>
                <a:cubicBezTo>
                  <a:pt x="178" y="615974"/>
                  <a:pt x="178" y="616736"/>
                  <a:pt x="178" y="617117"/>
                </a:cubicBezTo>
                <a:cubicBezTo>
                  <a:pt x="437" y="618658"/>
                  <a:pt x="885" y="620162"/>
                  <a:pt x="1511" y="621593"/>
                </a:cubicBezTo>
                <a:cubicBezTo>
                  <a:pt x="1511" y="621593"/>
                  <a:pt x="1511" y="621593"/>
                  <a:pt x="1511" y="621593"/>
                </a:cubicBezTo>
                <a:cubicBezTo>
                  <a:pt x="1511" y="621593"/>
                  <a:pt x="2464" y="622927"/>
                  <a:pt x="2845" y="623689"/>
                </a:cubicBezTo>
                <a:cubicBezTo>
                  <a:pt x="3425" y="624646"/>
                  <a:pt x="4061" y="625568"/>
                  <a:pt x="4750" y="626451"/>
                </a:cubicBezTo>
                <a:lnTo>
                  <a:pt x="4750" y="626451"/>
                </a:lnTo>
                <a:cubicBezTo>
                  <a:pt x="5235" y="626863"/>
                  <a:pt x="5743" y="627244"/>
                  <a:pt x="6274" y="627594"/>
                </a:cubicBezTo>
                <a:cubicBezTo>
                  <a:pt x="7097" y="628373"/>
                  <a:pt x="7989" y="629075"/>
                  <a:pt x="8941" y="629690"/>
                </a:cubicBezTo>
                <a:cubicBezTo>
                  <a:pt x="9685" y="630078"/>
                  <a:pt x="10448" y="630428"/>
                  <a:pt x="11227" y="630737"/>
                </a:cubicBezTo>
                <a:lnTo>
                  <a:pt x="14084" y="631785"/>
                </a:lnTo>
                <a:lnTo>
                  <a:pt x="16561" y="631785"/>
                </a:lnTo>
                <a:lnTo>
                  <a:pt x="18656" y="633500"/>
                </a:lnTo>
                <a:lnTo>
                  <a:pt x="19990" y="633500"/>
                </a:lnTo>
                <a:lnTo>
                  <a:pt x="21228" y="633500"/>
                </a:lnTo>
                <a:cubicBezTo>
                  <a:pt x="22973" y="633336"/>
                  <a:pt x="24679" y="632885"/>
                  <a:pt x="26276" y="632166"/>
                </a:cubicBezTo>
                <a:lnTo>
                  <a:pt x="290309" y="516056"/>
                </a:lnTo>
                <a:lnTo>
                  <a:pt x="553961" y="631880"/>
                </a:lnTo>
                <a:cubicBezTo>
                  <a:pt x="556353" y="632970"/>
                  <a:pt x="558953" y="633523"/>
                  <a:pt x="561581" y="633500"/>
                </a:cubicBezTo>
                <a:lnTo>
                  <a:pt x="561581" y="633500"/>
                </a:lnTo>
                <a:cubicBezTo>
                  <a:pt x="563159" y="633471"/>
                  <a:pt x="564727" y="633247"/>
                  <a:pt x="566249" y="632833"/>
                </a:cubicBezTo>
                <a:lnTo>
                  <a:pt x="567582" y="632833"/>
                </a:lnTo>
                <a:cubicBezTo>
                  <a:pt x="568792" y="632374"/>
                  <a:pt x="569970" y="631833"/>
                  <a:pt x="571106" y="631214"/>
                </a:cubicBezTo>
                <a:lnTo>
                  <a:pt x="571964" y="630642"/>
                </a:lnTo>
                <a:cubicBezTo>
                  <a:pt x="573210" y="629857"/>
                  <a:pt x="574360" y="628931"/>
                  <a:pt x="575393" y="627880"/>
                </a:cubicBezTo>
                <a:lnTo>
                  <a:pt x="575393" y="627880"/>
                </a:lnTo>
                <a:cubicBezTo>
                  <a:pt x="576136" y="626949"/>
                  <a:pt x="576804" y="625962"/>
                  <a:pt x="577393" y="624927"/>
                </a:cubicBezTo>
                <a:cubicBezTo>
                  <a:pt x="577808" y="624314"/>
                  <a:pt x="578190" y="623677"/>
                  <a:pt x="578536" y="623022"/>
                </a:cubicBezTo>
                <a:cubicBezTo>
                  <a:pt x="578536" y="623022"/>
                  <a:pt x="578536" y="623022"/>
                  <a:pt x="578536" y="623022"/>
                </a:cubicBezTo>
                <a:cubicBezTo>
                  <a:pt x="579180" y="621564"/>
                  <a:pt x="579628" y="620027"/>
                  <a:pt x="579869" y="618450"/>
                </a:cubicBezTo>
                <a:cubicBezTo>
                  <a:pt x="579869" y="618450"/>
                  <a:pt x="579869" y="617783"/>
                  <a:pt x="579869" y="617402"/>
                </a:cubicBezTo>
                <a:cubicBezTo>
                  <a:pt x="580468" y="615559"/>
                  <a:pt x="580726" y="613623"/>
                  <a:pt x="580631" y="611687"/>
                </a:cubicBezTo>
                <a:close/>
                <a:moveTo>
                  <a:pt x="418706" y="377849"/>
                </a:moveTo>
                <a:lnTo>
                  <a:pt x="322504" y="312793"/>
                </a:lnTo>
                <a:lnTo>
                  <a:pt x="368891" y="281075"/>
                </a:lnTo>
                <a:close/>
                <a:moveTo>
                  <a:pt x="290119" y="127532"/>
                </a:moveTo>
                <a:lnTo>
                  <a:pt x="351365" y="246689"/>
                </a:lnTo>
                <a:lnTo>
                  <a:pt x="288690" y="289838"/>
                </a:lnTo>
                <a:lnTo>
                  <a:pt x="231540" y="251738"/>
                </a:lnTo>
                <a:cubicBezTo>
                  <a:pt x="230300" y="250873"/>
                  <a:pt x="228956" y="250169"/>
                  <a:pt x="227540" y="249642"/>
                </a:cubicBezTo>
                <a:close/>
                <a:moveTo>
                  <a:pt x="210299" y="282884"/>
                </a:moveTo>
                <a:lnTo>
                  <a:pt x="254972" y="313079"/>
                </a:lnTo>
                <a:lnTo>
                  <a:pt x="161531" y="377182"/>
                </a:lnTo>
                <a:close/>
                <a:moveTo>
                  <a:pt x="60090" y="575492"/>
                </a:moveTo>
                <a:lnTo>
                  <a:pt x="127337" y="444428"/>
                </a:lnTo>
                <a:lnTo>
                  <a:pt x="242875" y="495197"/>
                </a:lnTo>
                <a:close/>
                <a:moveTo>
                  <a:pt x="166675" y="420140"/>
                </a:moveTo>
                <a:lnTo>
                  <a:pt x="288881" y="336034"/>
                </a:lnTo>
                <a:lnTo>
                  <a:pt x="413468" y="420330"/>
                </a:lnTo>
                <a:lnTo>
                  <a:pt x="290309" y="474432"/>
                </a:lnTo>
                <a:close/>
                <a:moveTo>
                  <a:pt x="490525" y="562443"/>
                </a:moveTo>
                <a:lnTo>
                  <a:pt x="337649" y="495292"/>
                </a:lnTo>
                <a:lnTo>
                  <a:pt x="452996" y="444619"/>
                </a:lnTo>
                <a:lnTo>
                  <a:pt x="520148" y="575397"/>
                </a:lnTo>
                <a:close/>
              </a:path>
            </a:pathLst>
          </a:custGeom>
          <a:solidFill>
            <a:srgbClr val="000000"/>
          </a:solidFill>
          <a:ln w="9525" cap="flat">
            <a:noFill/>
            <a:prstDash val="solid"/>
            <a:miter/>
          </a:ln>
          <a:effectLst>
            <a:outerShdw blurRad="76200" dist="12700" dir="8100000" sy="-23000" kx="800400" algn="br" rotWithShape="0">
              <a:prstClr val="black">
                <a:alpha val="20000"/>
              </a:prstClr>
            </a:outerShdw>
          </a:effectLst>
        </p:spPr>
        <p:txBody>
          <a:bodyPr rtlCol="0" anchor="ctr"/>
          <a:lstStyle/>
          <a:p>
            <a:endParaRPr lang="de-DE"/>
          </a:p>
        </p:txBody>
      </p:sp>
      <p:grpSp>
        <p:nvGrpSpPr>
          <p:cNvPr id="111" name="Group 110">
            <a:extLst>
              <a:ext uri="{FF2B5EF4-FFF2-40B4-BE49-F238E27FC236}">
                <a16:creationId xmlns:a16="http://schemas.microsoft.com/office/drawing/2014/main" id="{1E06FC81-7CD2-2DA0-974F-1BC8D26D3E16}"/>
              </a:ext>
            </a:extLst>
          </p:cNvPr>
          <p:cNvGrpSpPr/>
          <p:nvPr/>
        </p:nvGrpSpPr>
        <p:grpSpPr>
          <a:xfrm>
            <a:off x="8874939" y="3836950"/>
            <a:ext cx="1489365" cy="409152"/>
            <a:chOff x="9705897" y="4622963"/>
            <a:chExt cx="1489365" cy="409152"/>
          </a:xfrm>
          <a:effectLst>
            <a:outerShdw blurRad="76200" dist="12700" dir="8100000" sy="-23000" kx="800400" algn="br" rotWithShape="0">
              <a:prstClr val="black">
                <a:alpha val="20000"/>
              </a:prstClr>
            </a:outerShdw>
          </a:effectLst>
        </p:grpSpPr>
        <p:grpSp>
          <p:nvGrpSpPr>
            <p:cNvPr id="97" name="Group 96">
              <a:extLst>
                <a:ext uri="{FF2B5EF4-FFF2-40B4-BE49-F238E27FC236}">
                  <a16:creationId xmlns:a16="http://schemas.microsoft.com/office/drawing/2014/main" id="{5F1DB423-8E99-3298-3078-E5E2A188AA24}"/>
                </a:ext>
              </a:extLst>
            </p:cNvPr>
            <p:cNvGrpSpPr/>
            <p:nvPr/>
          </p:nvGrpSpPr>
          <p:grpSpPr>
            <a:xfrm>
              <a:off x="9705897" y="4622963"/>
              <a:ext cx="212426" cy="377189"/>
              <a:chOff x="9705897" y="4622963"/>
              <a:chExt cx="212426" cy="377189"/>
            </a:xfrm>
          </p:grpSpPr>
          <p:sp>
            <p:nvSpPr>
              <p:cNvPr id="76" name="Freeform: Shape 75">
                <a:extLst>
                  <a:ext uri="{FF2B5EF4-FFF2-40B4-BE49-F238E27FC236}">
                    <a16:creationId xmlns:a16="http://schemas.microsoft.com/office/drawing/2014/main" id="{7BC54F73-9EAE-94CA-B55C-0C22B31437E2}"/>
                  </a:ext>
                </a:extLst>
              </p:cNvPr>
              <p:cNvSpPr/>
              <p:nvPr/>
            </p:nvSpPr>
            <p:spPr>
              <a:xfrm rot="1256634">
                <a:off x="9858311" y="4730596"/>
                <a:ext cx="60012" cy="161925"/>
              </a:xfrm>
              <a:custGeom>
                <a:avLst/>
                <a:gdLst>
                  <a:gd name="connsiteX0" fmla="*/ 33343 w 60012"/>
                  <a:gd name="connsiteY0" fmla="*/ 161925 h 161925"/>
                  <a:gd name="connsiteX1" fmla="*/ 60013 w 60012"/>
                  <a:gd name="connsiteY1" fmla="*/ 135255 h 161925"/>
                  <a:gd name="connsiteX2" fmla="*/ 60013 w 60012"/>
                  <a:gd name="connsiteY2" fmla="*/ 26670 h 161925"/>
                  <a:gd name="connsiteX3" fmla="*/ 33343 w 60012"/>
                  <a:gd name="connsiteY3" fmla="*/ 0 h 161925"/>
                  <a:gd name="connsiteX4" fmla="*/ 33343 w 60012"/>
                  <a:gd name="connsiteY4" fmla="*/ 161925 h 1619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012" h="161925">
                    <a:moveTo>
                      <a:pt x="33343" y="161925"/>
                    </a:moveTo>
                    <a:lnTo>
                      <a:pt x="60013" y="135255"/>
                    </a:lnTo>
                    <a:cubicBezTo>
                      <a:pt x="30788" y="104960"/>
                      <a:pt x="30788" y="56965"/>
                      <a:pt x="60013" y="26670"/>
                    </a:cubicBezTo>
                    <a:lnTo>
                      <a:pt x="33343" y="0"/>
                    </a:lnTo>
                    <a:cubicBezTo>
                      <a:pt x="-11114" y="44821"/>
                      <a:pt x="-11114" y="117104"/>
                      <a:pt x="33343" y="161925"/>
                    </a:cubicBezTo>
                    <a:close/>
                  </a:path>
                </a:pathLst>
              </a:custGeom>
              <a:solidFill>
                <a:srgbClr val="000000"/>
              </a:solidFill>
              <a:ln w="9525" cap="flat">
                <a:noFill/>
                <a:prstDash val="solid"/>
                <a:miter/>
              </a:ln>
            </p:spPr>
            <p:txBody>
              <a:bodyPr rtlCol="0" anchor="ctr"/>
              <a:lstStyle/>
              <a:p>
                <a:endParaRPr lang="de-DE"/>
              </a:p>
            </p:txBody>
          </p:sp>
          <p:sp>
            <p:nvSpPr>
              <p:cNvPr id="77" name="Freeform: Shape 76">
                <a:extLst>
                  <a:ext uri="{FF2B5EF4-FFF2-40B4-BE49-F238E27FC236}">
                    <a16:creationId xmlns:a16="http://schemas.microsoft.com/office/drawing/2014/main" id="{3A913FD9-6222-FF3F-01BD-576BF8557103}"/>
                  </a:ext>
                </a:extLst>
              </p:cNvPr>
              <p:cNvSpPr/>
              <p:nvPr/>
            </p:nvSpPr>
            <p:spPr>
              <a:xfrm rot="1256634">
                <a:off x="9782123" y="4677255"/>
                <a:ext cx="82860" cy="268604"/>
              </a:xfrm>
              <a:custGeom>
                <a:avLst/>
                <a:gdLst>
                  <a:gd name="connsiteX0" fmla="*/ 56191 w 82860"/>
                  <a:gd name="connsiteY0" fmla="*/ 268605 h 268604"/>
                  <a:gd name="connsiteX1" fmla="*/ 82861 w 82860"/>
                  <a:gd name="connsiteY1" fmla="*/ 241935 h 268604"/>
                  <a:gd name="connsiteX2" fmla="*/ 82178 w 82860"/>
                  <a:gd name="connsiteY2" fmla="*/ 27353 h 268604"/>
                  <a:gd name="connsiteX3" fmla="*/ 82861 w 82860"/>
                  <a:gd name="connsiteY3" fmla="*/ 26670 h 268604"/>
                  <a:gd name="connsiteX4" fmla="*/ 56191 w 82860"/>
                  <a:gd name="connsiteY4" fmla="*/ 0 h 268604"/>
                  <a:gd name="connsiteX5" fmla="*/ 54292 w 82860"/>
                  <a:gd name="connsiteY5" fmla="*/ 266707 h 268604"/>
                  <a:gd name="connsiteX6" fmla="*/ 56191 w 82860"/>
                  <a:gd name="connsiteY6" fmla="*/ 268605 h 268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860" h="268604">
                    <a:moveTo>
                      <a:pt x="56191" y="268605"/>
                    </a:moveTo>
                    <a:lnTo>
                      <a:pt x="82861" y="241935"/>
                    </a:lnTo>
                    <a:cubicBezTo>
                      <a:pt x="23417" y="182869"/>
                      <a:pt x="23111" y="86797"/>
                      <a:pt x="82178" y="27353"/>
                    </a:cubicBezTo>
                    <a:cubicBezTo>
                      <a:pt x="82404" y="27124"/>
                      <a:pt x="82632" y="26897"/>
                      <a:pt x="82861" y="26670"/>
                    </a:cubicBezTo>
                    <a:lnTo>
                      <a:pt x="56191" y="0"/>
                    </a:lnTo>
                    <a:cubicBezTo>
                      <a:pt x="-17983" y="73125"/>
                      <a:pt x="-18832" y="192534"/>
                      <a:pt x="54292" y="266707"/>
                    </a:cubicBezTo>
                    <a:cubicBezTo>
                      <a:pt x="54921" y="267344"/>
                      <a:pt x="55553" y="267976"/>
                      <a:pt x="56191" y="268605"/>
                    </a:cubicBezTo>
                    <a:close/>
                  </a:path>
                </a:pathLst>
              </a:custGeom>
              <a:solidFill>
                <a:srgbClr val="000000"/>
              </a:solidFill>
              <a:ln w="9525" cap="flat">
                <a:noFill/>
                <a:prstDash val="solid"/>
                <a:miter/>
              </a:ln>
            </p:spPr>
            <p:txBody>
              <a:bodyPr rtlCol="0" anchor="ctr"/>
              <a:lstStyle/>
              <a:p>
                <a:endParaRPr lang="de-DE"/>
              </a:p>
            </p:txBody>
          </p:sp>
          <p:sp>
            <p:nvSpPr>
              <p:cNvPr id="78" name="Freeform: Shape 77">
                <a:extLst>
                  <a:ext uri="{FF2B5EF4-FFF2-40B4-BE49-F238E27FC236}">
                    <a16:creationId xmlns:a16="http://schemas.microsoft.com/office/drawing/2014/main" id="{806A0A7D-8874-16A4-D56D-35799EC951FA}"/>
                  </a:ext>
                </a:extLst>
              </p:cNvPr>
              <p:cNvSpPr/>
              <p:nvPr/>
            </p:nvSpPr>
            <p:spPr>
              <a:xfrm rot="1256634">
                <a:off x="9705897" y="4622963"/>
                <a:ext cx="104793" cy="377189"/>
              </a:xfrm>
              <a:custGeom>
                <a:avLst/>
                <a:gdLst>
                  <a:gd name="connsiteX0" fmla="*/ 104794 w 104793"/>
                  <a:gd name="connsiteY0" fmla="*/ 350520 h 377189"/>
                  <a:gd name="connsiteX1" fmla="*/ 104794 w 104793"/>
                  <a:gd name="connsiteY1" fmla="*/ 26670 h 377189"/>
                  <a:gd name="connsiteX2" fmla="*/ 78124 w 104793"/>
                  <a:gd name="connsiteY2" fmla="*/ 0 h 377189"/>
                  <a:gd name="connsiteX3" fmla="*/ 78105 w 104793"/>
                  <a:gd name="connsiteY3" fmla="*/ 377171 h 377189"/>
                  <a:gd name="connsiteX4" fmla="*/ 78124 w 104793"/>
                  <a:gd name="connsiteY4" fmla="*/ 377190 h 3771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793" h="377189">
                    <a:moveTo>
                      <a:pt x="104794" y="350520"/>
                    </a:moveTo>
                    <a:cubicBezTo>
                      <a:pt x="15879" y="260879"/>
                      <a:pt x="15879" y="116311"/>
                      <a:pt x="104794" y="26670"/>
                    </a:cubicBezTo>
                    <a:lnTo>
                      <a:pt x="78124" y="0"/>
                    </a:lnTo>
                    <a:cubicBezTo>
                      <a:pt x="-26034" y="104147"/>
                      <a:pt x="-26042" y="273012"/>
                      <a:pt x="78105" y="377171"/>
                    </a:cubicBezTo>
                    <a:cubicBezTo>
                      <a:pt x="78112" y="377178"/>
                      <a:pt x="78117" y="377183"/>
                      <a:pt x="78124" y="377190"/>
                    </a:cubicBezTo>
                    <a:close/>
                  </a:path>
                </a:pathLst>
              </a:custGeom>
              <a:solidFill>
                <a:srgbClr val="000000"/>
              </a:solidFill>
              <a:ln w="9525" cap="flat">
                <a:noFill/>
                <a:prstDash val="solid"/>
                <a:miter/>
              </a:ln>
            </p:spPr>
            <p:txBody>
              <a:bodyPr rtlCol="0" anchor="ctr"/>
              <a:lstStyle/>
              <a:p>
                <a:endParaRPr lang="de-DE"/>
              </a:p>
            </p:txBody>
          </p:sp>
        </p:grpSp>
        <p:grpSp>
          <p:nvGrpSpPr>
            <p:cNvPr id="98" name="Group 97">
              <a:extLst>
                <a:ext uri="{FF2B5EF4-FFF2-40B4-BE49-F238E27FC236}">
                  <a16:creationId xmlns:a16="http://schemas.microsoft.com/office/drawing/2014/main" id="{78A40652-8BEE-8904-ECAA-40B0A236EB76}"/>
                </a:ext>
              </a:extLst>
            </p:cNvPr>
            <p:cNvGrpSpPr/>
            <p:nvPr/>
          </p:nvGrpSpPr>
          <p:grpSpPr>
            <a:xfrm>
              <a:off x="10982836" y="4654926"/>
              <a:ext cx="212426" cy="377189"/>
              <a:chOff x="10982836" y="4654926"/>
              <a:chExt cx="212426" cy="377189"/>
            </a:xfrm>
          </p:grpSpPr>
          <p:sp>
            <p:nvSpPr>
              <p:cNvPr id="74" name="Freeform: Shape 73">
                <a:extLst>
                  <a:ext uri="{FF2B5EF4-FFF2-40B4-BE49-F238E27FC236}">
                    <a16:creationId xmlns:a16="http://schemas.microsoft.com/office/drawing/2014/main" id="{4FD0DD8A-AE24-87FC-FDF3-360D48FE5654}"/>
                  </a:ext>
                </a:extLst>
              </p:cNvPr>
              <p:cNvSpPr/>
              <p:nvPr/>
            </p:nvSpPr>
            <p:spPr>
              <a:xfrm rot="20454866">
                <a:off x="11036176" y="4709218"/>
                <a:ext cx="82860" cy="268604"/>
              </a:xfrm>
              <a:custGeom>
                <a:avLst/>
                <a:gdLst>
                  <a:gd name="connsiteX0" fmla="*/ 0 w 82860"/>
                  <a:gd name="connsiteY0" fmla="*/ 241935 h 268604"/>
                  <a:gd name="connsiteX1" fmla="*/ 26670 w 82860"/>
                  <a:gd name="connsiteY1" fmla="*/ 268605 h 268604"/>
                  <a:gd name="connsiteX2" fmla="*/ 28568 w 82860"/>
                  <a:gd name="connsiteY2" fmla="*/ 1898 h 268604"/>
                  <a:gd name="connsiteX3" fmla="*/ 26670 w 82860"/>
                  <a:gd name="connsiteY3" fmla="*/ 0 h 268604"/>
                  <a:gd name="connsiteX4" fmla="*/ 0 w 82860"/>
                  <a:gd name="connsiteY4" fmla="*/ 26670 h 268604"/>
                  <a:gd name="connsiteX5" fmla="*/ 683 w 82860"/>
                  <a:gd name="connsiteY5" fmla="*/ 241252 h 268604"/>
                  <a:gd name="connsiteX6" fmla="*/ 0 w 82860"/>
                  <a:gd name="connsiteY6" fmla="*/ 241935 h 268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860" h="268604">
                    <a:moveTo>
                      <a:pt x="0" y="241935"/>
                    </a:moveTo>
                    <a:lnTo>
                      <a:pt x="26670" y="268605"/>
                    </a:lnTo>
                    <a:cubicBezTo>
                      <a:pt x="100843" y="195480"/>
                      <a:pt x="101693" y="76071"/>
                      <a:pt x="28568" y="1898"/>
                    </a:cubicBezTo>
                    <a:cubicBezTo>
                      <a:pt x="27940" y="1261"/>
                      <a:pt x="27307" y="629"/>
                      <a:pt x="26670" y="0"/>
                    </a:cubicBezTo>
                    <a:lnTo>
                      <a:pt x="0" y="26670"/>
                    </a:lnTo>
                    <a:cubicBezTo>
                      <a:pt x="59444" y="85736"/>
                      <a:pt x="59749" y="181808"/>
                      <a:pt x="683" y="241252"/>
                    </a:cubicBezTo>
                    <a:cubicBezTo>
                      <a:pt x="456" y="241481"/>
                      <a:pt x="229" y="241708"/>
                      <a:pt x="0" y="241935"/>
                    </a:cubicBezTo>
                    <a:close/>
                  </a:path>
                </a:pathLst>
              </a:custGeom>
              <a:solidFill>
                <a:srgbClr val="000000"/>
              </a:solidFill>
              <a:ln w="9525" cap="flat">
                <a:noFill/>
                <a:prstDash val="solid"/>
                <a:miter/>
              </a:ln>
            </p:spPr>
            <p:txBody>
              <a:bodyPr rtlCol="0" anchor="ctr"/>
              <a:lstStyle/>
              <a:p>
                <a:endParaRPr lang="de-DE"/>
              </a:p>
            </p:txBody>
          </p:sp>
          <p:sp>
            <p:nvSpPr>
              <p:cNvPr id="75" name="Freeform: Shape 74">
                <a:extLst>
                  <a:ext uri="{FF2B5EF4-FFF2-40B4-BE49-F238E27FC236}">
                    <a16:creationId xmlns:a16="http://schemas.microsoft.com/office/drawing/2014/main" id="{74B5439E-7043-247D-5DF6-EB9E32470945}"/>
                  </a:ext>
                </a:extLst>
              </p:cNvPr>
              <p:cNvSpPr/>
              <p:nvPr/>
            </p:nvSpPr>
            <p:spPr>
              <a:xfrm rot="20454866">
                <a:off x="11090469" y="4654926"/>
                <a:ext cx="104793" cy="377189"/>
              </a:xfrm>
              <a:custGeom>
                <a:avLst/>
                <a:gdLst>
                  <a:gd name="connsiteX0" fmla="*/ 0 w 104793"/>
                  <a:gd name="connsiteY0" fmla="*/ 350520 h 377189"/>
                  <a:gd name="connsiteX1" fmla="*/ 26670 w 104793"/>
                  <a:gd name="connsiteY1" fmla="*/ 377190 h 377189"/>
                  <a:gd name="connsiteX2" fmla="*/ 26689 w 104793"/>
                  <a:gd name="connsiteY2" fmla="*/ 19 h 377189"/>
                  <a:gd name="connsiteX3" fmla="*/ 26670 w 104793"/>
                  <a:gd name="connsiteY3" fmla="*/ 0 h 377189"/>
                  <a:gd name="connsiteX4" fmla="*/ 0 w 104793"/>
                  <a:gd name="connsiteY4" fmla="*/ 26670 h 377189"/>
                  <a:gd name="connsiteX5" fmla="*/ 0 w 104793"/>
                  <a:gd name="connsiteY5" fmla="*/ 350520 h 377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93" h="377189">
                    <a:moveTo>
                      <a:pt x="0" y="350520"/>
                    </a:moveTo>
                    <a:lnTo>
                      <a:pt x="26670" y="377190"/>
                    </a:lnTo>
                    <a:cubicBezTo>
                      <a:pt x="130828" y="273043"/>
                      <a:pt x="130836" y="104178"/>
                      <a:pt x="26689" y="19"/>
                    </a:cubicBezTo>
                    <a:cubicBezTo>
                      <a:pt x="26683" y="13"/>
                      <a:pt x="26677" y="6"/>
                      <a:pt x="26670" y="0"/>
                    </a:cubicBezTo>
                    <a:lnTo>
                      <a:pt x="0" y="26670"/>
                    </a:lnTo>
                    <a:cubicBezTo>
                      <a:pt x="88915" y="116311"/>
                      <a:pt x="88915" y="260879"/>
                      <a:pt x="0" y="350520"/>
                    </a:cubicBezTo>
                    <a:close/>
                  </a:path>
                </a:pathLst>
              </a:custGeom>
              <a:solidFill>
                <a:srgbClr val="000000"/>
              </a:solidFill>
              <a:ln w="9525" cap="flat">
                <a:noFill/>
                <a:prstDash val="solid"/>
                <a:miter/>
              </a:ln>
            </p:spPr>
            <p:txBody>
              <a:bodyPr rtlCol="0" anchor="ctr"/>
              <a:lstStyle/>
              <a:p>
                <a:endParaRPr lang="de-DE"/>
              </a:p>
            </p:txBody>
          </p:sp>
          <p:sp>
            <p:nvSpPr>
              <p:cNvPr id="79" name="Freeform: Shape 78">
                <a:extLst>
                  <a:ext uri="{FF2B5EF4-FFF2-40B4-BE49-F238E27FC236}">
                    <a16:creationId xmlns:a16="http://schemas.microsoft.com/office/drawing/2014/main" id="{5F8FB365-8DC1-941A-2B38-F683A69FF49E}"/>
                  </a:ext>
                </a:extLst>
              </p:cNvPr>
              <p:cNvSpPr/>
              <p:nvPr/>
            </p:nvSpPr>
            <p:spPr>
              <a:xfrm rot="20454866">
                <a:off x="10982836" y="4762559"/>
                <a:ext cx="60012" cy="161925"/>
              </a:xfrm>
              <a:custGeom>
                <a:avLst/>
                <a:gdLst>
                  <a:gd name="connsiteX0" fmla="*/ 26670 w 60012"/>
                  <a:gd name="connsiteY0" fmla="*/ 161925 h 161925"/>
                  <a:gd name="connsiteX1" fmla="*/ 26670 w 60012"/>
                  <a:gd name="connsiteY1" fmla="*/ 0 h 161925"/>
                  <a:gd name="connsiteX2" fmla="*/ 0 w 60012"/>
                  <a:gd name="connsiteY2" fmla="*/ 26670 h 161925"/>
                  <a:gd name="connsiteX3" fmla="*/ 21907 w 60012"/>
                  <a:gd name="connsiteY3" fmla="*/ 80963 h 161925"/>
                  <a:gd name="connsiteX4" fmla="*/ 0 w 60012"/>
                  <a:gd name="connsiteY4" fmla="*/ 135255 h 1619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012" h="161925">
                    <a:moveTo>
                      <a:pt x="26670" y="161925"/>
                    </a:moveTo>
                    <a:cubicBezTo>
                      <a:pt x="71127" y="117104"/>
                      <a:pt x="71127" y="44821"/>
                      <a:pt x="26670" y="0"/>
                    </a:cubicBezTo>
                    <a:lnTo>
                      <a:pt x="0" y="26670"/>
                    </a:lnTo>
                    <a:cubicBezTo>
                      <a:pt x="14241" y="41128"/>
                      <a:pt x="22126" y="60669"/>
                      <a:pt x="21907" y="80963"/>
                    </a:cubicBezTo>
                    <a:cubicBezTo>
                      <a:pt x="21941" y="101219"/>
                      <a:pt x="14083" y="120693"/>
                      <a:pt x="0" y="135255"/>
                    </a:cubicBezTo>
                    <a:close/>
                  </a:path>
                </a:pathLst>
              </a:custGeom>
              <a:solidFill>
                <a:srgbClr val="000000"/>
              </a:solidFill>
              <a:ln w="9525" cap="flat">
                <a:noFill/>
                <a:prstDash val="solid"/>
                <a:miter/>
              </a:ln>
            </p:spPr>
            <p:txBody>
              <a:bodyPr rtlCol="0" anchor="ctr"/>
              <a:lstStyle/>
              <a:p>
                <a:endParaRPr lang="de-DE"/>
              </a:p>
            </p:txBody>
          </p:sp>
        </p:grpSp>
      </p:grpSp>
      <p:grpSp>
        <p:nvGrpSpPr>
          <p:cNvPr id="121" name="Group 120">
            <a:extLst>
              <a:ext uri="{FF2B5EF4-FFF2-40B4-BE49-F238E27FC236}">
                <a16:creationId xmlns:a16="http://schemas.microsoft.com/office/drawing/2014/main" id="{9F18F98E-15F0-9A58-B714-76C4A292DA18}"/>
              </a:ext>
            </a:extLst>
          </p:cNvPr>
          <p:cNvGrpSpPr/>
          <p:nvPr/>
        </p:nvGrpSpPr>
        <p:grpSpPr>
          <a:xfrm>
            <a:off x="7481785" y="3830593"/>
            <a:ext cx="623179" cy="590891"/>
            <a:chOff x="8173151" y="4322922"/>
            <a:chExt cx="623179" cy="590891"/>
          </a:xfrm>
          <a:effectLst>
            <a:outerShdw blurRad="76200" dist="12700" dir="8100000" sy="-23000" kx="800400" algn="br" rotWithShape="0">
              <a:prstClr val="black">
                <a:alpha val="20000"/>
              </a:prstClr>
            </a:outerShdw>
          </a:effectLst>
        </p:grpSpPr>
        <p:sp>
          <p:nvSpPr>
            <p:cNvPr id="112" name="Freeform: Shape 111">
              <a:extLst>
                <a:ext uri="{FF2B5EF4-FFF2-40B4-BE49-F238E27FC236}">
                  <a16:creationId xmlns:a16="http://schemas.microsoft.com/office/drawing/2014/main" id="{CE3B14DE-17BF-7AAD-6617-5B2F3B55D23F}"/>
                </a:ext>
              </a:extLst>
            </p:cNvPr>
            <p:cNvSpPr/>
            <p:nvPr/>
          </p:nvSpPr>
          <p:spPr>
            <a:xfrm rot="815496">
              <a:off x="8325565" y="4644257"/>
              <a:ext cx="60012" cy="161925"/>
            </a:xfrm>
            <a:custGeom>
              <a:avLst/>
              <a:gdLst>
                <a:gd name="connsiteX0" fmla="*/ 33343 w 60012"/>
                <a:gd name="connsiteY0" fmla="*/ 161925 h 161925"/>
                <a:gd name="connsiteX1" fmla="*/ 60013 w 60012"/>
                <a:gd name="connsiteY1" fmla="*/ 135255 h 161925"/>
                <a:gd name="connsiteX2" fmla="*/ 60013 w 60012"/>
                <a:gd name="connsiteY2" fmla="*/ 26670 h 161925"/>
                <a:gd name="connsiteX3" fmla="*/ 33343 w 60012"/>
                <a:gd name="connsiteY3" fmla="*/ 0 h 161925"/>
                <a:gd name="connsiteX4" fmla="*/ 33343 w 60012"/>
                <a:gd name="connsiteY4" fmla="*/ 161925 h 1619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012" h="161925">
                  <a:moveTo>
                    <a:pt x="33343" y="161925"/>
                  </a:moveTo>
                  <a:lnTo>
                    <a:pt x="60013" y="135255"/>
                  </a:lnTo>
                  <a:cubicBezTo>
                    <a:pt x="30788" y="104960"/>
                    <a:pt x="30788" y="56965"/>
                    <a:pt x="60013" y="26670"/>
                  </a:cubicBezTo>
                  <a:lnTo>
                    <a:pt x="33343" y="0"/>
                  </a:lnTo>
                  <a:cubicBezTo>
                    <a:pt x="-11114" y="44821"/>
                    <a:pt x="-11114" y="117104"/>
                    <a:pt x="33343" y="161925"/>
                  </a:cubicBezTo>
                  <a:close/>
                </a:path>
              </a:pathLst>
            </a:custGeom>
            <a:solidFill>
              <a:srgbClr val="000000"/>
            </a:solidFill>
            <a:ln w="9525" cap="flat">
              <a:noFill/>
              <a:prstDash val="solid"/>
              <a:miter/>
            </a:ln>
          </p:spPr>
          <p:txBody>
            <a:bodyPr rtlCol="0" anchor="ctr"/>
            <a:lstStyle/>
            <a:p>
              <a:endParaRPr lang="de-DE"/>
            </a:p>
          </p:txBody>
        </p:sp>
        <p:grpSp>
          <p:nvGrpSpPr>
            <p:cNvPr id="113" name="Group 112">
              <a:extLst>
                <a:ext uri="{FF2B5EF4-FFF2-40B4-BE49-F238E27FC236}">
                  <a16:creationId xmlns:a16="http://schemas.microsoft.com/office/drawing/2014/main" id="{8F885218-9E61-4711-6ADC-4CE51CAB7889}"/>
                </a:ext>
              </a:extLst>
            </p:cNvPr>
            <p:cNvGrpSpPr/>
            <p:nvPr/>
          </p:nvGrpSpPr>
          <p:grpSpPr>
            <a:xfrm>
              <a:off x="8173151" y="4322922"/>
              <a:ext cx="623179" cy="590891"/>
              <a:chOff x="8174995" y="4322923"/>
              <a:chExt cx="623179" cy="590891"/>
            </a:xfrm>
          </p:grpSpPr>
          <p:grpSp>
            <p:nvGrpSpPr>
              <p:cNvPr id="114" name="Group 113">
                <a:extLst>
                  <a:ext uri="{FF2B5EF4-FFF2-40B4-BE49-F238E27FC236}">
                    <a16:creationId xmlns:a16="http://schemas.microsoft.com/office/drawing/2014/main" id="{34869E67-F24C-6C64-97AA-B90B18E848A2}"/>
                  </a:ext>
                </a:extLst>
              </p:cNvPr>
              <p:cNvGrpSpPr/>
              <p:nvPr/>
            </p:nvGrpSpPr>
            <p:grpSpPr>
              <a:xfrm>
                <a:off x="8174995" y="4536625"/>
                <a:ext cx="159086" cy="377189"/>
                <a:chOff x="8174995" y="4536625"/>
                <a:chExt cx="159086" cy="377189"/>
              </a:xfrm>
            </p:grpSpPr>
            <p:sp>
              <p:nvSpPr>
                <p:cNvPr id="119" name="Freeform: Shape 118">
                  <a:extLst>
                    <a:ext uri="{FF2B5EF4-FFF2-40B4-BE49-F238E27FC236}">
                      <a16:creationId xmlns:a16="http://schemas.microsoft.com/office/drawing/2014/main" id="{931AC08C-D9B6-9D12-7E25-39AEE320152D}"/>
                    </a:ext>
                  </a:extLst>
                </p:cNvPr>
                <p:cNvSpPr/>
                <p:nvPr/>
              </p:nvSpPr>
              <p:spPr>
                <a:xfrm rot="815496">
                  <a:off x="8251221" y="4590917"/>
                  <a:ext cx="82860" cy="268604"/>
                </a:xfrm>
                <a:custGeom>
                  <a:avLst/>
                  <a:gdLst>
                    <a:gd name="connsiteX0" fmla="*/ 56191 w 82860"/>
                    <a:gd name="connsiteY0" fmla="*/ 268605 h 268604"/>
                    <a:gd name="connsiteX1" fmla="*/ 82861 w 82860"/>
                    <a:gd name="connsiteY1" fmla="*/ 241935 h 268604"/>
                    <a:gd name="connsiteX2" fmla="*/ 82178 w 82860"/>
                    <a:gd name="connsiteY2" fmla="*/ 27353 h 268604"/>
                    <a:gd name="connsiteX3" fmla="*/ 82861 w 82860"/>
                    <a:gd name="connsiteY3" fmla="*/ 26670 h 268604"/>
                    <a:gd name="connsiteX4" fmla="*/ 56191 w 82860"/>
                    <a:gd name="connsiteY4" fmla="*/ 0 h 268604"/>
                    <a:gd name="connsiteX5" fmla="*/ 54292 w 82860"/>
                    <a:gd name="connsiteY5" fmla="*/ 266707 h 268604"/>
                    <a:gd name="connsiteX6" fmla="*/ 56191 w 82860"/>
                    <a:gd name="connsiteY6" fmla="*/ 268605 h 268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860" h="268604">
                      <a:moveTo>
                        <a:pt x="56191" y="268605"/>
                      </a:moveTo>
                      <a:lnTo>
                        <a:pt x="82861" y="241935"/>
                      </a:lnTo>
                      <a:cubicBezTo>
                        <a:pt x="23417" y="182869"/>
                        <a:pt x="23111" y="86797"/>
                        <a:pt x="82178" y="27353"/>
                      </a:cubicBezTo>
                      <a:cubicBezTo>
                        <a:pt x="82404" y="27124"/>
                        <a:pt x="82632" y="26897"/>
                        <a:pt x="82861" y="26670"/>
                      </a:cubicBezTo>
                      <a:lnTo>
                        <a:pt x="56191" y="0"/>
                      </a:lnTo>
                      <a:cubicBezTo>
                        <a:pt x="-17983" y="73125"/>
                        <a:pt x="-18832" y="192534"/>
                        <a:pt x="54292" y="266707"/>
                      </a:cubicBezTo>
                      <a:cubicBezTo>
                        <a:pt x="54921" y="267344"/>
                        <a:pt x="55553" y="267976"/>
                        <a:pt x="56191" y="268605"/>
                      </a:cubicBezTo>
                      <a:close/>
                    </a:path>
                  </a:pathLst>
                </a:custGeom>
                <a:solidFill>
                  <a:srgbClr val="000000"/>
                </a:solidFill>
                <a:ln w="9525" cap="flat">
                  <a:noFill/>
                  <a:prstDash val="solid"/>
                  <a:miter/>
                </a:ln>
              </p:spPr>
              <p:txBody>
                <a:bodyPr rtlCol="0" anchor="ctr"/>
                <a:lstStyle/>
                <a:p>
                  <a:endParaRPr lang="de-DE"/>
                </a:p>
              </p:txBody>
            </p:sp>
            <p:sp>
              <p:nvSpPr>
                <p:cNvPr id="120" name="Freeform: Shape 119">
                  <a:extLst>
                    <a:ext uri="{FF2B5EF4-FFF2-40B4-BE49-F238E27FC236}">
                      <a16:creationId xmlns:a16="http://schemas.microsoft.com/office/drawing/2014/main" id="{C895A56A-49B6-7A2F-45D6-368E36BBD615}"/>
                    </a:ext>
                  </a:extLst>
                </p:cNvPr>
                <p:cNvSpPr/>
                <p:nvPr/>
              </p:nvSpPr>
              <p:spPr>
                <a:xfrm rot="815496">
                  <a:off x="8174995" y="4536625"/>
                  <a:ext cx="104793" cy="377189"/>
                </a:xfrm>
                <a:custGeom>
                  <a:avLst/>
                  <a:gdLst>
                    <a:gd name="connsiteX0" fmla="*/ 104794 w 104793"/>
                    <a:gd name="connsiteY0" fmla="*/ 350520 h 377189"/>
                    <a:gd name="connsiteX1" fmla="*/ 104794 w 104793"/>
                    <a:gd name="connsiteY1" fmla="*/ 26670 h 377189"/>
                    <a:gd name="connsiteX2" fmla="*/ 78124 w 104793"/>
                    <a:gd name="connsiteY2" fmla="*/ 0 h 377189"/>
                    <a:gd name="connsiteX3" fmla="*/ 78105 w 104793"/>
                    <a:gd name="connsiteY3" fmla="*/ 377171 h 377189"/>
                    <a:gd name="connsiteX4" fmla="*/ 78124 w 104793"/>
                    <a:gd name="connsiteY4" fmla="*/ 377190 h 3771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793" h="377189">
                      <a:moveTo>
                        <a:pt x="104794" y="350520"/>
                      </a:moveTo>
                      <a:cubicBezTo>
                        <a:pt x="15879" y="260879"/>
                        <a:pt x="15879" y="116311"/>
                        <a:pt x="104794" y="26670"/>
                      </a:cubicBezTo>
                      <a:lnTo>
                        <a:pt x="78124" y="0"/>
                      </a:lnTo>
                      <a:cubicBezTo>
                        <a:pt x="-26034" y="104147"/>
                        <a:pt x="-26042" y="273012"/>
                        <a:pt x="78105" y="377171"/>
                      </a:cubicBezTo>
                      <a:cubicBezTo>
                        <a:pt x="78112" y="377178"/>
                        <a:pt x="78117" y="377183"/>
                        <a:pt x="78124" y="377190"/>
                      </a:cubicBezTo>
                      <a:close/>
                    </a:path>
                  </a:pathLst>
                </a:custGeom>
                <a:solidFill>
                  <a:srgbClr val="000000"/>
                </a:solidFill>
                <a:ln w="9525" cap="flat">
                  <a:noFill/>
                  <a:prstDash val="solid"/>
                  <a:miter/>
                </a:ln>
              </p:spPr>
              <p:txBody>
                <a:bodyPr rtlCol="0" anchor="ctr"/>
                <a:lstStyle/>
                <a:p>
                  <a:endParaRPr lang="de-DE"/>
                </a:p>
              </p:txBody>
            </p:sp>
          </p:grpSp>
          <p:grpSp>
            <p:nvGrpSpPr>
              <p:cNvPr id="115" name="Group 114">
                <a:extLst>
                  <a:ext uri="{FF2B5EF4-FFF2-40B4-BE49-F238E27FC236}">
                    <a16:creationId xmlns:a16="http://schemas.microsoft.com/office/drawing/2014/main" id="{D9155478-C623-CAAA-931D-6811374BD2AA}"/>
                  </a:ext>
                </a:extLst>
              </p:cNvPr>
              <p:cNvGrpSpPr/>
              <p:nvPr/>
            </p:nvGrpSpPr>
            <p:grpSpPr>
              <a:xfrm>
                <a:off x="8585748" y="4322923"/>
                <a:ext cx="212426" cy="377189"/>
                <a:chOff x="8585748" y="4322923"/>
                <a:chExt cx="212426" cy="377189"/>
              </a:xfrm>
            </p:grpSpPr>
            <p:sp>
              <p:nvSpPr>
                <p:cNvPr id="116" name="Freeform: Shape 115">
                  <a:extLst>
                    <a:ext uri="{FF2B5EF4-FFF2-40B4-BE49-F238E27FC236}">
                      <a16:creationId xmlns:a16="http://schemas.microsoft.com/office/drawing/2014/main" id="{7EE01163-3EAA-5ABF-D302-176FC3A36240}"/>
                    </a:ext>
                  </a:extLst>
                </p:cNvPr>
                <p:cNvSpPr/>
                <p:nvPr/>
              </p:nvSpPr>
              <p:spPr>
                <a:xfrm rot="20756967">
                  <a:off x="8639088" y="4377215"/>
                  <a:ext cx="82860" cy="268604"/>
                </a:xfrm>
                <a:custGeom>
                  <a:avLst/>
                  <a:gdLst>
                    <a:gd name="connsiteX0" fmla="*/ 0 w 82860"/>
                    <a:gd name="connsiteY0" fmla="*/ 241935 h 268604"/>
                    <a:gd name="connsiteX1" fmla="*/ 26670 w 82860"/>
                    <a:gd name="connsiteY1" fmla="*/ 268605 h 268604"/>
                    <a:gd name="connsiteX2" fmla="*/ 28568 w 82860"/>
                    <a:gd name="connsiteY2" fmla="*/ 1898 h 268604"/>
                    <a:gd name="connsiteX3" fmla="*/ 26670 w 82860"/>
                    <a:gd name="connsiteY3" fmla="*/ 0 h 268604"/>
                    <a:gd name="connsiteX4" fmla="*/ 0 w 82860"/>
                    <a:gd name="connsiteY4" fmla="*/ 26670 h 268604"/>
                    <a:gd name="connsiteX5" fmla="*/ 683 w 82860"/>
                    <a:gd name="connsiteY5" fmla="*/ 241252 h 268604"/>
                    <a:gd name="connsiteX6" fmla="*/ 0 w 82860"/>
                    <a:gd name="connsiteY6" fmla="*/ 241935 h 268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860" h="268604">
                      <a:moveTo>
                        <a:pt x="0" y="241935"/>
                      </a:moveTo>
                      <a:lnTo>
                        <a:pt x="26670" y="268605"/>
                      </a:lnTo>
                      <a:cubicBezTo>
                        <a:pt x="100843" y="195480"/>
                        <a:pt x="101693" y="76071"/>
                        <a:pt x="28568" y="1898"/>
                      </a:cubicBezTo>
                      <a:cubicBezTo>
                        <a:pt x="27940" y="1261"/>
                        <a:pt x="27307" y="629"/>
                        <a:pt x="26670" y="0"/>
                      </a:cubicBezTo>
                      <a:lnTo>
                        <a:pt x="0" y="26670"/>
                      </a:lnTo>
                      <a:cubicBezTo>
                        <a:pt x="59444" y="85736"/>
                        <a:pt x="59749" y="181808"/>
                        <a:pt x="683" y="241252"/>
                      </a:cubicBezTo>
                      <a:cubicBezTo>
                        <a:pt x="456" y="241481"/>
                        <a:pt x="229" y="241708"/>
                        <a:pt x="0" y="241935"/>
                      </a:cubicBezTo>
                      <a:close/>
                    </a:path>
                  </a:pathLst>
                </a:custGeom>
                <a:solidFill>
                  <a:srgbClr val="000000"/>
                </a:solidFill>
                <a:ln w="9525" cap="flat">
                  <a:noFill/>
                  <a:prstDash val="solid"/>
                  <a:miter/>
                </a:ln>
              </p:spPr>
              <p:txBody>
                <a:bodyPr rtlCol="0" anchor="ctr"/>
                <a:lstStyle/>
                <a:p>
                  <a:endParaRPr lang="de-DE"/>
                </a:p>
              </p:txBody>
            </p:sp>
            <p:sp>
              <p:nvSpPr>
                <p:cNvPr id="117" name="Freeform: Shape 116">
                  <a:extLst>
                    <a:ext uri="{FF2B5EF4-FFF2-40B4-BE49-F238E27FC236}">
                      <a16:creationId xmlns:a16="http://schemas.microsoft.com/office/drawing/2014/main" id="{5E09977A-F72B-A9C9-6183-85CE3A5250D9}"/>
                    </a:ext>
                  </a:extLst>
                </p:cNvPr>
                <p:cNvSpPr/>
                <p:nvPr/>
              </p:nvSpPr>
              <p:spPr>
                <a:xfrm rot="20756967">
                  <a:off x="8693381" y="4322923"/>
                  <a:ext cx="104793" cy="377189"/>
                </a:xfrm>
                <a:custGeom>
                  <a:avLst/>
                  <a:gdLst>
                    <a:gd name="connsiteX0" fmla="*/ 0 w 104793"/>
                    <a:gd name="connsiteY0" fmla="*/ 350520 h 377189"/>
                    <a:gd name="connsiteX1" fmla="*/ 26670 w 104793"/>
                    <a:gd name="connsiteY1" fmla="*/ 377190 h 377189"/>
                    <a:gd name="connsiteX2" fmla="*/ 26689 w 104793"/>
                    <a:gd name="connsiteY2" fmla="*/ 19 h 377189"/>
                    <a:gd name="connsiteX3" fmla="*/ 26670 w 104793"/>
                    <a:gd name="connsiteY3" fmla="*/ 0 h 377189"/>
                    <a:gd name="connsiteX4" fmla="*/ 0 w 104793"/>
                    <a:gd name="connsiteY4" fmla="*/ 26670 h 377189"/>
                    <a:gd name="connsiteX5" fmla="*/ 0 w 104793"/>
                    <a:gd name="connsiteY5" fmla="*/ 350520 h 377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93" h="377189">
                      <a:moveTo>
                        <a:pt x="0" y="350520"/>
                      </a:moveTo>
                      <a:lnTo>
                        <a:pt x="26670" y="377190"/>
                      </a:lnTo>
                      <a:cubicBezTo>
                        <a:pt x="130828" y="273043"/>
                        <a:pt x="130836" y="104178"/>
                        <a:pt x="26689" y="19"/>
                      </a:cubicBezTo>
                      <a:cubicBezTo>
                        <a:pt x="26683" y="13"/>
                        <a:pt x="26677" y="6"/>
                        <a:pt x="26670" y="0"/>
                      </a:cubicBezTo>
                      <a:lnTo>
                        <a:pt x="0" y="26670"/>
                      </a:lnTo>
                      <a:cubicBezTo>
                        <a:pt x="88915" y="116311"/>
                        <a:pt x="88915" y="260879"/>
                        <a:pt x="0" y="350520"/>
                      </a:cubicBezTo>
                      <a:close/>
                    </a:path>
                  </a:pathLst>
                </a:custGeom>
                <a:solidFill>
                  <a:srgbClr val="000000"/>
                </a:solidFill>
                <a:ln w="9525" cap="flat">
                  <a:noFill/>
                  <a:prstDash val="solid"/>
                  <a:miter/>
                </a:ln>
              </p:spPr>
              <p:txBody>
                <a:bodyPr rtlCol="0" anchor="ctr"/>
                <a:lstStyle/>
                <a:p>
                  <a:endParaRPr lang="de-DE"/>
                </a:p>
              </p:txBody>
            </p:sp>
            <p:sp>
              <p:nvSpPr>
                <p:cNvPr id="118" name="Freeform: Shape 117">
                  <a:extLst>
                    <a:ext uri="{FF2B5EF4-FFF2-40B4-BE49-F238E27FC236}">
                      <a16:creationId xmlns:a16="http://schemas.microsoft.com/office/drawing/2014/main" id="{8D04B4EA-EF80-0469-5F85-636280D7E689}"/>
                    </a:ext>
                  </a:extLst>
                </p:cNvPr>
                <p:cNvSpPr/>
                <p:nvPr/>
              </p:nvSpPr>
              <p:spPr>
                <a:xfrm rot="20756967">
                  <a:off x="8585748" y="4430556"/>
                  <a:ext cx="60012" cy="161925"/>
                </a:xfrm>
                <a:custGeom>
                  <a:avLst/>
                  <a:gdLst>
                    <a:gd name="connsiteX0" fmla="*/ 26670 w 60012"/>
                    <a:gd name="connsiteY0" fmla="*/ 161925 h 161925"/>
                    <a:gd name="connsiteX1" fmla="*/ 26670 w 60012"/>
                    <a:gd name="connsiteY1" fmla="*/ 0 h 161925"/>
                    <a:gd name="connsiteX2" fmla="*/ 0 w 60012"/>
                    <a:gd name="connsiteY2" fmla="*/ 26670 h 161925"/>
                    <a:gd name="connsiteX3" fmla="*/ 21907 w 60012"/>
                    <a:gd name="connsiteY3" fmla="*/ 80963 h 161925"/>
                    <a:gd name="connsiteX4" fmla="*/ 0 w 60012"/>
                    <a:gd name="connsiteY4" fmla="*/ 135255 h 1619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012" h="161925">
                      <a:moveTo>
                        <a:pt x="26670" y="161925"/>
                      </a:moveTo>
                      <a:cubicBezTo>
                        <a:pt x="71127" y="117104"/>
                        <a:pt x="71127" y="44821"/>
                        <a:pt x="26670" y="0"/>
                      </a:cubicBezTo>
                      <a:lnTo>
                        <a:pt x="0" y="26670"/>
                      </a:lnTo>
                      <a:cubicBezTo>
                        <a:pt x="14241" y="41128"/>
                        <a:pt x="22126" y="60669"/>
                        <a:pt x="21907" y="80963"/>
                      </a:cubicBezTo>
                      <a:cubicBezTo>
                        <a:pt x="21941" y="101219"/>
                        <a:pt x="14083" y="120693"/>
                        <a:pt x="0" y="135255"/>
                      </a:cubicBezTo>
                      <a:close/>
                    </a:path>
                  </a:pathLst>
                </a:custGeom>
                <a:solidFill>
                  <a:srgbClr val="000000"/>
                </a:solidFill>
                <a:ln w="9525" cap="flat">
                  <a:noFill/>
                  <a:prstDash val="solid"/>
                  <a:miter/>
                </a:ln>
              </p:spPr>
              <p:txBody>
                <a:bodyPr rtlCol="0" anchor="ctr"/>
                <a:lstStyle/>
                <a:p>
                  <a:endParaRPr lang="de-DE"/>
                </a:p>
              </p:txBody>
            </p:sp>
          </p:grpSp>
        </p:grpSp>
      </p:grpSp>
      <p:pic>
        <p:nvPicPr>
          <p:cNvPr id="125" name="Picture 124">
            <a:extLst>
              <a:ext uri="{FF2B5EF4-FFF2-40B4-BE49-F238E27FC236}">
                <a16:creationId xmlns:a16="http://schemas.microsoft.com/office/drawing/2014/main" id="{F18D81DC-C6B9-7D0F-34FC-B26A5597E67D}"/>
              </a:ext>
            </a:extLst>
          </p:cNvPr>
          <p:cNvPicPr>
            <a:picLocks noChangeAspect="1"/>
          </p:cNvPicPr>
          <p:nvPr/>
        </p:nvPicPr>
        <p:blipFill>
          <a:blip r:embed="rId6"/>
          <a:stretch>
            <a:fillRect/>
          </a:stretch>
        </p:blipFill>
        <p:spPr>
          <a:xfrm>
            <a:off x="4258235" y="6441940"/>
            <a:ext cx="3675529" cy="282487"/>
          </a:xfrm>
          <a:prstGeom prst="rect">
            <a:avLst/>
          </a:prstGeom>
        </p:spPr>
      </p:pic>
      <p:pic>
        <p:nvPicPr>
          <p:cNvPr id="126" name="Picture 125">
            <a:extLst>
              <a:ext uri="{FF2B5EF4-FFF2-40B4-BE49-F238E27FC236}">
                <a16:creationId xmlns:a16="http://schemas.microsoft.com/office/drawing/2014/main" id="{93CDEB99-71FA-6B2B-55ED-DAD4021E4D8B}"/>
              </a:ext>
            </a:extLst>
          </p:cNvPr>
          <p:cNvPicPr>
            <a:picLocks noChangeAspect="1"/>
          </p:cNvPicPr>
          <p:nvPr/>
        </p:nvPicPr>
        <p:blipFill rotWithShape="1">
          <a:blip r:embed="rId7"/>
          <a:srcRect r="80874" b="3829"/>
          <a:stretch/>
        </p:blipFill>
        <p:spPr>
          <a:xfrm>
            <a:off x="10764165" y="6441940"/>
            <a:ext cx="771020" cy="270326"/>
          </a:xfrm>
          <a:prstGeom prst="rect">
            <a:avLst/>
          </a:prstGeom>
        </p:spPr>
      </p:pic>
    </p:spTree>
    <p:extLst>
      <p:ext uri="{BB962C8B-B14F-4D97-AF65-F5344CB8AC3E}">
        <p14:creationId xmlns:p14="http://schemas.microsoft.com/office/powerpoint/2010/main" val="228832413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fill="hold"/>
                                        <p:tgtEl>
                                          <p:spTgt spid="27"/>
                                        </p:tgtEl>
                                        <p:attrNameLst>
                                          <p:attrName>ppt_x</p:attrName>
                                        </p:attrNameLst>
                                      </p:cBhvr>
                                      <p:tavLst>
                                        <p:tav tm="0">
                                          <p:val>
                                            <p:strVal val="#ppt_x"/>
                                          </p:val>
                                        </p:tav>
                                        <p:tav tm="100000">
                                          <p:val>
                                            <p:strVal val="#ppt_x"/>
                                          </p:val>
                                        </p:tav>
                                      </p:tavLst>
                                    </p:anim>
                                    <p:anim calcmode="lin" valueType="num">
                                      <p:cBhvr additive="base">
                                        <p:cTn id="8" dur="500" fill="hold"/>
                                        <p:tgtEl>
                                          <p:spTgt spid="27"/>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 presetClass="entr" presetSubtype="0" fill="hold" nodeType="afterEffect">
                                  <p:stCondLst>
                                    <p:cond delay="0"/>
                                  </p:stCondLst>
                                  <p:childTnLst>
                                    <p:set>
                                      <p:cBhvr>
                                        <p:cTn id="11" dur="1" fill="hold">
                                          <p:stCondLst>
                                            <p:cond delay="0"/>
                                          </p:stCondLst>
                                        </p:cTn>
                                        <p:tgtEl>
                                          <p:spTgt spid="41"/>
                                        </p:tgtEl>
                                        <p:attrNameLst>
                                          <p:attrName>style.visibility</p:attrName>
                                        </p:attrNameLst>
                                      </p:cBhvr>
                                      <p:to>
                                        <p:strVal val="visible"/>
                                      </p:to>
                                    </p:set>
                                  </p:childTnLst>
                                </p:cTn>
                              </p:par>
                              <p:par>
                                <p:cTn id="12" presetID="26" presetClass="emph" presetSubtype="0" fill="hold" nodeType="withEffect">
                                  <p:stCondLst>
                                    <p:cond delay="0"/>
                                  </p:stCondLst>
                                  <p:childTnLst>
                                    <p:animEffect transition="out" filter="fade">
                                      <p:cBhvr>
                                        <p:cTn id="13" dur="500" tmFilter="0, 0; .2, .5; .8, .5; 1, 0"/>
                                        <p:tgtEl>
                                          <p:spTgt spid="41"/>
                                        </p:tgtEl>
                                      </p:cBhvr>
                                    </p:animEffect>
                                    <p:animScale>
                                      <p:cBhvr>
                                        <p:cTn id="14" dur="250" autoRev="1" fill="hold"/>
                                        <p:tgtEl>
                                          <p:spTgt spid="41"/>
                                        </p:tgtEl>
                                      </p:cBhvr>
                                      <p:by x="105000" y="105000"/>
                                    </p:animScale>
                                  </p:childTnLst>
                                </p:cTn>
                              </p:par>
                              <p:par>
                                <p:cTn id="15" presetID="1" presetClass="entr" presetSubtype="0" fill="hold" nodeType="withEffect">
                                  <p:stCondLst>
                                    <p:cond delay="0"/>
                                  </p:stCondLst>
                                  <p:childTnLst>
                                    <p:set>
                                      <p:cBhvr>
                                        <p:cTn id="16" dur="1" fill="hold">
                                          <p:stCondLst>
                                            <p:cond delay="0"/>
                                          </p:stCondLst>
                                        </p:cTn>
                                        <p:tgtEl>
                                          <p:spTgt spid="40"/>
                                        </p:tgtEl>
                                        <p:attrNameLst>
                                          <p:attrName>style.visibility</p:attrName>
                                        </p:attrNameLst>
                                      </p:cBhvr>
                                      <p:to>
                                        <p:strVal val="visible"/>
                                      </p:to>
                                    </p:set>
                                  </p:childTnLst>
                                </p:cTn>
                              </p:par>
                              <p:par>
                                <p:cTn id="17" presetID="1" presetClass="entr" presetSubtype="0" fill="hold" grpId="1" nodeType="withEffect">
                                  <p:stCondLst>
                                    <p:cond delay="0"/>
                                  </p:stCondLst>
                                  <p:childTnLst>
                                    <p:set>
                                      <p:cBhvr>
                                        <p:cTn id="18" dur="1" fill="hold">
                                          <p:stCondLst>
                                            <p:cond delay="0"/>
                                          </p:stCondLst>
                                        </p:cTn>
                                        <p:tgtEl>
                                          <p:spTgt spid="53"/>
                                        </p:tgtEl>
                                        <p:attrNameLst>
                                          <p:attrName>style.visibility</p:attrName>
                                        </p:attrNameLst>
                                      </p:cBhvr>
                                      <p:to>
                                        <p:strVal val="visible"/>
                                      </p:to>
                                    </p:set>
                                  </p:childTnLst>
                                </p:cTn>
                              </p:par>
                              <p:par>
                                <p:cTn id="19" presetID="1" presetClass="entr" presetSubtype="0" fill="hold" grpId="1" nodeType="withEffect">
                                  <p:stCondLst>
                                    <p:cond delay="0"/>
                                  </p:stCondLst>
                                  <p:childTnLst>
                                    <p:set>
                                      <p:cBhvr>
                                        <p:cTn id="20" dur="1" fill="hold">
                                          <p:stCondLst>
                                            <p:cond delay="0"/>
                                          </p:stCondLst>
                                        </p:cTn>
                                        <p:tgtEl>
                                          <p:spTgt spid="6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1"/>
                                        </p:tgtEl>
                                        <p:attrNameLst>
                                          <p:attrName>style.visibility</p:attrName>
                                        </p:attrNameLst>
                                      </p:cBhvr>
                                      <p:to>
                                        <p:strVal val="visible"/>
                                      </p:to>
                                    </p:set>
                                  </p:childTnLst>
                                </p:cTn>
                              </p:par>
                            </p:childTnLst>
                          </p:cTn>
                        </p:par>
                        <p:par>
                          <p:cTn id="27" fill="hold">
                            <p:stCondLst>
                              <p:cond delay="0"/>
                            </p:stCondLst>
                            <p:childTnLst>
                              <p:par>
                                <p:cTn id="28" presetID="26" presetClass="emph" presetSubtype="0" fill="hold" nodeType="afterEffect">
                                  <p:stCondLst>
                                    <p:cond delay="0"/>
                                  </p:stCondLst>
                                  <p:childTnLst>
                                    <p:animEffect transition="out" filter="fade">
                                      <p:cBhvr>
                                        <p:cTn id="29" dur="500" tmFilter="0, 0; .2, .5; .8, .5; 1, 0"/>
                                        <p:tgtEl>
                                          <p:spTgt spid="111"/>
                                        </p:tgtEl>
                                      </p:cBhvr>
                                    </p:animEffect>
                                    <p:animScale>
                                      <p:cBhvr>
                                        <p:cTn id="30" dur="250" autoRev="1" fill="hold"/>
                                        <p:tgtEl>
                                          <p:spTgt spid="111"/>
                                        </p:tgtEl>
                                      </p:cBhvr>
                                      <p:by x="105000" y="105000"/>
                                    </p:animScale>
                                  </p:childTnLst>
                                </p:cTn>
                              </p:par>
                            </p:childTnLst>
                          </p:cTn>
                        </p:par>
                        <p:par>
                          <p:cTn id="31" fill="hold">
                            <p:stCondLst>
                              <p:cond delay="500"/>
                            </p:stCondLst>
                            <p:childTnLst>
                              <p:par>
                                <p:cTn id="32" presetID="1" presetClass="entr" presetSubtype="0" fill="hold" nodeType="afterEffect">
                                  <p:stCondLst>
                                    <p:cond delay="0"/>
                                  </p:stCondLst>
                                  <p:childTnLst>
                                    <p:set>
                                      <p:cBhvr>
                                        <p:cTn id="33" dur="1" fill="hold">
                                          <p:stCondLst>
                                            <p:cond delay="0"/>
                                          </p:stCondLst>
                                        </p:cTn>
                                        <p:tgtEl>
                                          <p:spTgt spid="104"/>
                                        </p:tgtEl>
                                        <p:attrNameLst>
                                          <p:attrName>style.visibility</p:attrName>
                                        </p:attrNameLst>
                                      </p:cBhvr>
                                      <p:to>
                                        <p:strVal val="visible"/>
                                      </p:to>
                                    </p:set>
                                  </p:childTnLst>
                                </p:cTn>
                              </p:par>
                            </p:childTnLst>
                          </p:cTn>
                        </p:par>
                        <p:par>
                          <p:cTn id="34" fill="hold">
                            <p:stCondLst>
                              <p:cond delay="500"/>
                            </p:stCondLst>
                            <p:childTnLst>
                              <p:par>
                                <p:cTn id="35" presetID="26" presetClass="emph" presetSubtype="0" fill="hold" nodeType="afterEffect">
                                  <p:stCondLst>
                                    <p:cond delay="0"/>
                                  </p:stCondLst>
                                  <p:childTnLst>
                                    <p:animEffect transition="out" filter="fade">
                                      <p:cBhvr>
                                        <p:cTn id="36" dur="500" tmFilter="0, 0; .2, .5; .8, .5; 1, 0"/>
                                        <p:tgtEl>
                                          <p:spTgt spid="104"/>
                                        </p:tgtEl>
                                      </p:cBhvr>
                                    </p:animEffect>
                                    <p:animScale>
                                      <p:cBhvr>
                                        <p:cTn id="37" dur="250" autoRev="1" fill="hold"/>
                                        <p:tgtEl>
                                          <p:spTgt spid="104"/>
                                        </p:tgtEl>
                                      </p:cBhvr>
                                      <p:by x="105000" y="105000"/>
                                    </p:animScale>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121"/>
                                        </p:tgtEl>
                                        <p:attrNameLst>
                                          <p:attrName>style.visibility</p:attrName>
                                        </p:attrNameLst>
                                      </p:cBhvr>
                                      <p:to>
                                        <p:strVal val="visible"/>
                                      </p:to>
                                    </p:set>
                                  </p:childTnLst>
                                </p:cTn>
                              </p:par>
                            </p:childTnLst>
                          </p:cTn>
                        </p:par>
                        <p:par>
                          <p:cTn id="42" fill="hold">
                            <p:stCondLst>
                              <p:cond delay="0"/>
                            </p:stCondLst>
                            <p:childTnLst>
                              <p:par>
                                <p:cTn id="43" presetID="26" presetClass="emph" presetSubtype="0" fill="hold" nodeType="afterEffect">
                                  <p:stCondLst>
                                    <p:cond delay="0"/>
                                  </p:stCondLst>
                                  <p:childTnLst>
                                    <p:animEffect transition="out" filter="fade">
                                      <p:cBhvr>
                                        <p:cTn id="44" dur="500" tmFilter="0, 0; .2, .5; .8, .5; 1, 0"/>
                                        <p:tgtEl>
                                          <p:spTgt spid="121"/>
                                        </p:tgtEl>
                                      </p:cBhvr>
                                    </p:animEffect>
                                    <p:animScale>
                                      <p:cBhvr>
                                        <p:cTn id="45" dur="250" autoRev="1" fill="hold"/>
                                        <p:tgtEl>
                                          <p:spTgt spid="121"/>
                                        </p:tgtEl>
                                      </p:cBhvr>
                                      <p:by x="105000" y="105000"/>
                                    </p:animScale>
                                  </p:childTnLst>
                                </p:cTn>
                              </p:par>
                            </p:childTnLst>
                          </p:cTn>
                        </p:par>
                        <p:par>
                          <p:cTn id="46" fill="hold">
                            <p:stCondLst>
                              <p:cond delay="500"/>
                            </p:stCondLst>
                            <p:childTnLst>
                              <p:par>
                                <p:cTn id="47" presetID="1" presetClass="entr" presetSubtype="0" fill="hold" nodeType="afterEffect">
                                  <p:stCondLst>
                                    <p:cond delay="0"/>
                                  </p:stCondLst>
                                  <p:childTnLst>
                                    <p:set>
                                      <p:cBhvr>
                                        <p:cTn id="48" dur="1" fill="hold">
                                          <p:stCondLst>
                                            <p:cond delay="0"/>
                                          </p:stCondLst>
                                        </p:cTn>
                                        <p:tgtEl>
                                          <p:spTgt spid="101"/>
                                        </p:tgtEl>
                                        <p:attrNameLst>
                                          <p:attrName>style.visibility</p:attrName>
                                        </p:attrNameLst>
                                      </p:cBhvr>
                                      <p:to>
                                        <p:strVal val="visible"/>
                                      </p:to>
                                    </p:set>
                                  </p:childTnLst>
                                </p:cTn>
                              </p:par>
                            </p:childTnLst>
                          </p:cTn>
                        </p:par>
                        <p:par>
                          <p:cTn id="49" fill="hold">
                            <p:stCondLst>
                              <p:cond delay="500"/>
                            </p:stCondLst>
                            <p:childTnLst>
                              <p:par>
                                <p:cTn id="50" presetID="26" presetClass="emph" presetSubtype="0" fill="hold" nodeType="afterEffect">
                                  <p:stCondLst>
                                    <p:cond delay="0"/>
                                  </p:stCondLst>
                                  <p:childTnLst>
                                    <p:animEffect transition="out" filter="fade">
                                      <p:cBhvr>
                                        <p:cTn id="51" dur="500" tmFilter="0, 0; .2, .5; .8, .5; 1, 0"/>
                                        <p:tgtEl>
                                          <p:spTgt spid="101"/>
                                        </p:tgtEl>
                                      </p:cBhvr>
                                    </p:animEffect>
                                    <p:animScale>
                                      <p:cBhvr>
                                        <p:cTn id="52" dur="250" autoRev="1" fill="hold"/>
                                        <p:tgtEl>
                                          <p:spTgt spid="101"/>
                                        </p:tgtEl>
                                      </p:cBhvr>
                                      <p:by x="105000" y="105000"/>
                                    </p:animScale>
                                  </p:childTnLst>
                                </p:cTn>
                              </p:par>
                            </p:childTnLst>
                          </p:cTn>
                        </p:par>
                        <p:par>
                          <p:cTn id="53" fill="hold">
                            <p:stCondLst>
                              <p:cond delay="1000"/>
                            </p:stCondLst>
                            <p:childTnLst>
                              <p:par>
                                <p:cTn id="54" presetID="1" presetClass="entr" presetSubtype="0" fill="hold" nodeType="afterEffect">
                                  <p:stCondLst>
                                    <p:cond delay="0"/>
                                  </p:stCondLst>
                                  <p:childTnLst>
                                    <p:set>
                                      <p:cBhvr>
                                        <p:cTn id="55" dur="1" fill="hold">
                                          <p:stCondLst>
                                            <p:cond delay="0"/>
                                          </p:stCondLst>
                                        </p:cTn>
                                        <p:tgtEl>
                                          <p:spTgt spid="105"/>
                                        </p:tgtEl>
                                        <p:attrNameLst>
                                          <p:attrName>style.visibility</p:attrName>
                                        </p:attrNameLst>
                                      </p:cBhvr>
                                      <p:to>
                                        <p:strVal val="visible"/>
                                      </p:to>
                                    </p:set>
                                  </p:childTnLst>
                                </p:cTn>
                              </p:par>
                            </p:childTnLst>
                          </p:cTn>
                        </p:par>
                        <p:par>
                          <p:cTn id="56" fill="hold">
                            <p:stCondLst>
                              <p:cond delay="1000"/>
                            </p:stCondLst>
                            <p:childTnLst>
                              <p:par>
                                <p:cTn id="57" presetID="26" presetClass="emph" presetSubtype="0" fill="hold" nodeType="afterEffect">
                                  <p:stCondLst>
                                    <p:cond delay="0"/>
                                  </p:stCondLst>
                                  <p:childTnLst>
                                    <p:animEffect transition="out" filter="fade">
                                      <p:cBhvr>
                                        <p:cTn id="58" dur="500" tmFilter="0, 0; .2, .5; .8, .5; 1, 0"/>
                                        <p:tgtEl>
                                          <p:spTgt spid="105"/>
                                        </p:tgtEl>
                                      </p:cBhvr>
                                    </p:animEffect>
                                    <p:animScale>
                                      <p:cBhvr>
                                        <p:cTn id="59" dur="250" autoRev="1" fill="hold"/>
                                        <p:tgtEl>
                                          <p:spTgt spid="105"/>
                                        </p:tgtEl>
                                      </p:cBhvr>
                                      <p:by x="105000" y="105000"/>
                                    </p:animScale>
                                  </p:childTnLst>
                                </p:cTn>
                              </p:par>
                            </p:childTnLst>
                          </p:cTn>
                        </p:par>
                        <p:par>
                          <p:cTn id="60" fill="hold">
                            <p:stCondLst>
                              <p:cond delay="1500"/>
                            </p:stCondLst>
                            <p:childTnLst>
                              <p:par>
                                <p:cTn id="61" presetID="26" presetClass="emph" presetSubtype="0" fill="hold" nodeType="afterEffect">
                                  <p:stCondLst>
                                    <p:cond delay="0"/>
                                  </p:stCondLst>
                                  <p:childTnLst>
                                    <p:animEffect transition="out" filter="fade">
                                      <p:cBhvr>
                                        <p:cTn id="62" dur="500" tmFilter="0, 0; .2, .5; .8, .5; 1, 0"/>
                                        <p:tgtEl>
                                          <p:spTgt spid="104"/>
                                        </p:tgtEl>
                                      </p:cBhvr>
                                    </p:animEffect>
                                    <p:animScale>
                                      <p:cBhvr>
                                        <p:cTn id="63" dur="250" autoRev="1" fill="hold"/>
                                        <p:tgtEl>
                                          <p:spTgt spid="104"/>
                                        </p:tgtEl>
                                      </p:cBhvr>
                                      <p:by x="105000" y="105000"/>
                                    </p:animScale>
                                  </p:childTnLst>
                                </p:cTn>
                              </p:par>
                            </p:childTnLst>
                          </p:cTn>
                        </p:par>
                      </p:childTnLst>
                    </p:cTn>
                  </p:par>
                  <p:par>
                    <p:cTn id="64" fill="hold">
                      <p:stCondLst>
                        <p:cond delay="indefinite"/>
                      </p:stCondLst>
                      <p:childTnLst>
                        <p:par>
                          <p:cTn id="65" fill="hold">
                            <p:stCondLst>
                              <p:cond delay="0"/>
                            </p:stCondLst>
                            <p:childTnLst>
                              <p:par>
                                <p:cTn id="66" presetID="6" presetClass="exit" presetSubtype="32" fill="hold" nodeType="clickEffect">
                                  <p:stCondLst>
                                    <p:cond delay="0"/>
                                  </p:stCondLst>
                                  <p:childTnLst>
                                    <p:animEffect transition="out" filter="circle(out)">
                                      <p:cBhvr>
                                        <p:cTn id="67" dur="500"/>
                                        <p:tgtEl>
                                          <p:spTgt spid="41"/>
                                        </p:tgtEl>
                                      </p:cBhvr>
                                    </p:animEffect>
                                    <p:set>
                                      <p:cBhvr>
                                        <p:cTn id="68" dur="1" fill="hold">
                                          <p:stCondLst>
                                            <p:cond delay="499"/>
                                          </p:stCondLst>
                                        </p:cTn>
                                        <p:tgtEl>
                                          <p:spTgt spid="41"/>
                                        </p:tgtEl>
                                        <p:attrNameLst>
                                          <p:attrName>style.visibility</p:attrName>
                                        </p:attrNameLst>
                                      </p:cBhvr>
                                      <p:to>
                                        <p:strVal val="hidden"/>
                                      </p:to>
                                    </p:set>
                                  </p:childTnLst>
                                </p:cTn>
                              </p:par>
                              <p:par>
                                <p:cTn id="69" presetID="6" presetClass="exit" presetSubtype="32" fill="hold" nodeType="withEffect">
                                  <p:stCondLst>
                                    <p:cond delay="0"/>
                                  </p:stCondLst>
                                  <p:childTnLst>
                                    <p:animEffect transition="out" filter="circle(out)">
                                      <p:cBhvr>
                                        <p:cTn id="70" dur="500"/>
                                        <p:tgtEl>
                                          <p:spTgt spid="111"/>
                                        </p:tgtEl>
                                      </p:cBhvr>
                                    </p:animEffect>
                                    <p:set>
                                      <p:cBhvr>
                                        <p:cTn id="71" dur="1" fill="hold">
                                          <p:stCondLst>
                                            <p:cond delay="499"/>
                                          </p:stCondLst>
                                        </p:cTn>
                                        <p:tgtEl>
                                          <p:spTgt spid="111"/>
                                        </p:tgtEl>
                                        <p:attrNameLst>
                                          <p:attrName>style.visibility</p:attrName>
                                        </p:attrNameLst>
                                      </p:cBhvr>
                                      <p:to>
                                        <p:strVal val="hidden"/>
                                      </p:to>
                                    </p:set>
                                  </p:childTnLst>
                                </p:cTn>
                              </p:par>
                              <p:par>
                                <p:cTn id="72" presetID="6" presetClass="exit" presetSubtype="32" fill="hold" nodeType="withEffect">
                                  <p:stCondLst>
                                    <p:cond delay="0"/>
                                  </p:stCondLst>
                                  <p:childTnLst>
                                    <p:animEffect transition="out" filter="circle(out)">
                                      <p:cBhvr>
                                        <p:cTn id="73" dur="500"/>
                                        <p:tgtEl>
                                          <p:spTgt spid="121"/>
                                        </p:tgtEl>
                                      </p:cBhvr>
                                    </p:animEffect>
                                    <p:set>
                                      <p:cBhvr>
                                        <p:cTn id="74" dur="1" fill="hold">
                                          <p:stCondLst>
                                            <p:cond delay="499"/>
                                          </p:stCondLst>
                                        </p:cTn>
                                        <p:tgtEl>
                                          <p:spTgt spid="121"/>
                                        </p:tgtEl>
                                        <p:attrNameLst>
                                          <p:attrName>style.visibility</p:attrName>
                                        </p:attrNameLst>
                                      </p:cBhvr>
                                      <p:to>
                                        <p:strVal val="hidden"/>
                                      </p:to>
                                    </p:set>
                                  </p:childTnLst>
                                </p:cTn>
                              </p:par>
                              <p:par>
                                <p:cTn id="75" presetID="6" presetClass="exit" presetSubtype="32" fill="hold" nodeType="withEffect">
                                  <p:stCondLst>
                                    <p:cond delay="0"/>
                                  </p:stCondLst>
                                  <p:childTnLst>
                                    <p:animEffect transition="out" filter="circle(out)">
                                      <p:cBhvr>
                                        <p:cTn id="76" dur="500"/>
                                        <p:tgtEl>
                                          <p:spTgt spid="101"/>
                                        </p:tgtEl>
                                      </p:cBhvr>
                                    </p:animEffect>
                                    <p:set>
                                      <p:cBhvr>
                                        <p:cTn id="77" dur="1" fill="hold">
                                          <p:stCondLst>
                                            <p:cond delay="499"/>
                                          </p:stCondLst>
                                        </p:cTn>
                                        <p:tgtEl>
                                          <p:spTgt spid="101"/>
                                        </p:tgtEl>
                                        <p:attrNameLst>
                                          <p:attrName>style.visibility</p:attrName>
                                        </p:attrNameLst>
                                      </p:cBhvr>
                                      <p:to>
                                        <p:strVal val="hidden"/>
                                      </p:to>
                                    </p:set>
                                  </p:childTnLst>
                                </p:cTn>
                              </p:par>
                              <p:par>
                                <p:cTn id="78" presetID="6" presetClass="exit" presetSubtype="32" fill="hold" nodeType="withEffect">
                                  <p:stCondLst>
                                    <p:cond delay="0"/>
                                  </p:stCondLst>
                                  <p:childTnLst>
                                    <p:animEffect transition="out" filter="circle(out)">
                                      <p:cBhvr>
                                        <p:cTn id="79" dur="500"/>
                                        <p:tgtEl>
                                          <p:spTgt spid="105"/>
                                        </p:tgtEl>
                                      </p:cBhvr>
                                    </p:animEffect>
                                    <p:set>
                                      <p:cBhvr>
                                        <p:cTn id="80" dur="1" fill="hold">
                                          <p:stCondLst>
                                            <p:cond delay="499"/>
                                          </p:stCondLst>
                                        </p:cTn>
                                        <p:tgtEl>
                                          <p:spTgt spid="105"/>
                                        </p:tgtEl>
                                        <p:attrNameLst>
                                          <p:attrName>style.visibility</p:attrName>
                                        </p:attrNameLst>
                                      </p:cBhvr>
                                      <p:to>
                                        <p:strVal val="hidden"/>
                                      </p:to>
                                    </p:set>
                                  </p:childTnLst>
                                </p:cTn>
                              </p:par>
                              <p:par>
                                <p:cTn id="81" presetID="6" presetClass="exit" presetSubtype="32" fill="hold" nodeType="withEffect">
                                  <p:stCondLst>
                                    <p:cond delay="0"/>
                                  </p:stCondLst>
                                  <p:childTnLst>
                                    <p:animEffect transition="out" filter="circle(out)">
                                      <p:cBhvr>
                                        <p:cTn id="82" dur="500"/>
                                        <p:tgtEl>
                                          <p:spTgt spid="40"/>
                                        </p:tgtEl>
                                      </p:cBhvr>
                                    </p:animEffect>
                                    <p:set>
                                      <p:cBhvr>
                                        <p:cTn id="83" dur="1" fill="hold">
                                          <p:stCondLst>
                                            <p:cond delay="499"/>
                                          </p:stCondLst>
                                        </p:cTn>
                                        <p:tgtEl>
                                          <p:spTgt spid="40"/>
                                        </p:tgtEl>
                                        <p:attrNameLst>
                                          <p:attrName>style.visibility</p:attrName>
                                        </p:attrNameLst>
                                      </p:cBhvr>
                                      <p:to>
                                        <p:strVal val="hidden"/>
                                      </p:to>
                                    </p:set>
                                  </p:childTnLst>
                                </p:cTn>
                              </p:par>
                              <p:par>
                                <p:cTn id="84" presetID="6" presetClass="exit" presetSubtype="32" fill="hold" grpId="0" nodeType="withEffect">
                                  <p:stCondLst>
                                    <p:cond delay="0"/>
                                  </p:stCondLst>
                                  <p:childTnLst>
                                    <p:animEffect transition="out" filter="circle(out)">
                                      <p:cBhvr>
                                        <p:cTn id="85" dur="500"/>
                                        <p:tgtEl>
                                          <p:spTgt spid="53"/>
                                        </p:tgtEl>
                                      </p:cBhvr>
                                    </p:animEffect>
                                    <p:set>
                                      <p:cBhvr>
                                        <p:cTn id="86" dur="1" fill="hold">
                                          <p:stCondLst>
                                            <p:cond delay="499"/>
                                          </p:stCondLst>
                                        </p:cTn>
                                        <p:tgtEl>
                                          <p:spTgt spid="53"/>
                                        </p:tgtEl>
                                        <p:attrNameLst>
                                          <p:attrName>style.visibility</p:attrName>
                                        </p:attrNameLst>
                                      </p:cBhvr>
                                      <p:to>
                                        <p:strVal val="hidden"/>
                                      </p:to>
                                    </p:set>
                                  </p:childTnLst>
                                </p:cTn>
                              </p:par>
                              <p:par>
                                <p:cTn id="87" presetID="6" presetClass="exit" presetSubtype="32" fill="hold" grpId="0" nodeType="withEffect">
                                  <p:stCondLst>
                                    <p:cond delay="0"/>
                                  </p:stCondLst>
                                  <p:childTnLst>
                                    <p:animEffect transition="out" filter="circle(out)">
                                      <p:cBhvr>
                                        <p:cTn id="88" dur="500"/>
                                        <p:tgtEl>
                                          <p:spTgt spid="69"/>
                                        </p:tgtEl>
                                      </p:cBhvr>
                                    </p:animEffect>
                                    <p:set>
                                      <p:cBhvr>
                                        <p:cTn id="89" dur="1" fill="hold">
                                          <p:stCondLst>
                                            <p:cond delay="499"/>
                                          </p:stCondLst>
                                        </p:cTn>
                                        <p:tgtEl>
                                          <p:spTgt spid="6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3" grpId="1" animBg="1"/>
      <p:bldP spid="61" grpId="0" animBg="1"/>
      <p:bldP spid="69" grpId="0" animBg="1"/>
      <p:bldP spid="69" grpId="1"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3B4EAF62-A4AF-5542-BC89-BB80EFC0501F}"/>
              </a:ext>
            </a:extLst>
          </p:cNvPr>
          <p:cNvSpPr>
            <a:spLocks noGrp="1" noRot="1" noMove="1" noResize="1" noEditPoints="1" noAdjustHandles="1" noChangeArrowheads="1" noChangeShapeType="1"/>
          </p:cNvSpPr>
          <p:nvPr/>
        </p:nvSpPr>
        <p:spPr>
          <a:xfrm>
            <a:off x="6095999" y="1123950"/>
            <a:ext cx="6095999" cy="5317990"/>
          </a:xfrm>
          <a:prstGeom prst="rect">
            <a:avLst/>
          </a:prstGeom>
          <a:solidFill>
            <a:srgbClr val="00CC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24" name="Rectangle 123">
            <a:extLst>
              <a:ext uri="{FF2B5EF4-FFF2-40B4-BE49-F238E27FC236}">
                <a16:creationId xmlns:a16="http://schemas.microsoft.com/office/drawing/2014/main" id="{645B9824-1909-2BEC-AFD0-5EB56728AA84}"/>
              </a:ext>
            </a:extLst>
          </p:cNvPr>
          <p:cNvSpPr>
            <a:spLocks noGrp="1" noRot="1" noMove="1" noResize="1" noEditPoints="1" noAdjustHandles="1" noChangeArrowheads="1" noChangeShapeType="1"/>
          </p:cNvSpPr>
          <p:nvPr/>
        </p:nvSpPr>
        <p:spPr>
          <a:xfrm>
            <a:off x="0" y="6400516"/>
            <a:ext cx="12192000" cy="451603"/>
          </a:xfrm>
          <a:prstGeom prst="rect">
            <a:avLst/>
          </a:prstGeom>
          <a:solidFill>
            <a:srgbClr val="00CC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2" name="Date Placeholder 1">
            <a:extLst>
              <a:ext uri="{FF2B5EF4-FFF2-40B4-BE49-F238E27FC236}">
                <a16:creationId xmlns:a16="http://schemas.microsoft.com/office/drawing/2014/main" id="{4B1DB968-4C10-0F47-9BE2-5C041C160F5A}"/>
              </a:ext>
            </a:extLst>
          </p:cNvPr>
          <p:cNvSpPr>
            <a:spLocks noGrp="1"/>
          </p:cNvSpPr>
          <p:nvPr>
            <p:ph type="dt" sz="half" idx="10"/>
          </p:nvPr>
        </p:nvSpPr>
        <p:spPr/>
        <p:txBody>
          <a:bodyPr/>
          <a:lstStyle/>
          <a:p>
            <a:fld id="{2F197945-BCC6-5A4E-BD34-7CA7F94DA8CC}" type="datetime1">
              <a:rPr lang="ro-RO" smtClean="0"/>
              <a:t>01.02.2024</a:t>
            </a:fld>
            <a:endParaRPr lang="en-US" dirty="0"/>
          </a:p>
        </p:txBody>
      </p:sp>
      <p:sp>
        <p:nvSpPr>
          <p:cNvPr id="4" name="Slide Number Placeholder 3">
            <a:extLst>
              <a:ext uri="{FF2B5EF4-FFF2-40B4-BE49-F238E27FC236}">
                <a16:creationId xmlns:a16="http://schemas.microsoft.com/office/drawing/2014/main" id="{90B7A97E-F0E6-D04F-8C3D-248CD5568A26}"/>
              </a:ext>
            </a:extLst>
          </p:cNvPr>
          <p:cNvSpPr>
            <a:spLocks noGrp="1"/>
          </p:cNvSpPr>
          <p:nvPr>
            <p:ph type="sldNum" sz="quarter" idx="12"/>
          </p:nvPr>
        </p:nvSpPr>
        <p:spPr>
          <a:xfrm>
            <a:off x="11385697" y="6629436"/>
            <a:ext cx="450029" cy="123273"/>
          </a:xfrm>
        </p:spPr>
        <p:txBody>
          <a:bodyPr/>
          <a:lstStyle/>
          <a:p>
            <a:pPr algn="r"/>
            <a:fld id="{B6F15528-21DE-4FAA-801E-634DDDAF4B2B}" type="slidenum">
              <a:rPr lang="en-RO" smtClean="0"/>
              <a:pPr algn="r"/>
              <a:t>12</a:t>
            </a:fld>
            <a:endParaRPr lang="en-RO" dirty="0"/>
          </a:p>
        </p:txBody>
      </p:sp>
      <p:sp>
        <p:nvSpPr>
          <p:cNvPr id="20" name="Text Placeholder 11">
            <a:extLst>
              <a:ext uri="{FF2B5EF4-FFF2-40B4-BE49-F238E27FC236}">
                <a16:creationId xmlns:a16="http://schemas.microsoft.com/office/drawing/2014/main" id="{8B4D06C4-B677-A036-D271-20404A590DC4}"/>
              </a:ext>
            </a:extLst>
          </p:cNvPr>
          <p:cNvSpPr txBox="1">
            <a:spLocks/>
          </p:cNvSpPr>
          <p:nvPr/>
        </p:nvSpPr>
        <p:spPr>
          <a:xfrm>
            <a:off x="431801" y="226987"/>
            <a:ext cx="9317004" cy="387798"/>
          </a:xfrm>
          <a:prstGeom prst="rect">
            <a:avLst/>
          </a:prstGeom>
        </p:spPr>
        <p:txBody>
          <a:bodyPr vert="horz" wrap="square" lIns="0" tIns="0" rIns="0" bIns="0" rtlCol="0">
            <a:spAutoFit/>
          </a:bodyPr>
          <a:lstStyle>
            <a:lvl1pPr marL="0" indent="0" algn="l" defTabSz="914344" rtl="0" eaLnBrk="1" latinLnBrk="0" hangingPunct="1">
              <a:lnSpc>
                <a:spcPct val="90000"/>
              </a:lnSpc>
              <a:spcBef>
                <a:spcPts val="1000"/>
              </a:spcBef>
              <a:buClr>
                <a:schemeClr val="accent1"/>
              </a:buClr>
              <a:buFont typeface="Arial" panose="020B0604020202020204" pitchFamily="34" charset="0"/>
              <a:buNone/>
              <a:defRPr lang="en-US" sz="3600" kern="1200" spc="-200" baseline="0" dirty="0">
                <a:solidFill>
                  <a:srgbClr val="FFFFFF"/>
                </a:solidFill>
                <a:latin typeface="+mn-lt"/>
                <a:ea typeface="+mn-ea"/>
                <a:cs typeface="+mn-cs"/>
              </a:defRPr>
            </a:lvl1pPr>
            <a:lvl2pPr marL="270663" indent="-111123" algn="l" defTabSz="914344" rtl="0" eaLnBrk="1" latinLnBrk="0" hangingPunct="1">
              <a:lnSpc>
                <a:spcPct val="90000"/>
              </a:lnSpc>
              <a:spcBef>
                <a:spcPts val="500"/>
              </a:spcBef>
              <a:buClr>
                <a:schemeClr val="accent1"/>
              </a:buClr>
              <a:buFont typeface="Arial" panose="020B0604020202020204" pitchFamily="34" charset="0"/>
              <a:buChar char="•"/>
              <a:tabLst/>
              <a:defRPr sz="1000" kern="1200">
                <a:solidFill>
                  <a:srgbClr val="000000"/>
                </a:solidFill>
                <a:latin typeface="+mn-lt"/>
                <a:ea typeface="+mn-ea"/>
                <a:cs typeface="+mn-cs"/>
              </a:defRPr>
            </a:lvl2pPr>
            <a:lvl3pPr marL="448458" indent="-111123" algn="l" defTabSz="914344" rtl="0" eaLnBrk="1" latinLnBrk="0" hangingPunct="1">
              <a:lnSpc>
                <a:spcPct val="90000"/>
              </a:lnSpc>
              <a:spcBef>
                <a:spcPts val="500"/>
              </a:spcBef>
              <a:buClr>
                <a:schemeClr val="accent1"/>
              </a:buClr>
              <a:buFont typeface="Arial" panose="020B0604020202020204" pitchFamily="34" charset="0"/>
              <a:buChar char="•"/>
              <a:tabLst/>
              <a:defRPr sz="1000" kern="1200">
                <a:solidFill>
                  <a:srgbClr val="000000"/>
                </a:solidFill>
                <a:latin typeface="+mn-lt"/>
                <a:ea typeface="+mn-ea"/>
                <a:cs typeface="+mn-cs"/>
              </a:defRPr>
            </a:lvl3pPr>
            <a:lvl4pPr marL="625459" indent="-111123" algn="l" defTabSz="914344" rtl="0" eaLnBrk="1" latinLnBrk="0" hangingPunct="1">
              <a:lnSpc>
                <a:spcPct val="90000"/>
              </a:lnSpc>
              <a:spcBef>
                <a:spcPts val="500"/>
              </a:spcBef>
              <a:buClr>
                <a:schemeClr val="accent1"/>
              </a:buClr>
              <a:buFont typeface="Arial" panose="020B0604020202020204" pitchFamily="34" charset="0"/>
              <a:buChar char="•"/>
              <a:tabLst/>
              <a:defRPr sz="1000" kern="1200">
                <a:solidFill>
                  <a:srgbClr val="000000"/>
                </a:solidFill>
                <a:latin typeface="+mn-lt"/>
                <a:ea typeface="+mn-ea"/>
                <a:cs typeface="+mn-cs"/>
              </a:defRPr>
            </a:lvl4pPr>
            <a:lvl5pPr marL="825479" indent="-111123" algn="l" defTabSz="914344" rtl="0" eaLnBrk="1" latinLnBrk="0" hangingPunct="1">
              <a:lnSpc>
                <a:spcPct val="90000"/>
              </a:lnSpc>
              <a:spcBef>
                <a:spcPts val="500"/>
              </a:spcBef>
              <a:buClr>
                <a:schemeClr val="accent1"/>
              </a:buClr>
              <a:buFont typeface="Arial" panose="020B0604020202020204" pitchFamily="34" charset="0"/>
              <a:buChar char="•"/>
              <a:tabLst/>
              <a:defRPr sz="1000" kern="1200">
                <a:solidFill>
                  <a:srgbClr val="000000"/>
                </a:solidFill>
                <a:latin typeface="+mn-lt"/>
                <a:ea typeface="+mn-ea"/>
                <a:cs typeface="+mn-cs"/>
              </a:defRPr>
            </a:lvl5pPr>
            <a:lvl6pPr marL="2514444" indent="-228585" algn="l" defTabSz="91434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15" indent="-228585" algn="l" defTabSz="91434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785" indent="-228585" algn="l" defTabSz="91434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958" indent="-228585" algn="l" defTabSz="91434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de-DE" sz="2800" dirty="0" err="1"/>
              <a:t>Objective</a:t>
            </a:r>
            <a:endParaRPr lang="en-GB" dirty="0"/>
          </a:p>
        </p:txBody>
      </p:sp>
      <p:sp>
        <p:nvSpPr>
          <p:cNvPr id="21" name="Text Placeholder 2">
            <a:extLst>
              <a:ext uri="{FF2B5EF4-FFF2-40B4-BE49-F238E27FC236}">
                <a16:creationId xmlns:a16="http://schemas.microsoft.com/office/drawing/2014/main" id="{E8453D4A-1BAC-976E-C856-E5B634A238FA}"/>
              </a:ext>
            </a:extLst>
          </p:cNvPr>
          <p:cNvSpPr txBox="1">
            <a:spLocks/>
          </p:cNvSpPr>
          <p:nvPr/>
        </p:nvSpPr>
        <p:spPr>
          <a:xfrm>
            <a:off x="-231175" y="798614"/>
            <a:ext cx="3141009" cy="223907"/>
          </a:xfrm>
          <a:prstGeom prst="rect">
            <a:avLst/>
          </a:prstGeom>
        </p:spPr>
        <p:txBody>
          <a:bodyPr vert="horz" wrap="square" lIns="0" tIns="0" rIns="0" bIns="0" rtlCol="0">
            <a:spAutoFit/>
          </a:bodyPr>
          <a:lstStyle>
            <a:lvl1pPr marL="0" indent="0" algn="l" defTabSz="914344" rtl="0" eaLnBrk="1" latinLnBrk="0" hangingPunct="1">
              <a:lnSpc>
                <a:spcPct val="80000"/>
              </a:lnSpc>
              <a:spcBef>
                <a:spcPts val="0"/>
              </a:spcBef>
              <a:buClr>
                <a:schemeClr val="accent1"/>
              </a:buClr>
              <a:buFont typeface="Arial" panose="020B0604020202020204" pitchFamily="34" charset="0"/>
              <a:buNone/>
              <a:defRPr sz="5600" kern="1200" spc="-200" baseline="0">
                <a:solidFill>
                  <a:schemeClr val="accent1"/>
                </a:solidFill>
                <a:latin typeface="+mn-lt"/>
                <a:ea typeface="+mn-ea"/>
                <a:cs typeface="+mn-cs"/>
              </a:defRPr>
            </a:lvl1pPr>
            <a:lvl2pPr marL="270663" indent="-111123" algn="l" defTabSz="914344" rtl="0" eaLnBrk="1" latinLnBrk="0" hangingPunct="1">
              <a:lnSpc>
                <a:spcPct val="90000"/>
              </a:lnSpc>
              <a:spcBef>
                <a:spcPts val="500"/>
              </a:spcBef>
              <a:buClr>
                <a:schemeClr val="accent1"/>
              </a:buClr>
              <a:buFont typeface="Arial" panose="020B0604020202020204" pitchFamily="34" charset="0"/>
              <a:buChar char="•"/>
              <a:tabLst/>
              <a:defRPr sz="1000" kern="1200">
                <a:solidFill>
                  <a:srgbClr val="000000"/>
                </a:solidFill>
                <a:latin typeface="+mn-lt"/>
                <a:ea typeface="+mn-ea"/>
                <a:cs typeface="+mn-cs"/>
              </a:defRPr>
            </a:lvl2pPr>
            <a:lvl3pPr marL="448458" indent="-111123" algn="l" defTabSz="914344" rtl="0" eaLnBrk="1" latinLnBrk="0" hangingPunct="1">
              <a:lnSpc>
                <a:spcPct val="90000"/>
              </a:lnSpc>
              <a:spcBef>
                <a:spcPts val="500"/>
              </a:spcBef>
              <a:buClr>
                <a:schemeClr val="accent1"/>
              </a:buClr>
              <a:buFont typeface="Arial" panose="020B0604020202020204" pitchFamily="34" charset="0"/>
              <a:buChar char="•"/>
              <a:tabLst/>
              <a:defRPr sz="1000" kern="1200">
                <a:solidFill>
                  <a:srgbClr val="000000"/>
                </a:solidFill>
                <a:latin typeface="+mn-lt"/>
                <a:ea typeface="+mn-ea"/>
                <a:cs typeface="+mn-cs"/>
              </a:defRPr>
            </a:lvl3pPr>
            <a:lvl4pPr marL="625459" indent="-111123" algn="l" defTabSz="914344" rtl="0" eaLnBrk="1" latinLnBrk="0" hangingPunct="1">
              <a:lnSpc>
                <a:spcPct val="90000"/>
              </a:lnSpc>
              <a:spcBef>
                <a:spcPts val="500"/>
              </a:spcBef>
              <a:buClr>
                <a:schemeClr val="accent1"/>
              </a:buClr>
              <a:buFont typeface="Arial" panose="020B0604020202020204" pitchFamily="34" charset="0"/>
              <a:buChar char="•"/>
              <a:tabLst/>
              <a:defRPr sz="1000" kern="1200">
                <a:solidFill>
                  <a:srgbClr val="000000"/>
                </a:solidFill>
                <a:latin typeface="+mn-lt"/>
                <a:ea typeface="+mn-ea"/>
                <a:cs typeface="+mn-cs"/>
              </a:defRPr>
            </a:lvl4pPr>
            <a:lvl5pPr marL="825479" indent="-111123" algn="l" defTabSz="914344" rtl="0" eaLnBrk="1" latinLnBrk="0" hangingPunct="1">
              <a:lnSpc>
                <a:spcPct val="90000"/>
              </a:lnSpc>
              <a:spcBef>
                <a:spcPts val="500"/>
              </a:spcBef>
              <a:buClr>
                <a:schemeClr val="accent1"/>
              </a:buClr>
              <a:buFont typeface="Arial" panose="020B0604020202020204" pitchFamily="34" charset="0"/>
              <a:buChar char="•"/>
              <a:tabLst/>
              <a:defRPr sz="1000" kern="1200">
                <a:solidFill>
                  <a:srgbClr val="000000"/>
                </a:solidFill>
                <a:latin typeface="+mn-lt"/>
                <a:ea typeface="+mn-ea"/>
                <a:cs typeface="+mn-cs"/>
              </a:defRPr>
            </a:lvl5pPr>
            <a:lvl6pPr marL="2514444" indent="-228585" algn="l" defTabSz="91434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15" indent="-228585" algn="l" defTabSz="91434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785" indent="-228585" algn="l" defTabSz="91434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958" indent="-228585" algn="l" defTabSz="91434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1800" dirty="0">
                <a:solidFill>
                  <a:schemeClr val="bg1"/>
                </a:solidFill>
              </a:rPr>
              <a:t>Problem Statement</a:t>
            </a:r>
            <a:endParaRPr lang="uk-UA" sz="2800" dirty="0">
              <a:solidFill>
                <a:schemeClr val="bg1"/>
              </a:solidFill>
            </a:endParaRPr>
          </a:p>
        </p:txBody>
      </p:sp>
      <p:graphicFrame>
        <p:nvGraphicFramePr>
          <p:cNvPr id="27" name="Table 21">
            <a:extLst>
              <a:ext uri="{FF2B5EF4-FFF2-40B4-BE49-F238E27FC236}">
                <a16:creationId xmlns:a16="http://schemas.microsoft.com/office/drawing/2014/main" id="{668A6C43-59F1-02B7-C3EA-847BC09D5379}"/>
              </a:ext>
            </a:extLst>
          </p:cNvPr>
          <p:cNvGraphicFramePr>
            <a:graphicFrameLocks/>
          </p:cNvGraphicFramePr>
          <p:nvPr>
            <p:extLst>
              <p:ext uri="{D42A27DB-BD31-4B8C-83A1-F6EECF244321}">
                <p14:modId xmlns:p14="http://schemas.microsoft.com/office/powerpoint/2010/main" val="382854112"/>
              </p:ext>
            </p:extLst>
          </p:nvPr>
        </p:nvGraphicFramePr>
        <p:xfrm>
          <a:off x="431799" y="1407338"/>
          <a:ext cx="5609907" cy="640080"/>
        </p:xfrm>
        <a:graphic>
          <a:graphicData uri="http://schemas.openxmlformats.org/drawingml/2006/table">
            <a:tbl>
              <a:tblPr firstRow="1" bandRow="1">
                <a:tableStyleId>{5C22544A-7EE6-4342-B048-85BDC9FD1C3A}</a:tableStyleId>
              </a:tblPr>
              <a:tblGrid>
                <a:gridCol w="5609907">
                  <a:extLst>
                    <a:ext uri="{9D8B030D-6E8A-4147-A177-3AD203B41FA5}">
                      <a16:colId xmlns:a16="http://schemas.microsoft.com/office/drawing/2014/main" val="1283451790"/>
                    </a:ext>
                  </a:extLst>
                </a:gridCol>
              </a:tblGrid>
              <a:tr h="370840">
                <a:tc>
                  <a:txBody>
                    <a:bodyPr/>
                    <a:lstStyle/>
                    <a:p>
                      <a:pPr marL="285750" marR="0" lvl="0" indent="-285750" algn="l" defTabSz="914344"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de-DE" b="0" dirty="0" err="1">
                          <a:solidFill>
                            <a:schemeClr val="tx1">
                              <a:lumMod val="50000"/>
                            </a:schemeClr>
                          </a:solidFill>
                        </a:rPr>
                        <a:t>When</a:t>
                      </a:r>
                      <a:r>
                        <a:rPr lang="de-DE" b="0" dirty="0">
                          <a:solidFill>
                            <a:schemeClr val="tx1">
                              <a:lumMod val="50000"/>
                            </a:schemeClr>
                          </a:solidFill>
                        </a:rPr>
                        <a:t> EV </a:t>
                      </a:r>
                      <a:r>
                        <a:rPr lang="de-DE" b="0" dirty="0" err="1">
                          <a:solidFill>
                            <a:schemeClr val="tx1">
                              <a:lumMod val="50000"/>
                            </a:schemeClr>
                          </a:solidFill>
                        </a:rPr>
                        <a:t>is</a:t>
                      </a:r>
                      <a:r>
                        <a:rPr lang="de-DE" b="0" dirty="0">
                          <a:solidFill>
                            <a:schemeClr val="tx1">
                              <a:lumMod val="50000"/>
                            </a:schemeClr>
                          </a:solidFill>
                        </a:rPr>
                        <a:t> </a:t>
                      </a:r>
                      <a:r>
                        <a:rPr lang="de-DE" b="0" dirty="0" err="1">
                          <a:solidFill>
                            <a:schemeClr val="tx1">
                              <a:lumMod val="50000"/>
                            </a:schemeClr>
                          </a:solidFill>
                        </a:rPr>
                        <a:t>charged</a:t>
                      </a:r>
                      <a:r>
                        <a:rPr lang="de-DE" b="0" dirty="0">
                          <a:solidFill>
                            <a:schemeClr val="tx1">
                              <a:lumMod val="50000"/>
                            </a:schemeClr>
                          </a:solidFill>
                        </a:rPr>
                        <a:t> </a:t>
                      </a:r>
                      <a:r>
                        <a:rPr lang="de-DE" b="0" dirty="0" err="1">
                          <a:solidFill>
                            <a:schemeClr val="tx1">
                              <a:lumMod val="50000"/>
                            </a:schemeClr>
                          </a:solidFill>
                        </a:rPr>
                        <a:t>various</a:t>
                      </a:r>
                      <a:r>
                        <a:rPr lang="de-DE" b="0" dirty="0">
                          <a:solidFill>
                            <a:schemeClr val="tx1">
                              <a:lumMod val="50000"/>
                            </a:schemeClr>
                          </a:solidFill>
                        </a:rPr>
                        <a:t> KPI </a:t>
                      </a:r>
                      <a:r>
                        <a:rPr lang="de-DE" b="0" dirty="0" err="1">
                          <a:solidFill>
                            <a:schemeClr val="tx1">
                              <a:lumMod val="50000"/>
                            </a:schemeClr>
                          </a:solidFill>
                        </a:rPr>
                        <a:t>are</a:t>
                      </a:r>
                      <a:r>
                        <a:rPr lang="de-DE" b="0" dirty="0">
                          <a:solidFill>
                            <a:schemeClr val="tx1">
                              <a:lumMod val="50000"/>
                            </a:schemeClr>
                          </a:solidFill>
                        </a:rPr>
                        <a:t> </a:t>
                      </a:r>
                      <a:r>
                        <a:rPr lang="de-DE" b="0" dirty="0" err="1">
                          <a:solidFill>
                            <a:schemeClr val="tx1">
                              <a:lumMod val="50000"/>
                            </a:schemeClr>
                          </a:solidFill>
                        </a:rPr>
                        <a:t>monitored</a:t>
                      </a:r>
                      <a:r>
                        <a:rPr lang="de-DE" b="0" dirty="0">
                          <a:solidFill>
                            <a:schemeClr val="tx1">
                              <a:lumMod val="50000"/>
                            </a:schemeClr>
                          </a:solidFill>
                        </a:rPr>
                        <a:t> and </a:t>
                      </a:r>
                      <a:r>
                        <a:rPr lang="de-DE" b="0" dirty="0" err="1">
                          <a:solidFill>
                            <a:schemeClr val="tx1">
                              <a:lumMod val="50000"/>
                            </a:schemeClr>
                          </a:solidFill>
                        </a:rPr>
                        <a:t>communicated</a:t>
                      </a:r>
                      <a:r>
                        <a:rPr lang="de-DE" b="0" dirty="0">
                          <a:solidFill>
                            <a:schemeClr val="tx1">
                              <a:lumMod val="50000"/>
                            </a:schemeClr>
                          </a:solidFill>
                        </a:rPr>
                        <a:t>.</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265189765"/>
                  </a:ext>
                </a:extLst>
              </a:tr>
            </a:tbl>
          </a:graphicData>
        </a:graphic>
      </p:graphicFrame>
      <p:graphicFrame>
        <p:nvGraphicFramePr>
          <p:cNvPr id="34" name="Table 21">
            <a:extLst>
              <a:ext uri="{FF2B5EF4-FFF2-40B4-BE49-F238E27FC236}">
                <a16:creationId xmlns:a16="http://schemas.microsoft.com/office/drawing/2014/main" id="{AD46F479-271C-F4EC-D625-11C95BF43BEE}"/>
              </a:ext>
            </a:extLst>
          </p:cNvPr>
          <p:cNvGraphicFramePr>
            <a:graphicFrameLocks/>
          </p:cNvGraphicFramePr>
          <p:nvPr>
            <p:extLst>
              <p:ext uri="{D42A27DB-BD31-4B8C-83A1-F6EECF244321}">
                <p14:modId xmlns:p14="http://schemas.microsoft.com/office/powerpoint/2010/main" val="1603226517"/>
              </p:ext>
            </p:extLst>
          </p:nvPr>
        </p:nvGraphicFramePr>
        <p:xfrm>
          <a:off x="431799" y="2585754"/>
          <a:ext cx="5647189" cy="1010920"/>
        </p:xfrm>
        <a:graphic>
          <a:graphicData uri="http://schemas.openxmlformats.org/drawingml/2006/table">
            <a:tbl>
              <a:tblPr firstRow="1" bandRow="1">
                <a:tableStyleId>{5C22544A-7EE6-4342-B048-85BDC9FD1C3A}</a:tableStyleId>
              </a:tblPr>
              <a:tblGrid>
                <a:gridCol w="5647189">
                  <a:extLst>
                    <a:ext uri="{9D8B030D-6E8A-4147-A177-3AD203B41FA5}">
                      <a16:colId xmlns:a16="http://schemas.microsoft.com/office/drawing/2014/main" val="1283451790"/>
                    </a:ext>
                  </a:extLst>
                </a:gridCol>
              </a:tblGrid>
              <a:tr h="370840">
                <a:tc>
                  <a:txBody>
                    <a:bodyPr/>
                    <a:lstStyle/>
                    <a:p>
                      <a:pPr marL="285750" marR="0" lvl="0" indent="-285750" algn="l" defTabSz="914344"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de-DE" b="0" dirty="0">
                          <a:solidFill>
                            <a:schemeClr val="tx1">
                              <a:lumMod val="50000"/>
                            </a:schemeClr>
                          </a:solidFill>
                        </a:rPr>
                        <a:t>Data </a:t>
                      </a:r>
                      <a:r>
                        <a:rPr lang="de-DE" b="0" dirty="0" err="1">
                          <a:solidFill>
                            <a:schemeClr val="tx1">
                              <a:lumMod val="50000"/>
                            </a:schemeClr>
                          </a:solidFill>
                        </a:rPr>
                        <a:t>consists</a:t>
                      </a:r>
                      <a:r>
                        <a:rPr lang="de-DE" b="0" dirty="0">
                          <a:solidFill>
                            <a:schemeClr val="tx1">
                              <a:lumMod val="50000"/>
                            </a:schemeClr>
                          </a:solidFill>
                        </a:rPr>
                        <a:t> </a:t>
                      </a:r>
                      <a:r>
                        <a:rPr lang="de-DE" b="0" dirty="0" err="1">
                          <a:solidFill>
                            <a:schemeClr val="tx1">
                              <a:lumMod val="50000"/>
                            </a:schemeClr>
                          </a:solidFill>
                        </a:rPr>
                        <a:t>of</a:t>
                      </a:r>
                      <a:r>
                        <a:rPr lang="de-DE" b="0" dirty="0">
                          <a:solidFill>
                            <a:schemeClr val="tx1">
                              <a:lumMod val="50000"/>
                            </a:schemeClr>
                          </a:solidFill>
                        </a:rPr>
                        <a:t> </a:t>
                      </a:r>
                      <a:r>
                        <a:rPr lang="de-DE" b="0" dirty="0" err="1">
                          <a:solidFill>
                            <a:schemeClr val="tx1">
                              <a:lumMod val="50000"/>
                            </a:schemeClr>
                          </a:solidFill>
                        </a:rPr>
                        <a:t>various</a:t>
                      </a:r>
                      <a:r>
                        <a:rPr lang="de-DE" b="0" dirty="0">
                          <a:solidFill>
                            <a:schemeClr val="tx1">
                              <a:lumMod val="50000"/>
                            </a:schemeClr>
                          </a:solidFill>
                        </a:rPr>
                        <a:t> </a:t>
                      </a:r>
                      <a:r>
                        <a:rPr lang="de-DE" b="0" dirty="0" err="1">
                          <a:solidFill>
                            <a:schemeClr val="tx1">
                              <a:lumMod val="50000"/>
                            </a:schemeClr>
                          </a:solidFill>
                        </a:rPr>
                        <a:t>charging</a:t>
                      </a:r>
                      <a:r>
                        <a:rPr lang="de-DE" b="0" dirty="0">
                          <a:solidFill>
                            <a:schemeClr val="tx1">
                              <a:lumMod val="50000"/>
                            </a:schemeClr>
                          </a:solidFill>
                        </a:rPr>
                        <a:t> </a:t>
                      </a:r>
                      <a:r>
                        <a:rPr lang="de-DE" b="0" dirty="0" err="1">
                          <a:solidFill>
                            <a:schemeClr val="tx1">
                              <a:lumMod val="50000"/>
                            </a:schemeClr>
                          </a:solidFill>
                        </a:rPr>
                        <a:t>sessions</a:t>
                      </a:r>
                      <a:r>
                        <a:rPr lang="de-DE" b="0" dirty="0">
                          <a:solidFill>
                            <a:schemeClr val="tx1">
                              <a:lumMod val="50000"/>
                            </a:schemeClr>
                          </a:solidFill>
                        </a:rPr>
                        <a:t> in different </a:t>
                      </a:r>
                      <a:r>
                        <a:rPr lang="de-DE" b="0" dirty="0" err="1">
                          <a:solidFill>
                            <a:schemeClr val="tx1">
                              <a:lumMod val="50000"/>
                            </a:schemeClr>
                          </a:solidFill>
                        </a:rPr>
                        <a:t>condition</a:t>
                      </a:r>
                      <a:r>
                        <a:rPr lang="de-DE" b="0" dirty="0">
                          <a:solidFill>
                            <a:schemeClr val="tx1">
                              <a:lumMod val="50000"/>
                            </a:schemeClr>
                          </a:solidFill>
                        </a:rPr>
                        <a:t>.</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265189765"/>
                  </a:ext>
                </a:extLst>
              </a:tr>
              <a:tr h="370840">
                <a:tc>
                  <a:txBody>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lang="de-DE" b="0" dirty="0">
                        <a:solidFill>
                          <a:schemeClr val="tx1">
                            <a:lumMod val="50000"/>
                          </a:schemeClr>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73550623"/>
                  </a:ext>
                </a:extLst>
              </a:tr>
            </a:tbl>
          </a:graphicData>
        </a:graphic>
      </p:graphicFrame>
      <p:grpSp>
        <p:nvGrpSpPr>
          <p:cNvPr id="3" name="Group 2">
            <a:extLst>
              <a:ext uri="{FF2B5EF4-FFF2-40B4-BE49-F238E27FC236}">
                <a16:creationId xmlns:a16="http://schemas.microsoft.com/office/drawing/2014/main" id="{D7F024A3-3624-635A-F5FA-550435D6B614}"/>
              </a:ext>
            </a:extLst>
          </p:cNvPr>
          <p:cNvGrpSpPr/>
          <p:nvPr/>
        </p:nvGrpSpPr>
        <p:grpSpPr>
          <a:xfrm>
            <a:off x="9356632" y="1439509"/>
            <a:ext cx="580650" cy="783908"/>
            <a:chOff x="8149512" y="1738932"/>
            <a:chExt cx="580650" cy="783908"/>
          </a:xfrm>
          <a:effectLst>
            <a:outerShdw blurRad="76200" dist="12700" dir="8100000" sy="-23000" kx="800400" algn="br" rotWithShape="0">
              <a:prstClr val="black">
                <a:alpha val="20000"/>
              </a:prstClr>
            </a:outerShdw>
          </a:effectLst>
        </p:grpSpPr>
        <p:grpSp>
          <p:nvGrpSpPr>
            <p:cNvPr id="104" name="Group 103">
              <a:extLst>
                <a:ext uri="{FF2B5EF4-FFF2-40B4-BE49-F238E27FC236}">
                  <a16:creationId xmlns:a16="http://schemas.microsoft.com/office/drawing/2014/main" id="{5A09FA18-E573-D1E9-1C82-DDF472BAE99B}"/>
                </a:ext>
              </a:extLst>
            </p:cNvPr>
            <p:cNvGrpSpPr/>
            <p:nvPr/>
          </p:nvGrpSpPr>
          <p:grpSpPr>
            <a:xfrm>
              <a:off x="8172912" y="1738932"/>
              <a:ext cx="533437" cy="377189"/>
              <a:chOff x="9537152" y="1929492"/>
              <a:chExt cx="533437" cy="377189"/>
            </a:xfrm>
          </p:grpSpPr>
          <p:sp>
            <p:nvSpPr>
              <p:cNvPr id="55" name="Freeform: Shape 54">
                <a:extLst>
                  <a:ext uri="{FF2B5EF4-FFF2-40B4-BE49-F238E27FC236}">
                    <a16:creationId xmlns:a16="http://schemas.microsoft.com/office/drawing/2014/main" id="{172B1535-63AD-97DA-50BD-6272876FAC9C}"/>
                  </a:ext>
                </a:extLst>
              </p:cNvPr>
              <p:cNvSpPr/>
              <p:nvPr/>
            </p:nvSpPr>
            <p:spPr>
              <a:xfrm>
                <a:off x="9689566" y="2037125"/>
                <a:ext cx="60012" cy="161925"/>
              </a:xfrm>
              <a:custGeom>
                <a:avLst/>
                <a:gdLst>
                  <a:gd name="connsiteX0" fmla="*/ 33343 w 60012"/>
                  <a:gd name="connsiteY0" fmla="*/ 161925 h 161925"/>
                  <a:gd name="connsiteX1" fmla="*/ 60013 w 60012"/>
                  <a:gd name="connsiteY1" fmla="*/ 135255 h 161925"/>
                  <a:gd name="connsiteX2" fmla="*/ 60013 w 60012"/>
                  <a:gd name="connsiteY2" fmla="*/ 26670 h 161925"/>
                  <a:gd name="connsiteX3" fmla="*/ 33343 w 60012"/>
                  <a:gd name="connsiteY3" fmla="*/ 0 h 161925"/>
                  <a:gd name="connsiteX4" fmla="*/ 33343 w 60012"/>
                  <a:gd name="connsiteY4" fmla="*/ 161925 h 1619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012" h="161925">
                    <a:moveTo>
                      <a:pt x="33343" y="161925"/>
                    </a:moveTo>
                    <a:lnTo>
                      <a:pt x="60013" y="135255"/>
                    </a:lnTo>
                    <a:cubicBezTo>
                      <a:pt x="30788" y="104960"/>
                      <a:pt x="30788" y="56965"/>
                      <a:pt x="60013" y="26670"/>
                    </a:cubicBezTo>
                    <a:lnTo>
                      <a:pt x="33343" y="0"/>
                    </a:lnTo>
                    <a:cubicBezTo>
                      <a:pt x="-11114" y="44821"/>
                      <a:pt x="-11114" y="117104"/>
                      <a:pt x="33343" y="161925"/>
                    </a:cubicBezTo>
                    <a:close/>
                  </a:path>
                </a:pathLst>
              </a:custGeom>
              <a:solidFill>
                <a:srgbClr val="000000"/>
              </a:solidFill>
              <a:ln w="9525" cap="flat">
                <a:noFill/>
                <a:prstDash val="solid"/>
                <a:miter/>
              </a:ln>
            </p:spPr>
            <p:txBody>
              <a:bodyPr rtlCol="0" anchor="ctr"/>
              <a:lstStyle/>
              <a:p>
                <a:endParaRPr lang="de-DE"/>
              </a:p>
            </p:txBody>
          </p:sp>
          <p:sp>
            <p:nvSpPr>
              <p:cNvPr id="56" name="Freeform: Shape 55">
                <a:extLst>
                  <a:ext uri="{FF2B5EF4-FFF2-40B4-BE49-F238E27FC236}">
                    <a16:creationId xmlns:a16="http://schemas.microsoft.com/office/drawing/2014/main" id="{C1DF01AC-C5FD-1388-CCAC-09838F6F46B5}"/>
                  </a:ext>
                </a:extLst>
              </p:cNvPr>
              <p:cNvSpPr/>
              <p:nvPr/>
            </p:nvSpPr>
            <p:spPr>
              <a:xfrm>
                <a:off x="9613378" y="1983784"/>
                <a:ext cx="82860" cy="268604"/>
              </a:xfrm>
              <a:custGeom>
                <a:avLst/>
                <a:gdLst>
                  <a:gd name="connsiteX0" fmla="*/ 56191 w 82860"/>
                  <a:gd name="connsiteY0" fmla="*/ 268605 h 268604"/>
                  <a:gd name="connsiteX1" fmla="*/ 82861 w 82860"/>
                  <a:gd name="connsiteY1" fmla="*/ 241935 h 268604"/>
                  <a:gd name="connsiteX2" fmla="*/ 82178 w 82860"/>
                  <a:gd name="connsiteY2" fmla="*/ 27353 h 268604"/>
                  <a:gd name="connsiteX3" fmla="*/ 82861 w 82860"/>
                  <a:gd name="connsiteY3" fmla="*/ 26670 h 268604"/>
                  <a:gd name="connsiteX4" fmla="*/ 56191 w 82860"/>
                  <a:gd name="connsiteY4" fmla="*/ 0 h 268604"/>
                  <a:gd name="connsiteX5" fmla="*/ 54292 w 82860"/>
                  <a:gd name="connsiteY5" fmla="*/ 266707 h 268604"/>
                  <a:gd name="connsiteX6" fmla="*/ 56191 w 82860"/>
                  <a:gd name="connsiteY6" fmla="*/ 268605 h 268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860" h="268604">
                    <a:moveTo>
                      <a:pt x="56191" y="268605"/>
                    </a:moveTo>
                    <a:lnTo>
                      <a:pt x="82861" y="241935"/>
                    </a:lnTo>
                    <a:cubicBezTo>
                      <a:pt x="23417" y="182869"/>
                      <a:pt x="23111" y="86797"/>
                      <a:pt x="82178" y="27353"/>
                    </a:cubicBezTo>
                    <a:cubicBezTo>
                      <a:pt x="82404" y="27124"/>
                      <a:pt x="82632" y="26897"/>
                      <a:pt x="82861" y="26670"/>
                    </a:cubicBezTo>
                    <a:lnTo>
                      <a:pt x="56191" y="0"/>
                    </a:lnTo>
                    <a:cubicBezTo>
                      <a:pt x="-17983" y="73125"/>
                      <a:pt x="-18832" y="192534"/>
                      <a:pt x="54292" y="266707"/>
                    </a:cubicBezTo>
                    <a:cubicBezTo>
                      <a:pt x="54921" y="267344"/>
                      <a:pt x="55553" y="267976"/>
                      <a:pt x="56191" y="268605"/>
                    </a:cubicBezTo>
                    <a:close/>
                  </a:path>
                </a:pathLst>
              </a:custGeom>
              <a:solidFill>
                <a:srgbClr val="000000"/>
              </a:solidFill>
              <a:ln w="9525" cap="flat">
                <a:noFill/>
                <a:prstDash val="solid"/>
                <a:miter/>
              </a:ln>
            </p:spPr>
            <p:txBody>
              <a:bodyPr rtlCol="0" anchor="ctr"/>
              <a:lstStyle/>
              <a:p>
                <a:endParaRPr lang="de-DE"/>
              </a:p>
            </p:txBody>
          </p:sp>
          <p:sp>
            <p:nvSpPr>
              <p:cNvPr id="57" name="Freeform: Shape 56">
                <a:extLst>
                  <a:ext uri="{FF2B5EF4-FFF2-40B4-BE49-F238E27FC236}">
                    <a16:creationId xmlns:a16="http://schemas.microsoft.com/office/drawing/2014/main" id="{7FCEA42D-F0F5-150A-A8B5-1B076BDDA15C}"/>
                  </a:ext>
                </a:extLst>
              </p:cNvPr>
              <p:cNvSpPr/>
              <p:nvPr/>
            </p:nvSpPr>
            <p:spPr>
              <a:xfrm>
                <a:off x="9537152" y="1929492"/>
                <a:ext cx="104793" cy="377189"/>
              </a:xfrm>
              <a:custGeom>
                <a:avLst/>
                <a:gdLst>
                  <a:gd name="connsiteX0" fmla="*/ 104794 w 104793"/>
                  <a:gd name="connsiteY0" fmla="*/ 350520 h 377189"/>
                  <a:gd name="connsiteX1" fmla="*/ 104794 w 104793"/>
                  <a:gd name="connsiteY1" fmla="*/ 26670 h 377189"/>
                  <a:gd name="connsiteX2" fmla="*/ 78124 w 104793"/>
                  <a:gd name="connsiteY2" fmla="*/ 0 h 377189"/>
                  <a:gd name="connsiteX3" fmla="*/ 78105 w 104793"/>
                  <a:gd name="connsiteY3" fmla="*/ 377171 h 377189"/>
                  <a:gd name="connsiteX4" fmla="*/ 78124 w 104793"/>
                  <a:gd name="connsiteY4" fmla="*/ 377190 h 3771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793" h="377189">
                    <a:moveTo>
                      <a:pt x="104794" y="350520"/>
                    </a:moveTo>
                    <a:cubicBezTo>
                      <a:pt x="15879" y="260879"/>
                      <a:pt x="15879" y="116311"/>
                      <a:pt x="104794" y="26670"/>
                    </a:cubicBezTo>
                    <a:lnTo>
                      <a:pt x="78124" y="0"/>
                    </a:lnTo>
                    <a:cubicBezTo>
                      <a:pt x="-26034" y="104147"/>
                      <a:pt x="-26042" y="273012"/>
                      <a:pt x="78105" y="377171"/>
                    </a:cubicBezTo>
                    <a:cubicBezTo>
                      <a:pt x="78112" y="377178"/>
                      <a:pt x="78117" y="377183"/>
                      <a:pt x="78124" y="377190"/>
                    </a:cubicBezTo>
                    <a:close/>
                  </a:path>
                </a:pathLst>
              </a:custGeom>
              <a:solidFill>
                <a:srgbClr val="000000"/>
              </a:solidFill>
              <a:ln w="9525" cap="flat">
                <a:noFill/>
                <a:prstDash val="solid"/>
                <a:miter/>
              </a:ln>
            </p:spPr>
            <p:txBody>
              <a:bodyPr rtlCol="0" anchor="ctr"/>
              <a:lstStyle/>
              <a:p>
                <a:endParaRPr lang="de-DE"/>
              </a:p>
            </p:txBody>
          </p:sp>
          <p:sp>
            <p:nvSpPr>
              <p:cNvPr id="58" name="Freeform: Shape 57">
                <a:extLst>
                  <a:ext uri="{FF2B5EF4-FFF2-40B4-BE49-F238E27FC236}">
                    <a16:creationId xmlns:a16="http://schemas.microsoft.com/office/drawing/2014/main" id="{55ED9C0F-5389-C62D-0A23-0227341CC06B}"/>
                  </a:ext>
                </a:extLst>
              </p:cNvPr>
              <p:cNvSpPr/>
              <p:nvPr/>
            </p:nvSpPr>
            <p:spPr>
              <a:xfrm>
                <a:off x="9858164" y="2037125"/>
                <a:ext cx="60012" cy="161925"/>
              </a:xfrm>
              <a:custGeom>
                <a:avLst/>
                <a:gdLst>
                  <a:gd name="connsiteX0" fmla="*/ 26670 w 60012"/>
                  <a:gd name="connsiteY0" fmla="*/ 161925 h 161925"/>
                  <a:gd name="connsiteX1" fmla="*/ 26670 w 60012"/>
                  <a:gd name="connsiteY1" fmla="*/ 0 h 161925"/>
                  <a:gd name="connsiteX2" fmla="*/ 0 w 60012"/>
                  <a:gd name="connsiteY2" fmla="*/ 26670 h 161925"/>
                  <a:gd name="connsiteX3" fmla="*/ 21907 w 60012"/>
                  <a:gd name="connsiteY3" fmla="*/ 80963 h 161925"/>
                  <a:gd name="connsiteX4" fmla="*/ 0 w 60012"/>
                  <a:gd name="connsiteY4" fmla="*/ 135255 h 1619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012" h="161925">
                    <a:moveTo>
                      <a:pt x="26670" y="161925"/>
                    </a:moveTo>
                    <a:cubicBezTo>
                      <a:pt x="71127" y="117104"/>
                      <a:pt x="71127" y="44821"/>
                      <a:pt x="26670" y="0"/>
                    </a:cubicBezTo>
                    <a:lnTo>
                      <a:pt x="0" y="26670"/>
                    </a:lnTo>
                    <a:cubicBezTo>
                      <a:pt x="14241" y="41128"/>
                      <a:pt x="22126" y="60669"/>
                      <a:pt x="21907" y="80963"/>
                    </a:cubicBezTo>
                    <a:cubicBezTo>
                      <a:pt x="21941" y="101219"/>
                      <a:pt x="14083" y="120693"/>
                      <a:pt x="0" y="135255"/>
                    </a:cubicBezTo>
                    <a:close/>
                  </a:path>
                </a:pathLst>
              </a:custGeom>
              <a:solidFill>
                <a:srgbClr val="000000"/>
              </a:solidFill>
              <a:ln w="9525" cap="flat">
                <a:noFill/>
                <a:prstDash val="solid"/>
                <a:miter/>
              </a:ln>
            </p:spPr>
            <p:txBody>
              <a:bodyPr rtlCol="0" anchor="ctr"/>
              <a:lstStyle/>
              <a:p>
                <a:endParaRPr lang="de-DE"/>
              </a:p>
            </p:txBody>
          </p:sp>
          <p:sp>
            <p:nvSpPr>
              <p:cNvPr id="59" name="Freeform: Shape 58">
                <a:extLst>
                  <a:ext uri="{FF2B5EF4-FFF2-40B4-BE49-F238E27FC236}">
                    <a16:creationId xmlns:a16="http://schemas.microsoft.com/office/drawing/2014/main" id="{21BFD83A-2F84-0000-45C5-006033E746D0}"/>
                  </a:ext>
                </a:extLst>
              </p:cNvPr>
              <p:cNvSpPr/>
              <p:nvPr/>
            </p:nvSpPr>
            <p:spPr>
              <a:xfrm>
                <a:off x="9911503" y="1983784"/>
                <a:ext cx="82860" cy="268604"/>
              </a:xfrm>
              <a:custGeom>
                <a:avLst/>
                <a:gdLst>
                  <a:gd name="connsiteX0" fmla="*/ 0 w 82860"/>
                  <a:gd name="connsiteY0" fmla="*/ 241935 h 268604"/>
                  <a:gd name="connsiteX1" fmla="*/ 26670 w 82860"/>
                  <a:gd name="connsiteY1" fmla="*/ 268605 h 268604"/>
                  <a:gd name="connsiteX2" fmla="*/ 28568 w 82860"/>
                  <a:gd name="connsiteY2" fmla="*/ 1898 h 268604"/>
                  <a:gd name="connsiteX3" fmla="*/ 26670 w 82860"/>
                  <a:gd name="connsiteY3" fmla="*/ 0 h 268604"/>
                  <a:gd name="connsiteX4" fmla="*/ 0 w 82860"/>
                  <a:gd name="connsiteY4" fmla="*/ 26670 h 268604"/>
                  <a:gd name="connsiteX5" fmla="*/ 683 w 82860"/>
                  <a:gd name="connsiteY5" fmla="*/ 241252 h 268604"/>
                  <a:gd name="connsiteX6" fmla="*/ 0 w 82860"/>
                  <a:gd name="connsiteY6" fmla="*/ 241935 h 268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860" h="268604">
                    <a:moveTo>
                      <a:pt x="0" y="241935"/>
                    </a:moveTo>
                    <a:lnTo>
                      <a:pt x="26670" y="268605"/>
                    </a:lnTo>
                    <a:cubicBezTo>
                      <a:pt x="100843" y="195480"/>
                      <a:pt x="101693" y="76071"/>
                      <a:pt x="28568" y="1898"/>
                    </a:cubicBezTo>
                    <a:cubicBezTo>
                      <a:pt x="27940" y="1261"/>
                      <a:pt x="27307" y="629"/>
                      <a:pt x="26670" y="0"/>
                    </a:cubicBezTo>
                    <a:lnTo>
                      <a:pt x="0" y="26670"/>
                    </a:lnTo>
                    <a:cubicBezTo>
                      <a:pt x="59444" y="85736"/>
                      <a:pt x="59749" y="181808"/>
                      <a:pt x="683" y="241252"/>
                    </a:cubicBezTo>
                    <a:cubicBezTo>
                      <a:pt x="456" y="241481"/>
                      <a:pt x="229" y="241708"/>
                      <a:pt x="0" y="241935"/>
                    </a:cubicBezTo>
                    <a:close/>
                  </a:path>
                </a:pathLst>
              </a:custGeom>
              <a:solidFill>
                <a:srgbClr val="000000"/>
              </a:solidFill>
              <a:ln w="9525" cap="flat">
                <a:noFill/>
                <a:prstDash val="solid"/>
                <a:miter/>
              </a:ln>
            </p:spPr>
            <p:txBody>
              <a:bodyPr rtlCol="0" anchor="ctr"/>
              <a:lstStyle/>
              <a:p>
                <a:endParaRPr lang="de-DE"/>
              </a:p>
            </p:txBody>
          </p:sp>
          <p:sp>
            <p:nvSpPr>
              <p:cNvPr id="60" name="Freeform: Shape 59">
                <a:extLst>
                  <a:ext uri="{FF2B5EF4-FFF2-40B4-BE49-F238E27FC236}">
                    <a16:creationId xmlns:a16="http://schemas.microsoft.com/office/drawing/2014/main" id="{E01F18A8-3FF8-DB47-875B-73BB77206EDC}"/>
                  </a:ext>
                </a:extLst>
              </p:cNvPr>
              <p:cNvSpPr/>
              <p:nvPr/>
            </p:nvSpPr>
            <p:spPr>
              <a:xfrm>
                <a:off x="9965796" y="1929492"/>
                <a:ext cx="104793" cy="377189"/>
              </a:xfrm>
              <a:custGeom>
                <a:avLst/>
                <a:gdLst>
                  <a:gd name="connsiteX0" fmla="*/ 0 w 104793"/>
                  <a:gd name="connsiteY0" fmla="*/ 350520 h 377189"/>
                  <a:gd name="connsiteX1" fmla="*/ 26670 w 104793"/>
                  <a:gd name="connsiteY1" fmla="*/ 377190 h 377189"/>
                  <a:gd name="connsiteX2" fmla="*/ 26689 w 104793"/>
                  <a:gd name="connsiteY2" fmla="*/ 19 h 377189"/>
                  <a:gd name="connsiteX3" fmla="*/ 26670 w 104793"/>
                  <a:gd name="connsiteY3" fmla="*/ 0 h 377189"/>
                  <a:gd name="connsiteX4" fmla="*/ 0 w 104793"/>
                  <a:gd name="connsiteY4" fmla="*/ 26670 h 377189"/>
                  <a:gd name="connsiteX5" fmla="*/ 0 w 104793"/>
                  <a:gd name="connsiteY5" fmla="*/ 350520 h 377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93" h="377189">
                    <a:moveTo>
                      <a:pt x="0" y="350520"/>
                    </a:moveTo>
                    <a:lnTo>
                      <a:pt x="26670" y="377190"/>
                    </a:lnTo>
                    <a:cubicBezTo>
                      <a:pt x="130828" y="273043"/>
                      <a:pt x="130836" y="104178"/>
                      <a:pt x="26689" y="19"/>
                    </a:cubicBezTo>
                    <a:cubicBezTo>
                      <a:pt x="26683" y="13"/>
                      <a:pt x="26677" y="6"/>
                      <a:pt x="26670" y="0"/>
                    </a:cubicBezTo>
                    <a:lnTo>
                      <a:pt x="0" y="26670"/>
                    </a:lnTo>
                    <a:cubicBezTo>
                      <a:pt x="88915" y="116311"/>
                      <a:pt x="88915" y="260879"/>
                      <a:pt x="0" y="350520"/>
                    </a:cubicBezTo>
                    <a:close/>
                  </a:path>
                </a:pathLst>
              </a:custGeom>
              <a:solidFill>
                <a:srgbClr val="000000"/>
              </a:solidFill>
              <a:ln w="9525" cap="flat">
                <a:noFill/>
                <a:prstDash val="solid"/>
                <a:miter/>
              </a:ln>
            </p:spPr>
            <p:txBody>
              <a:bodyPr rtlCol="0" anchor="ctr"/>
              <a:lstStyle/>
              <a:p>
                <a:endParaRPr lang="de-DE"/>
              </a:p>
            </p:txBody>
          </p:sp>
        </p:grpSp>
        <p:sp>
          <p:nvSpPr>
            <p:cNvPr id="61" name="Freeform: Shape 60">
              <a:extLst>
                <a:ext uri="{FF2B5EF4-FFF2-40B4-BE49-F238E27FC236}">
                  <a16:creationId xmlns:a16="http://schemas.microsoft.com/office/drawing/2014/main" id="{B9FE0475-0449-CE8D-9EA8-53E0173B4F79}"/>
                </a:ext>
              </a:extLst>
            </p:cNvPr>
            <p:cNvSpPr/>
            <p:nvPr/>
          </p:nvSpPr>
          <p:spPr>
            <a:xfrm>
              <a:off x="8149512" y="1889340"/>
              <a:ext cx="580650" cy="633500"/>
            </a:xfrm>
            <a:custGeom>
              <a:avLst/>
              <a:gdLst>
                <a:gd name="connsiteX0" fmla="*/ 580631 w 580650"/>
                <a:gd name="connsiteY0" fmla="*/ 611687 h 633500"/>
                <a:gd name="connsiteX1" fmla="*/ 580631 w 580650"/>
                <a:gd name="connsiteY1" fmla="*/ 611687 h 633500"/>
                <a:gd name="connsiteX2" fmla="*/ 579012 w 580650"/>
                <a:gd name="connsiteY2" fmla="*/ 606830 h 633500"/>
                <a:gd name="connsiteX3" fmla="*/ 579012 w 580650"/>
                <a:gd name="connsiteY3" fmla="*/ 606258 h 633500"/>
                <a:gd name="connsiteX4" fmla="*/ 307550 w 580650"/>
                <a:gd name="connsiteY4" fmla="*/ 77621 h 633500"/>
                <a:gd name="connsiteX5" fmla="*/ 304406 w 580650"/>
                <a:gd name="connsiteY5" fmla="*/ 73430 h 633500"/>
                <a:gd name="connsiteX6" fmla="*/ 325439 w 580650"/>
                <a:gd name="connsiteY6" fmla="*/ 23822 h 633500"/>
                <a:gd name="connsiteX7" fmla="*/ 275831 w 580650"/>
                <a:gd name="connsiteY7" fmla="*/ 2790 h 633500"/>
                <a:gd name="connsiteX8" fmla="*/ 254799 w 580650"/>
                <a:gd name="connsiteY8" fmla="*/ 52397 h 633500"/>
                <a:gd name="connsiteX9" fmla="*/ 275831 w 580650"/>
                <a:gd name="connsiteY9" fmla="*/ 73430 h 633500"/>
                <a:gd name="connsiteX10" fmla="*/ 273260 w 580650"/>
                <a:gd name="connsiteY10" fmla="*/ 77144 h 633500"/>
                <a:gd name="connsiteX11" fmla="*/ 1797 w 580650"/>
                <a:gd name="connsiteY11" fmla="*/ 605782 h 633500"/>
                <a:gd name="connsiteX12" fmla="*/ 1797 w 580650"/>
                <a:gd name="connsiteY12" fmla="*/ 606353 h 633500"/>
                <a:gd name="connsiteX13" fmla="*/ 178 w 580650"/>
                <a:gd name="connsiteY13" fmla="*/ 611211 h 633500"/>
                <a:gd name="connsiteX14" fmla="*/ 178 w 580650"/>
                <a:gd name="connsiteY14" fmla="*/ 611211 h 633500"/>
                <a:gd name="connsiteX15" fmla="*/ 178 w 580650"/>
                <a:gd name="connsiteY15" fmla="*/ 615974 h 633500"/>
                <a:gd name="connsiteX16" fmla="*/ 178 w 580650"/>
                <a:gd name="connsiteY16" fmla="*/ 617117 h 633500"/>
                <a:gd name="connsiteX17" fmla="*/ 1511 w 580650"/>
                <a:gd name="connsiteY17" fmla="*/ 621593 h 633500"/>
                <a:gd name="connsiteX18" fmla="*/ 1511 w 580650"/>
                <a:gd name="connsiteY18" fmla="*/ 621593 h 633500"/>
                <a:gd name="connsiteX19" fmla="*/ 2845 w 580650"/>
                <a:gd name="connsiteY19" fmla="*/ 623689 h 633500"/>
                <a:gd name="connsiteX20" fmla="*/ 4750 w 580650"/>
                <a:gd name="connsiteY20" fmla="*/ 626451 h 633500"/>
                <a:gd name="connsiteX21" fmla="*/ 4750 w 580650"/>
                <a:gd name="connsiteY21" fmla="*/ 626451 h 633500"/>
                <a:gd name="connsiteX22" fmla="*/ 6274 w 580650"/>
                <a:gd name="connsiteY22" fmla="*/ 627594 h 633500"/>
                <a:gd name="connsiteX23" fmla="*/ 8941 w 580650"/>
                <a:gd name="connsiteY23" fmla="*/ 629690 h 633500"/>
                <a:gd name="connsiteX24" fmla="*/ 11227 w 580650"/>
                <a:gd name="connsiteY24" fmla="*/ 630737 h 633500"/>
                <a:gd name="connsiteX25" fmla="*/ 14084 w 580650"/>
                <a:gd name="connsiteY25" fmla="*/ 631785 h 633500"/>
                <a:gd name="connsiteX26" fmla="*/ 16561 w 580650"/>
                <a:gd name="connsiteY26" fmla="*/ 631785 h 633500"/>
                <a:gd name="connsiteX27" fmla="*/ 18656 w 580650"/>
                <a:gd name="connsiteY27" fmla="*/ 633500 h 633500"/>
                <a:gd name="connsiteX28" fmla="*/ 19990 w 580650"/>
                <a:gd name="connsiteY28" fmla="*/ 633500 h 633500"/>
                <a:gd name="connsiteX29" fmla="*/ 21228 w 580650"/>
                <a:gd name="connsiteY29" fmla="*/ 633500 h 633500"/>
                <a:gd name="connsiteX30" fmla="*/ 26276 w 580650"/>
                <a:gd name="connsiteY30" fmla="*/ 632166 h 633500"/>
                <a:gd name="connsiteX31" fmla="*/ 290309 w 580650"/>
                <a:gd name="connsiteY31" fmla="*/ 516056 h 633500"/>
                <a:gd name="connsiteX32" fmla="*/ 553961 w 580650"/>
                <a:gd name="connsiteY32" fmla="*/ 631880 h 633500"/>
                <a:gd name="connsiteX33" fmla="*/ 561581 w 580650"/>
                <a:gd name="connsiteY33" fmla="*/ 633500 h 633500"/>
                <a:gd name="connsiteX34" fmla="*/ 561581 w 580650"/>
                <a:gd name="connsiteY34" fmla="*/ 633500 h 633500"/>
                <a:gd name="connsiteX35" fmla="*/ 566249 w 580650"/>
                <a:gd name="connsiteY35" fmla="*/ 632833 h 633500"/>
                <a:gd name="connsiteX36" fmla="*/ 567582 w 580650"/>
                <a:gd name="connsiteY36" fmla="*/ 632833 h 633500"/>
                <a:gd name="connsiteX37" fmla="*/ 571106 w 580650"/>
                <a:gd name="connsiteY37" fmla="*/ 631214 h 633500"/>
                <a:gd name="connsiteX38" fmla="*/ 571964 w 580650"/>
                <a:gd name="connsiteY38" fmla="*/ 630642 h 633500"/>
                <a:gd name="connsiteX39" fmla="*/ 575393 w 580650"/>
                <a:gd name="connsiteY39" fmla="*/ 627880 h 633500"/>
                <a:gd name="connsiteX40" fmla="*/ 575393 w 580650"/>
                <a:gd name="connsiteY40" fmla="*/ 627880 h 633500"/>
                <a:gd name="connsiteX41" fmla="*/ 577393 w 580650"/>
                <a:gd name="connsiteY41" fmla="*/ 624927 h 633500"/>
                <a:gd name="connsiteX42" fmla="*/ 578536 w 580650"/>
                <a:gd name="connsiteY42" fmla="*/ 623022 h 633500"/>
                <a:gd name="connsiteX43" fmla="*/ 578536 w 580650"/>
                <a:gd name="connsiteY43" fmla="*/ 623022 h 633500"/>
                <a:gd name="connsiteX44" fmla="*/ 579869 w 580650"/>
                <a:gd name="connsiteY44" fmla="*/ 618450 h 633500"/>
                <a:gd name="connsiteX45" fmla="*/ 579869 w 580650"/>
                <a:gd name="connsiteY45" fmla="*/ 617402 h 633500"/>
                <a:gd name="connsiteX46" fmla="*/ 580631 w 580650"/>
                <a:gd name="connsiteY46" fmla="*/ 611687 h 633500"/>
                <a:gd name="connsiteX47" fmla="*/ 418706 w 580650"/>
                <a:gd name="connsiteY47" fmla="*/ 377849 h 633500"/>
                <a:gd name="connsiteX48" fmla="*/ 322504 w 580650"/>
                <a:gd name="connsiteY48" fmla="*/ 312793 h 633500"/>
                <a:gd name="connsiteX49" fmla="*/ 368891 w 580650"/>
                <a:gd name="connsiteY49" fmla="*/ 281075 h 633500"/>
                <a:gd name="connsiteX50" fmla="*/ 290119 w 580650"/>
                <a:gd name="connsiteY50" fmla="*/ 127532 h 633500"/>
                <a:gd name="connsiteX51" fmla="*/ 351365 w 580650"/>
                <a:gd name="connsiteY51" fmla="*/ 246689 h 633500"/>
                <a:gd name="connsiteX52" fmla="*/ 288690 w 580650"/>
                <a:gd name="connsiteY52" fmla="*/ 289838 h 633500"/>
                <a:gd name="connsiteX53" fmla="*/ 231540 w 580650"/>
                <a:gd name="connsiteY53" fmla="*/ 251738 h 633500"/>
                <a:gd name="connsiteX54" fmla="*/ 227540 w 580650"/>
                <a:gd name="connsiteY54" fmla="*/ 249642 h 633500"/>
                <a:gd name="connsiteX55" fmla="*/ 210299 w 580650"/>
                <a:gd name="connsiteY55" fmla="*/ 282884 h 633500"/>
                <a:gd name="connsiteX56" fmla="*/ 254972 w 580650"/>
                <a:gd name="connsiteY56" fmla="*/ 313079 h 633500"/>
                <a:gd name="connsiteX57" fmla="*/ 161531 w 580650"/>
                <a:gd name="connsiteY57" fmla="*/ 377182 h 633500"/>
                <a:gd name="connsiteX58" fmla="*/ 60090 w 580650"/>
                <a:gd name="connsiteY58" fmla="*/ 575492 h 633500"/>
                <a:gd name="connsiteX59" fmla="*/ 127337 w 580650"/>
                <a:gd name="connsiteY59" fmla="*/ 444428 h 633500"/>
                <a:gd name="connsiteX60" fmla="*/ 242875 w 580650"/>
                <a:gd name="connsiteY60" fmla="*/ 495197 h 633500"/>
                <a:gd name="connsiteX61" fmla="*/ 166675 w 580650"/>
                <a:gd name="connsiteY61" fmla="*/ 420140 h 633500"/>
                <a:gd name="connsiteX62" fmla="*/ 288881 w 580650"/>
                <a:gd name="connsiteY62" fmla="*/ 336034 h 633500"/>
                <a:gd name="connsiteX63" fmla="*/ 413468 w 580650"/>
                <a:gd name="connsiteY63" fmla="*/ 420330 h 633500"/>
                <a:gd name="connsiteX64" fmla="*/ 290309 w 580650"/>
                <a:gd name="connsiteY64" fmla="*/ 474432 h 633500"/>
                <a:gd name="connsiteX65" fmla="*/ 490525 w 580650"/>
                <a:gd name="connsiteY65" fmla="*/ 562443 h 633500"/>
                <a:gd name="connsiteX66" fmla="*/ 337649 w 580650"/>
                <a:gd name="connsiteY66" fmla="*/ 495292 h 633500"/>
                <a:gd name="connsiteX67" fmla="*/ 452996 w 580650"/>
                <a:gd name="connsiteY67" fmla="*/ 444619 h 633500"/>
                <a:gd name="connsiteX68" fmla="*/ 520148 w 580650"/>
                <a:gd name="connsiteY68" fmla="*/ 575397 h 63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580650" h="633500">
                  <a:moveTo>
                    <a:pt x="580631" y="611687"/>
                  </a:moveTo>
                  <a:lnTo>
                    <a:pt x="580631" y="611687"/>
                  </a:lnTo>
                  <a:cubicBezTo>
                    <a:pt x="580338" y="609996"/>
                    <a:pt x="579792" y="608358"/>
                    <a:pt x="579012" y="606830"/>
                  </a:cubicBezTo>
                  <a:cubicBezTo>
                    <a:pt x="579012" y="606830"/>
                    <a:pt x="579012" y="606830"/>
                    <a:pt x="579012" y="606258"/>
                  </a:cubicBezTo>
                  <a:lnTo>
                    <a:pt x="307550" y="77621"/>
                  </a:lnTo>
                  <a:cubicBezTo>
                    <a:pt x="306723" y="76071"/>
                    <a:pt x="305663" y="74657"/>
                    <a:pt x="304406" y="73430"/>
                  </a:cubicBezTo>
                  <a:cubicBezTo>
                    <a:pt x="323913" y="65539"/>
                    <a:pt x="333329" y="43329"/>
                    <a:pt x="325439" y="23822"/>
                  </a:cubicBezTo>
                  <a:cubicBezTo>
                    <a:pt x="317548" y="4316"/>
                    <a:pt x="295338" y="-5100"/>
                    <a:pt x="275831" y="2790"/>
                  </a:cubicBezTo>
                  <a:cubicBezTo>
                    <a:pt x="256325" y="10681"/>
                    <a:pt x="246909" y="32891"/>
                    <a:pt x="254799" y="52397"/>
                  </a:cubicBezTo>
                  <a:cubicBezTo>
                    <a:pt x="258671" y="61968"/>
                    <a:pt x="266261" y="69558"/>
                    <a:pt x="275831" y="73430"/>
                  </a:cubicBezTo>
                  <a:cubicBezTo>
                    <a:pt x="274814" y="74549"/>
                    <a:pt x="273949" y="75798"/>
                    <a:pt x="273260" y="77144"/>
                  </a:cubicBezTo>
                  <a:lnTo>
                    <a:pt x="1797" y="605782"/>
                  </a:lnTo>
                  <a:cubicBezTo>
                    <a:pt x="1797" y="605782"/>
                    <a:pt x="1797" y="605782"/>
                    <a:pt x="1797" y="606353"/>
                  </a:cubicBezTo>
                  <a:cubicBezTo>
                    <a:pt x="1017" y="607882"/>
                    <a:pt x="471" y="609520"/>
                    <a:pt x="178" y="611211"/>
                  </a:cubicBezTo>
                  <a:lnTo>
                    <a:pt x="178" y="611211"/>
                  </a:lnTo>
                  <a:cubicBezTo>
                    <a:pt x="-59" y="612789"/>
                    <a:pt x="-59" y="614395"/>
                    <a:pt x="178" y="615974"/>
                  </a:cubicBezTo>
                  <a:cubicBezTo>
                    <a:pt x="178" y="615974"/>
                    <a:pt x="178" y="616736"/>
                    <a:pt x="178" y="617117"/>
                  </a:cubicBezTo>
                  <a:cubicBezTo>
                    <a:pt x="437" y="618658"/>
                    <a:pt x="885" y="620162"/>
                    <a:pt x="1511" y="621593"/>
                  </a:cubicBezTo>
                  <a:cubicBezTo>
                    <a:pt x="1511" y="621593"/>
                    <a:pt x="1511" y="621593"/>
                    <a:pt x="1511" y="621593"/>
                  </a:cubicBezTo>
                  <a:cubicBezTo>
                    <a:pt x="1511" y="621593"/>
                    <a:pt x="2464" y="622927"/>
                    <a:pt x="2845" y="623689"/>
                  </a:cubicBezTo>
                  <a:cubicBezTo>
                    <a:pt x="3425" y="624646"/>
                    <a:pt x="4061" y="625568"/>
                    <a:pt x="4750" y="626451"/>
                  </a:cubicBezTo>
                  <a:lnTo>
                    <a:pt x="4750" y="626451"/>
                  </a:lnTo>
                  <a:cubicBezTo>
                    <a:pt x="5235" y="626863"/>
                    <a:pt x="5743" y="627244"/>
                    <a:pt x="6274" y="627594"/>
                  </a:cubicBezTo>
                  <a:cubicBezTo>
                    <a:pt x="7097" y="628373"/>
                    <a:pt x="7989" y="629075"/>
                    <a:pt x="8941" y="629690"/>
                  </a:cubicBezTo>
                  <a:cubicBezTo>
                    <a:pt x="9685" y="630078"/>
                    <a:pt x="10448" y="630428"/>
                    <a:pt x="11227" y="630737"/>
                  </a:cubicBezTo>
                  <a:lnTo>
                    <a:pt x="14084" y="631785"/>
                  </a:lnTo>
                  <a:lnTo>
                    <a:pt x="16561" y="631785"/>
                  </a:lnTo>
                  <a:lnTo>
                    <a:pt x="18656" y="633500"/>
                  </a:lnTo>
                  <a:lnTo>
                    <a:pt x="19990" y="633500"/>
                  </a:lnTo>
                  <a:lnTo>
                    <a:pt x="21228" y="633500"/>
                  </a:lnTo>
                  <a:cubicBezTo>
                    <a:pt x="22973" y="633336"/>
                    <a:pt x="24679" y="632885"/>
                    <a:pt x="26276" y="632166"/>
                  </a:cubicBezTo>
                  <a:lnTo>
                    <a:pt x="290309" y="516056"/>
                  </a:lnTo>
                  <a:lnTo>
                    <a:pt x="553961" y="631880"/>
                  </a:lnTo>
                  <a:cubicBezTo>
                    <a:pt x="556353" y="632970"/>
                    <a:pt x="558953" y="633523"/>
                    <a:pt x="561581" y="633500"/>
                  </a:cubicBezTo>
                  <a:lnTo>
                    <a:pt x="561581" y="633500"/>
                  </a:lnTo>
                  <a:cubicBezTo>
                    <a:pt x="563159" y="633471"/>
                    <a:pt x="564727" y="633247"/>
                    <a:pt x="566249" y="632833"/>
                  </a:cubicBezTo>
                  <a:lnTo>
                    <a:pt x="567582" y="632833"/>
                  </a:lnTo>
                  <a:cubicBezTo>
                    <a:pt x="568792" y="632374"/>
                    <a:pt x="569970" y="631833"/>
                    <a:pt x="571106" y="631214"/>
                  </a:cubicBezTo>
                  <a:lnTo>
                    <a:pt x="571964" y="630642"/>
                  </a:lnTo>
                  <a:cubicBezTo>
                    <a:pt x="573210" y="629857"/>
                    <a:pt x="574360" y="628931"/>
                    <a:pt x="575393" y="627880"/>
                  </a:cubicBezTo>
                  <a:lnTo>
                    <a:pt x="575393" y="627880"/>
                  </a:lnTo>
                  <a:cubicBezTo>
                    <a:pt x="576136" y="626949"/>
                    <a:pt x="576804" y="625962"/>
                    <a:pt x="577393" y="624927"/>
                  </a:cubicBezTo>
                  <a:cubicBezTo>
                    <a:pt x="577808" y="624314"/>
                    <a:pt x="578190" y="623677"/>
                    <a:pt x="578536" y="623022"/>
                  </a:cubicBezTo>
                  <a:cubicBezTo>
                    <a:pt x="578536" y="623022"/>
                    <a:pt x="578536" y="623022"/>
                    <a:pt x="578536" y="623022"/>
                  </a:cubicBezTo>
                  <a:cubicBezTo>
                    <a:pt x="579180" y="621564"/>
                    <a:pt x="579628" y="620027"/>
                    <a:pt x="579869" y="618450"/>
                  </a:cubicBezTo>
                  <a:cubicBezTo>
                    <a:pt x="579869" y="618450"/>
                    <a:pt x="579869" y="617783"/>
                    <a:pt x="579869" y="617402"/>
                  </a:cubicBezTo>
                  <a:cubicBezTo>
                    <a:pt x="580468" y="615559"/>
                    <a:pt x="580726" y="613623"/>
                    <a:pt x="580631" y="611687"/>
                  </a:cubicBezTo>
                  <a:close/>
                  <a:moveTo>
                    <a:pt x="418706" y="377849"/>
                  </a:moveTo>
                  <a:lnTo>
                    <a:pt x="322504" y="312793"/>
                  </a:lnTo>
                  <a:lnTo>
                    <a:pt x="368891" y="281075"/>
                  </a:lnTo>
                  <a:close/>
                  <a:moveTo>
                    <a:pt x="290119" y="127532"/>
                  </a:moveTo>
                  <a:lnTo>
                    <a:pt x="351365" y="246689"/>
                  </a:lnTo>
                  <a:lnTo>
                    <a:pt x="288690" y="289838"/>
                  </a:lnTo>
                  <a:lnTo>
                    <a:pt x="231540" y="251738"/>
                  </a:lnTo>
                  <a:cubicBezTo>
                    <a:pt x="230300" y="250873"/>
                    <a:pt x="228956" y="250169"/>
                    <a:pt x="227540" y="249642"/>
                  </a:cubicBezTo>
                  <a:close/>
                  <a:moveTo>
                    <a:pt x="210299" y="282884"/>
                  </a:moveTo>
                  <a:lnTo>
                    <a:pt x="254972" y="313079"/>
                  </a:lnTo>
                  <a:lnTo>
                    <a:pt x="161531" y="377182"/>
                  </a:lnTo>
                  <a:close/>
                  <a:moveTo>
                    <a:pt x="60090" y="575492"/>
                  </a:moveTo>
                  <a:lnTo>
                    <a:pt x="127337" y="444428"/>
                  </a:lnTo>
                  <a:lnTo>
                    <a:pt x="242875" y="495197"/>
                  </a:lnTo>
                  <a:close/>
                  <a:moveTo>
                    <a:pt x="166675" y="420140"/>
                  </a:moveTo>
                  <a:lnTo>
                    <a:pt x="288881" y="336034"/>
                  </a:lnTo>
                  <a:lnTo>
                    <a:pt x="413468" y="420330"/>
                  </a:lnTo>
                  <a:lnTo>
                    <a:pt x="290309" y="474432"/>
                  </a:lnTo>
                  <a:close/>
                  <a:moveTo>
                    <a:pt x="490525" y="562443"/>
                  </a:moveTo>
                  <a:lnTo>
                    <a:pt x="337649" y="495292"/>
                  </a:lnTo>
                  <a:lnTo>
                    <a:pt x="452996" y="444619"/>
                  </a:lnTo>
                  <a:lnTo>
                    <a:pt x="520148" y="575397"/>
                  </a:lnTo>
                  <a:close/>
                </a:path>
              </a:pathLst>
            </a:custGeom>
            <a:solidFill>
              <a:srgbClr val="000000"/>
            </a:solidFill>
            <a:ln w="9525" cap="flat">
              <a:noFill/>
              <a:prstDash val="solid"/>
              <a:miter/>
            </a:ln>
          </p:spPr>
          <p:txBody>
            <a:bodyPr rtlCol="0" anchor="ctr"/>
            <a:lstStyle/>
            <a:p>
              <a:endParaRPr lang="de-DE"/>
            </a:p>
          </p:txBody>
        </p:sp>
      </p:grpSp>
      <p:pic>
        <p:nvPicPr>
          <p:cNvPr id="125" name="Picture 124">
            <a:extLst>
              <a:ext uri="{FF2B5EF4-FFF2-40B4-BE49-F238E27FC236}">
                <a16:creationId xmlns:a16="http://schemas.microsoft.com/office/drawing/2014/main" id="{F18D81DC-C6B9-7D0F-34FC-B26A5597E67D}"/>
              </a:ext>
            </a:extLst>
          </p:cNvPr>
          <p:cNvPicPr>
            <a:picLocks noChangeAspect="1"/>
          </p:cNvPicPr>
          <p:nvPr/>
        </p:nvPicPr>
        <p:blipFill>
          <a:blip r:embed="rId3"/>
          <a:stretch>
            <a:fillRect/>
          </a:stretch>
        </p:blipFill>
        <p:spPr>
          <a:xfrm>
            <a:off x="4258235" y="6441940"/>
            <a:ext cx="3675529" cy="282487"/>
          </a:xfrm>
          <a:prstGeom prst="rect">
            <a:avLst/>
          </a:prstGeom>
        </p:spPr>
      </p:pic>
      <p:pic>
        <p:nvPicPr>
          <p:cNvPr id="126" name="Picture 125">
            <a:extLst>
              <a:ext uri="{FF2B5EF4-FFF2-40B4-BE49-F238E27FC236}">
                <a16:creationId xmlns:a16="http://schemas.microsoft.com/office/drawing/2014/main" id="{93CDEB99-71FA-6B2B-55ED-DAD4021E4D8B}"/>
              </a:ext>
            </a:extLst>
          </p:cNvPr>
          <p:cNvPicPr>
            <a:picLocks noChangeAspect="1"/>
          </p:cNvPicPr>
          <p:nvPr/>
        </p:nvPicPr>
        <p:blipFill rotWithShape="1">
          <a:blip r:embed="rId4"/>
          <a:srcRect r="80874" b="3829"/>
          <a:stretch/>
        </p:blipFill>
        <p:spPr>
          <a:xfrm>
            <a:off x="10764165" y="6441940"/>
            <a:ext cx="771020" cy="270326"/>
          </a:xfrm>
          <a:prstGeom prst="rect">
            <a:avLst/>
          </a:prstGeom>
        </p:spPr>
      </p:pic>
      <p:pic>
        <p:nvPicPr>
          <p:cNvPr id="6" name="Graphic 5" descr="Database with solid fill">
            <a:extLst>
              <a:ext uri="{FF2B5EF4-FFF2-40B4-BE49-F238E27FC236}">
                <a16:creationId xmlns:a16="http://schemas.microsoft.com/office/drawing/2014/main" id="{F47C4CAC-F344-78A0-CB1A-F2DDFBBA850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709949" y="3547278"/>
            <a:ext cx="914400" cy="914400"/>
          </a:xfrm>
          <a:prstGeom prst="rect">
            <a:avLst/>
          </a:prstGeom>
          <a:effectLst>
            <a:outerShdw blurRad="76200" dist="12700" dir="8100000" sy="-23000" kx="800400" algn="br" rotWithShape="0">
              <a:prstClr val="black">
                <a:alpha val="20000"/>
              </a:prstClr>
            </a:outerShdw>
          </a:effectLst>
        </p:spPr>
      </p:pic>
      <p:pic>
        <p:nvPicPr>
          <p:cNvPr id="8" name="Graphic 7" descr="Asia with solid fill">
            <a:extLst>
              <a:ext uri="{FF2B5EF4-FFF2-40B4-BE49-F238E27FC236}">
                <a16:creationId xmlns:a16="http://schemas.microsoft.com/office/drawing/2014/main" id="{73B0D437-68C4-0AA1-7DAD-0F0B4F1BBB3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052507" y="2196013"/>
            <a:ext cx="758358" cy="758358"/>
          </a:xfrm>
          <a:prstGeom prst="rect">
            <a:avLst/>
          </a:prstGeom>
          <a:effectLst>
            <a:outerShdw blurRad="76200" dist="12700" dir="8100000" sy="-23000" kx="800400" algn="br" rotWithShape="0">
              <a:prstClr val="black">
                <a:alpha val="20000"/>
              </a:prstClr>
            </a:outerShdw>
          </a:effectLst>
        </p:spPr>
      </p:pic>
      <p:pic>
        <p:nvPicPr>
          <p:cNvPr id="10" name="Graphic 9" descr="Full battery with solid fill">
            <a:extLst>
              <a:ext uri="{FF2B5EF4-FFF2-40B4-BE49-F238E27FC236}">
                <a16:creationId xmlns:a16="http://schemas.microsoft.com/office/drawing/2014/main" id="{74B165AE-72A8-7CB5-2EC3-0A68B93E6114}"/>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1017804" y="2954371"/>
            <a:ext cx="592907" cy="592907"/>
          </a:xfrm>
          <a:prstGeom prst="rect">
            <a:avLst/>
          </a:prstGeom>
          <a:effectLst>
            <a:outerShdw blurRad="76200" dist="12700" dir="8100000" sy="-23000" kx="800400" algn="br" rotWithShape="0">
              <a:prstClr val="black">
                <a:alpha val="20000"/>
              </a:prstClr>
            </a:outerShdw>
          </a:effectLst>
        </p:spPr>
      </p:pic>
      <p:pic>
        <p:nvPicPr>
          <p:cNvPr id="12" name="Graphic 11" descr="Lightning with solid fill">
            <a:extLst>
              <a:ext uri="{FF2B5EF4-FFF2-40B4-BE49-F238E27FC236}">
                <a16:creationId xmlns:a16="http://schemas.microsoft.com/office/drawing/2014/main" id="{FC559E35-12EB-B100-5F38-89668FDD6514}"/>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37430" y="4300617"/>
            <a:ext cx="753654" cy="753654"/>
          </a:xfrm>
          <a:prstGeom prst="rect">
            <a:avLst/>
          </a:prstGeom>
          <a:effectLst>
            <a:outerShdw blurRad="76200" dist="12700" dir="8100000" sy="-23000" kx="800400" algn="br" rotWithShape="0">
              <a:prstClr val="black">
                <a:alpha val="20000"/>
              </a:prstClr>
            </a:outerShdw>
          </a:effectLst>
        </p:spPr>
      </p:pic>
      <p:pic>
        <p:nvPicPr>
          <p:cNvPr id="14" name="Graphic 13" descr="High voltage with solid fill">
            <a:extLst>
              <a:ext uri="{FF2B5EF4-FFF2-40B4-BE49-F238E27FC236}">
                <a16:creationId xmlns:a16="http://schemas.microsoft.com/office/drawing/2014/main" id="{D3FD4DB2-AA1A-50F3-24BF-594CFE8026E4}"/>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0052507" y="5054271"/>
            <a:ext cx="592907" cy="592907"/>
          </a:xfrm>
          <a:prstGeom prst="rect">
            <a:avLst/>
          </a:prstGeom>
          <a:effectLst>
            <a:outerShdw blurRad="76200" dist="12700" dir="8100000" sy="-23000" kx="800400" algn="br" rotWithShape="0">
              <a:prstClr val="black">
                <a:alpha val="20000"/>
              </a:prstClr>
            </a:outerShdw>
          </a:effectLst>
        </p:spPr>
      </p:pic>
      <p:graphicFrame>
        <p:nvGraphicFramePr>
          <p:cNvPr id="19" name="Table 21">
            <a:extLst>
              <a:ext uri="{FF2B5EF4-FFF2-40B4-BE49-F238E27FC236}">
                <a16:creationId xmlns:a16="http://schemas.microsoft.com/office/drawing/2014/main" id="{7E3B54C9-5DC4-536B-E8C9-C34BB662E828}"/>
              </a:ext>
            </a:extLst>
          </p:cNvPr>
          <p:cNvGraphicFramePr>
            <a:graphicFrameLocks/>
          </p:cNvGraphicFramePr>
          <p:nvPr>
            <p:extLst>
              <p:ext uri="{D42A27DB-BD31-4B8C-83A1-F6EECF244321}">
                <p14:modId xmlns:p14="http://schemas.microsoft.com/office/powerpoint/2010/main" val="1385616886"/>
              </p:ext>
            </p:extLst>
          </p:nvPr>
        </p:nvGraphicFramePr>
        <p:xfrm>
          <a:off x="448810" y="4004478"/>
          <a:ext cx="5647188" cy="640080"/>
        </p:xfrm>
        <a:graphic>
          <a:graphicData uri="http://schemas.openxmlformats.org/drawingml/2006/table">
            <a:tbl>
              <a:tblPr firstRow="1" bandRow="1">
                <a:tableStyleId>{5C22544A-7EE6-4342-B048-85BDC9FD1C3A}</a:tableStyleId>
              </a:tblPr>
              <a:tblGrid>
                <a:gridCol w="5647188">
                  <a:extLst>
                    <a:ext uri="{9D8B030D-6E8A-4147-A177-3AD203B41FA5}">
                      <a16:colId xmlns:a16="http://schemas.microsoft.com/office/drawing/2014/main" val="1283451790"/>
                    </a:ext>
                  </a:extLst>
                </a:gridCol>
              </a:tblGrid>
              <a:tr h="370840">
                <a:tc>
                  <a:txBody>
                    <a:bodyPr/>
                    <a:lstStyle/>
                    <a:p>
                      <a:pPr marL="285750" marR="0" lvl="0" indent="-285750" algn="l" defTabSz="914344"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de-DE" b="0" dirty="0">
                          <a:solidFill>
                            <a:schemeClr val="tx1">
                              <a:lumMod val="50000"/>
                            </a:schemeClr>
                          </a:solidFill>
                        </a:rPr>
                        <a:t>Automotive </a:t>
                      </a:r>
                      <a:r>
                        <a:rPr lang="de-DE" b="0" dirty="0" err="1">
                          <a:solidFill>
                            <a:schemeClr val="tx1">
                              <a:lumMod val="50000"/>
                            </a:schemeClr>
                          </a:solidFill>
                        </a:rPr>
                        <a:t>Manufacturers</a:t>
                      </a:r>
                      <a:r>
                        <a:rPr lang="de-DE" b="0" dirty="0">
                          <a:solidFill>
                            <a:schemeClr val="tx1">
                              <a:lumMod val="50000"/>
                            </a:schemeClr>
                          </a:solidFill>
                        </a:rPr>
                        <a:t> and Service </a:t>
                      </a:r>
                      <a:r>
                        <a:rPr lang="de-DE" b="0" dirty="0" err="1">
                          <a:solidFill>
                            <a:schemeClr val="tx1">
                              <a:lumMod val="50000"/>
                            </a:schemeClr>
                          </a:solidFill>
                        </a:rPr>
                        <a:t>providers</a:t>
                      </a:r>
                      <a:r>
                        <a:rPr lang="de-DE" b="0" dirty="0">
                          <a:solidFill>
                            <a:schemeClr val="tx1">
                              <a:lumMod val="50000"/>
                            </a:schemeClr>
                          </a:solidFill>
                        </a:rPr>
                        <a:t> </a:t>
                      </a:r>
                      <a:r>
                        <a:rPr lang="de-DE" b="0" dirty="0" err="1">
                          <a:solidFill>
                            <a:schemeClr val="tx1">
                              <a:lumMod val="50000"/>
                            </a:schemeClr>
                          </a:solidFill>
                        </a:rPr>
                        <a:t>can</a:t>
                      </a:r>
                      <a:r>
                        <a:rPr lang="de-DE" b="0" dirty="0">
                          <a:solidFill>
                            <a:schemeClr val="tx1">
                              <a:lumMod val="50000"/>
                            </a:schemeClr>
                          </a:solidFill>
                        </a:rPr>
                        <a:t> </a:t>
                      </a:r>
                      <a:r>
                        <a:rPr lang="de-DE" b="0" dirty="0" err="1">
                          <a:solidFill>
                            <a:schemeClr val="tx1">
                              <a:lumMod val="50000"/>
                            </a:schemeClr>
                          </a:solidFill>
                        </a:rPr>
                        <a:t>gain</a:t>
                      </a:r>
                      <a:r>
                        <a:rPr lang="de-DE" b="0" dirty="0">
                          <a:solidFill>
                            <a:schemeClr val="tx1">
                              <a:lumMod val="50000"/>
                            </a:schemeClr>
                          </a:solidFill>
                        </a:rPr>
                        <a:t> </a:t>
                      </a:r>
                      <a:r>
                        <a:rPr lang="de-DE" b="0" dirty="0" err="1">
                          <a:solidFill>
                            <a:schemeClr val="tx1">
                              <a:lumMod val="50000"/>
                            </a:schemeClr>
                          </a:solidFill>
                        </a:rPr>
                        <a:t>valuable</a:t>
                      </a:r>
                      <a:r>
                        <a:rPr lang="de-DE" b="0" dirty="0">
                          <a:solidFill>
                            <a:schemeClr val="tx1">
                              <a:lumMod val="50000"/>
                            </a:schemeClr>
                          </a:solidFill>
                        </a:rPr>
                        <a:t> </a:t>
                      </a:r>
                      <a:r>
                        <a:rPr lang="de-DE" b="0" dirty="0" err="1">
                          <a:solidFill>
                            <a:schemeClr val="tx1">
                              <a:lumMod val="50000"/>
                            </a:schemeClr>
                          </a:solidFill>
                        </a:rPr>
                        <a:t>insights</a:t>
                      </a:r>
                      <a:r>
                        <a:rPr lang="de-DE" b="0" dirty="0">
                          <a:solidFill>
                            <a:schemeClr val="tx1">
                              <a:lumMod val="50000"/>
                            </a:schemeClr>
                          </a:solidFill>
                        </a:rPr>
                        <a:t> </a:t>
                      </a:r>
                      <a:r>
                        <a:rPr lang="de-DE" b="0" dirty="0" err="1">
                          <a:solidFill>
                            <a:schemeClr val="tx1">
                              <a:lumMod val="50000"/>
                            </a:schemeClr>
                          </a:solidFill>
                        </a:rPr>
                        <a:t>from</a:t>
                      </a:r>
                      <a:r>
                        <a:rPr lang="de-DE" b="0" dirty="0">
                          <a:solidFill>
                            <a:schemeClr val="tx1">
                              <a:lumMod val="50000"/>
                            </a:schemeClr>
                          </a:solidFill>
                        </a:rPr>
                        <a:t> </a:t>
                      </a:r>
                      <a:r>
                        <a:rPr lang="de-DE" b="0" dirty="0" err="1">
                          <a:solidFill>
                            <a:schemeClr val="tx1">
                              <a:lumMod val="50000"/>
                            </a:schemeClr>
                          </a:solidFill>
                        </a:rPr>
                        <a:t>these</a:t>
                      </a:r>
                      <a:r>
                        <a:rPr lang="de-DE" b="0" dirty="0">
                          <a:solidFill>
                            <a:schemeClr val="tx1">
                              <a:lumMod val="50000"/>
                            </a:schemeClr>
                          </a:solidFill>
                        </a:rPr>
                        <a:t> </a:t>
                      </a:r>
                      <a:r>
                        <a:rPr lang="de-DE" b="0" dirty="0" err="1">
                          <a:solidFill>
                            <a:schemeClr val="tx1">
                              <a:lumMod val="50000"/>
                            </a:schemeClr>
                          </a:solidFill>
                        </a:rPr>
                        <a:t>data</a:t>
                      </a:r>
                      <a:r>
                        <a:rPr lang="de-DE" b="0" dirty="0">
                          <a:solidFill>
                            <a:schemeClr val="tx1">
                              <a:lumMod val="50000"/>
                            </a:schemeClr>
                          </a:solidFill>
                        </a:rPr>
                        <a:t>.</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265189765"/>
                  </a:ext>
                </a:extLst>
              </a:tr>
            </a:tbl>
          </a:graphicData>
        </a:graphic>
      </p:graphicFrame>
    </p:spTree>
    <p:extLst>
      <p:ext uri="{BB962C8B-B14F-4D97-AF65-F5344CB8AC3E}">
        <p14:creationId xmlns:p14="http://schemas.microsoft.com/office/powerpoint/2010/main" val="1794053357"/>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500" fill="hold"/>
                                        <p:tgtEl>
                                          <p:spTgt spid="34"/>
                                        </p:tgtEl>
                                        <p:attrNameLst>
                                          <p:attrName>ppt_x</p:attrName>
                                        </p:attrNameLst>
                                      </p:cBhvr>
                                      <p:tavLst>
                                        <p:tav tm="0">
                                          <p:val>
                                            <p:strVal val="#ppt_x"/>
                                          </p:val>
                                        </p:tav>
                                        <p:tav tm="100000">
                                          <p:val>
                                            <p:strVal val="#ppt_x"/>
                                          </p:val>
                                        </p:tav>
                                      </p:tavLst>
                                    </p:anim>
                                    <p:anim calcmode="lin" valueType="num">
                                      <p:cBhvr additive="base">
                                        <p:cTn id="8" dur="500" fill="hold"/>
                                        <p:tgtEl>
                                          <p:spTgt spid="34"/>
                                        </p:tgtEl>
                                        <p:attrNameLst>
                                          <p:attrName>ppt_y</p:attrName>
                                        </p:attrNameLst>
                                      </p:cBhvr>
                                      <p:tavLst>
                                        <p:tav tm="0">
                                          <p:val>
                                            <p:strVal val="1+#ppt_h/2"/>
                                          </p:val>
                                        </p:tav>
                                        <p:tav tm="100000">
                                          <p:val>
                                            <p:strVal val="#ppt_y"/>
                                          </p:val>
                                        </p:tav>
                                      </p:tavLst>
                                    </p:anim>
                                  </p:childTnLst>
                                </p:cTn>
                              </p:par>
                              <p:par>
                                <p:cTn id="9" presetID="42" presetClass="path" presetSubtype="0" accel="50000" decel="50000" fill="hold" nodeType="withEffect">
                                  <p:stCondLst>
                                    <p:cond delay="0"/>
                                  </p:stCondLst>
                                  <p:childTnLst>
                                    <p:animMotion origin="layout" path="M 3.95833E-6 3.7037E-7 L -0.20573 0.31343 " pathEditMode="relative" rAng="0" ptsTypes="AA">
                                      <p:cBhvr>
                                        <p:cTn id="10" dur="500" fill="hold"/>
                                        <p:tgtEl>
                                          <p:spTgt spid="3"/>
                                        </p:tgtEl>
                                        <p:attrNameLst>
                                          <p:attrName>ppt_x</p:attrName>
                                          <p:attrName>ppt_y</p:attrName>
                                        </p:attrNameLst>
                                      </p:cBhvr>
                                      <p:rCtr x="-10286" y="15671"/>
                                    </p:animMotion>
                                  </p:childTnLst>
                                </p:cTn>
                              </p:par>
                              <p:par>
                                <p:cTn id="11" presetID="6" presetClass="emph" presetSubtype="0" fill="hold" nodeType="withEffect">
                                  <p:stCondLst>
                                    <p:cond delay="0"/>
                                  </p:stCondLst>
                                  <p:childTnLst>
                                    <p:animScale>
                                      <p:cBhvr>
                                        <p:cTn id="12" dur="500" fill="hold"/>
                                        <p:tgtEl>
                                          <p:spTgt spid="3"/>
                                        </p:tgtEl>
                                      </p:cBhvr>
                                      <p:by x="150000" y="150000"/>
                                    </p:animScale>
                                  </p:childTnLst>
                                </p:cTn>
                              </p:par>
                            </p:childTnLst>
                          </p:cTn>
                        </p:par>
                        <p:par>
                          <p:cTn id="13" fill="hold">
                            <p:stCondLst>
                              <p:cond delay="500"/>
                            </p:stCondLst>
                            <p:childTnLst>
                              <p:par>
                                <p:cTn id="14" presetID="1" presetClass="entr" presetSubtype="0" fill="hold" nodeType="afterEffect">
                                  <p:stCondLst>
                                    <p:cond delay="0"/>
                                  </p:stCondLst>
                                  <p:childTnLst>
                                    <p:set>
                                      <p:cBhvr>
                                        <p:cTn id="15" dur="1" fill="hold">
                                          <p:stCondLst>
                                            <p:cond delay="0"/>
                                          </p:stCondLst>
                                        </p:cTn>
                                        <p:tgtEl>
                                          <p:spTgt spid="6"/>
                                        </p:tgtEl>
                                        <p:attrNameLst>
                                          <p:attrName>style.visibility</p:attrName>
                                        </p:attrNameLst>
                                      </p:cBhvr>
                                      <p:to>
                                        <p:strVal val="visible"/>
                                      </p:to>
                                    </p:set>
                                  </p:childTnLst>
                                </p:cTn>
                              </p:par>
                            </p:childTnLst>
                          </p:cTn>
                        </p:par>
                        <p:par>
                          <p:cTn id="16" fill="hold">
                            <p:stCondLst>
                              <p:cond delay="500"/>
                            </p:stCondLst>
                            <p:childTnLst>
                              <p:par>
                                <p:cTn id="17" presetID="42" presetClass="path" presetSubtype="0" accel="50000" decel="50000" fill="hold" nodeType="afterEffect">
                                  <p:stCondLst>
                                    <p:cond delay="0"/>
                                  </p:stCondLst>
                                  <p:childTnLst>
                                    <p:animMotion origin="layout" path="M 0.04089 0.00139 L 0.2 0.00069 " pathEditMode="relative" rAng="0" ptsTypes="AA">
                                      <p:cBhvr>
                                        <p:cTn id="18" dur="500" fill="hold"/>
                                        <p:tgtEl>
                                          <p:spTgt spid="6"/>
                                        </p:tgtEl>
                                        <p:attrNameLst>
                                          <p:attrName>ppt_x</p:attrName>
                                          <p:attrName>ppt_y</p:attrName>
                                        </p:attrNameLst>
                                      </p:cBhvr>
                                      <p:rCtr x="7956" y="-46"/>
                                    </p:animMotion>
                                  </p:childTnLst>
                                </p:cTn>
                              </p:par>
                            </p:childTnLst>
                          </p:cTn>
                        </p:par>
                        <p:par>
                          <p:cTn id="19" fill="hold">
                            <p:stCondLst>
                              <p:cond delay="1000"/>
                            </p:stCondLst>
                            <p:childTnLst>
                              <p:par>
                                <p:cTn id="20" presetID="1" presetClass="entr" presetSubtype="0" fill="hold" nodeType="afterEffect">
                                  <p:stCondLst>
                                    <p:cond delay="0"/>
                                  </p:stCondLst>
                                  <p:childTnLst>
                                    <p:set>
                                      <p:cBhvr>
                                        <p:cTn id="21" dur="1" fill="hold">
                                          <p:stCondLst>
                                            <p:cond delay="0"/>
                                          </p:stCondLst>
                                        </p:cTn>
                                        <p:tgtEl>
                                          <p:spTgt spid="8"/>
                                        </p:tgtEl>
                                        <p:attrNameLst>
                                          <p:attrName>style.visibility</p:attrName>
                                        </p:attrNameLst>
                                      </p:cBhvr>
                                      <p:to>
                                        <p:strVal val="visible"/>
                                      </p:to>
                                    </p:set>
                                  </p:childTnLst>
                                </p:cTn>
                              </p:par>
                            </p:childTnLst>
                          </p:cTn>
                        </p:par>
                        <p:par>
                          <p:cTn id="22" fill="hold">
                            <p:stCondLst>
                              <p:cond delay="1000"/>
                            </p:stCondLst>
                            <p:childTnLst>
                              <p:par>
                                <p:cTn id="23" presetID="1" presetClass="entr" presetSubtype="0" fill="hold" nodeType="afterEffect">
                                  <p:stCondLst>
                                    <p:cond delay="250"/>
                                  </p:stCondLst>
                                  <p:childTnLst>
                                    <p:set>
                                      <p:cBhvr>
                                        <p:cTn id="24" dur="1" fill="hold">
                                          <p:stCondLst>
                                            <p:cond delay="0"/>
                                          </p:stCondLst>
                                        </p:cTn>
                                        <p:tgtEl>
                                          <p:spTgt spid="10"/>
                                        </p:tgtEl>
                                        <p:attrNameLst>
                                          <p:attrName>style.visibility</p:attrName>
                                        </p:attrNameLst>
                                      </p:cBhvr>
                                      <p:to>
                                        <p:strVal val="visible"/>
                                      </p:to>
                                    </p:set>
                                  </p:childTnLst>
                                </p:cTn>
                              </p:par>
                            </p:childTnLst>
                          </p:cTn>
                        </p:par>
                        <p:par>
                          <p:cTn id="25" fill="hold">
                            <p:stCondLst>
                              <p:cond delay="1250"/>
                            </p:stCondLst>
                            <p:childTnLst>
                              <p:par>
                                <p:cTn id="26" presetID="1" presetClass="entr" presetSubtype="0" fill="hold" nodeType="afterEffect">
                                  <p:stCondLst>
                                    <p:cond delay="250"/>
                                  </p:stCondLst>
                                  <p:childTnLst>
                                    <p:set>
                                      <p:cBhvr>
                                        <p:cTn id="27" dur="1" fill="hold">
                                          <p:stCondLst>
                                            <p:cond delay="0"/>
                                          </p:stCondLst>
                                        </p:cTn>
                                        <p:tgtEl>
                                          <p:spTgt spid="12"/>
                                        </p:tgtEl>
                                        <p:attrNameLst>
                                          <p:attrName>style.visibility</p:attrName>
                                        </p:attrNameLst>
                                      </p:cBhvr>
                                      <p:to>
                                        <p:strVal val="visible"/>
                                      </p:to>
                                    </p:set>
                                  </p:childTnLst>
                                </p:cTn>
                              </p:par>
                            </p:childTnLst>
                          </p:cTn>
                        </p:par>
                        <p:par>
                          <p:cTn id="28" fill="hold">
                            <p:stCondLst>
                              <p:cond delay="1500"/>
                            </p:stCondLst>
                            <p:childTnLst>
                              <p:par>
                                <p:cTn id="29" presetID="1" presetClass="entr" presetSubtype="0" fill="hold" nodeType="afterEffect">
                                  <p:stCondLst>
                                    <p:cond delay="25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additive="base">
                                        <p:cTn id="35" dur="500" fill="hold"/>
                                        <p:tgtEl>
                                          <p:spTgt spid="19"/>
                                        </p:tgtEl>
                                        <p:attrNameLst>
                                          <p:attrName>ppt_x</p:attrName>
                                        </p:attrNameLst>
                                      </p:cBhvr>
                                      <p:tavLst>
                                        <p:tav tm="0">
                                          <p:val>
                                            <p:strVal val="#ppt_x"/>
                                          </p:val>
                                        </p:tav>
                                        <p:tav tm="100000">
                                          <p:val>
                                            <p:strVal val="#ppt_x"/>
                                          </p:val>
                                        </p:tav>
                                      </p:tavLst>
                                    </p:anim>
                                    <p:anim calcmode="lin" valueType="num">
                                      <p:cBhvr additive="base">
                                        <p:cTn id="36"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Date Placeholder 26">
            <a:extLst>
              <a:ext uri="{FF2B5EF4-FFF2-40B4-BE49-F238E27FC236}">
                <a16:creationId xmlns:a16="http://schemas.microsoft.com/office/drawing/2014/main" id="{41BB0124-3307-CF43-86C2-5A6C5F9A0A7A}"/>
              </a:ext>
            </a:extLst>
          </p:cNvPr>
          <p:cNvSpPr>
            <a:spLocks noGrp="1"/>
          </p:cNvSpPr>
          <p:nvPr>
            <p:ph type="dt" sz="half" idx="79"/>
          </p:nvPr>
        </p:nvSpPr>
        <p:spPr/>
        <p:txBody>
          <a:bodyPr/>
          <a:lstStyle/>
          <a:p>
            <a:fld id="{945536BC-BBEB-4F4F-93A5-563089229E2E}" type="datetime1">
              <a:rPr lang="ro-RO" smtClean="0"/>
              <a:t>01.02.2024</a:t>
            </a:fld>
            <a:endParaRPr lang="en-US" dirty="0"/>
          </a:p>
        </p:txBody>
      </p:sp>
      <p:sp>
        <p:nvSpPr>
          <p:cNvPr id="12" name="Slide Number Placeholder 28">
            <a:extLst>
              <a:ext uri="{FF2B5EF4-FFF2-40B4-BE49-F238E27FC236}">
                <a16:creationId xmlns:a16="http://schemas.microsoft.com/office/drawing/2014/main" id="{E1552519-4F67-0F46-AF8F-8FDA4D74C8B3}"/>
              </a:ext>
            </a:extLst>
          </p:cNvPr>
          <p:cNvSpPr>
            <a:spLocks noGrp="1"/>
          </p:cNvSpPr>
          <p:nvPr>
            <p:ph type="sldNum" sz="quarter" idx="81"/>
          </p:nvPr>
        </p:nvSpPr>
        <p:spPr/>
        <p:txBody>
          <a:bodyPr/>
          <a:lstStyle/>
          <a:p>
            <a:pPr algn="r"/>
            <a:fld id="{B6F15528-21DE-4FAA-801E-634DDDAF4B2B}" type="slidenum">
              <a:rPr lang="en-RO" smtClean="0"/>
              <a:pPr algn="r"/>
              <a:t>13</a:t>
            </a:fld>
            <a:endParaRPr lang="en-RO" dirty="0"/>
          </a:p>
        </p:txBody>
      </p:sp>
      <p:sp>
        <p:nvSpPr>
          <p:cNvPr id="7" name="Text Placeholder 2">
            <a:extLst>
              <a:ext uri="{FF2B5EF4-FFF2-40B4-BE49-F238E27FC236}">
                <a16:creationId xmlns:a16="http://schemas.microsoft.com/office/drawing/2014/main" id="{E577E251-8801-9400-474B-124093F818FF}"/>
              </a:ext>
            </a:extLst>
          </p:cNvPr>
          <p:cNvSpPr txBox="1">
            <a:spLocks/>
          </p:cNvSpPr>
          <p:nvPr/>
        </p:nvSpPr>
        <p:spPr>
          <a:xfrm>
            <a:off x="-117386" y="210323"/>
            <a:ext cx="3711487" cy="348300"/>
          </a:xfrm>
          <a:prstGeom prst="rect">
            <a:avLst/>
          </a:prstGeom>
        </p:spPr>
        <p:txBody>
          <a:bodyPr vert="horz" wrap="square" lIns="0" tIns="0" rIns="0" bIns="0" rtlCol="0">
            <a:spAutoFit/>
          </a:bodyPr>
          <a:lstStyle>
            <a:lvl1pPr marL="0" indent="0" algn="l" defTabSz="914344" rtl="0" eaLnBrk="1" latinLnBrk="0" hangingPunct="1">
              <a:lnSpc>
                <a:spcPct val="80000"/>
              </a:lnSpc>
              <a:spcBef>
                <a:spcPts val="0"/>
              </a:spcBef>
              <a:buClr>
                <a:schemeClr val="accent1"/>
              </a:buClr>
              <a:buFont typeface="Arial" panose="020B0604020202020204" pitchFamily="34" charset="0"/>
              <a:buNone/>
              <a:defRPr sz="5600" kern="1200" spc="-200" baseline="0">
                <a:solidFill>
                  <a:schemeClr val="accent1"/>
                </a:solidFill>
                <a:latin typeface="+mn-lt"/>
                <a:ea typeface="+mn-ea"/>
                <a:cs typeface="+mn-cs"/>
              </a:defRPr>
            </a:lvl1pPr>
            <a:lvl2pPr marL="270663" indent="-111123" algn="l" defTabSz="914344" rtl="0" eaLnBrk="1" latinLnBrk="0" hangingPunct="1">
              <a:lnSpc>
                <a:spcPct val="90000"/>
              </a:lnSpc>
              <a:spcBef>
                <a:spcPts val="500"/>
              </a:spcBef>
              <a:buClr>
                <a:schemeClr val="accent1"/>
              </a:buClr>
              <a:buFont typeface="Arial" panose="020B0604020202020204" pitchFamily="34" charset="0"/>
              <a:buChar char="•"/>
              <a:tabLst/>
              <a:defRPr sz="1000" kern="1200">
                <a:solidFill>
                  <a:srgbClr val="000000"/>
                </a:solidFill>
                <a:latin typeface="+mn-lt"/>
                <a:ea typeface="+mn-ea"/>
                <a:cs typeface="+mn-cs"/>
              </a:defRPr>
            </a:lvl2pPr>
            <a:lvl3pPr marL="448458" indent="-111123" algn="l" defTabSz="914344" rtl="0" eaLnBrk="1" latinLnBrk="0" hangingPunct="1">
              <a:lnSpc>
                <a:spcPct val="90000"/>
              </a:lnSpc>
              <a:spcBef>
                <a:spcPts val="500"/>
              </a:spcBef>
              <a:buClr>
                <a:schemeClr val="accent1"/>
              </a:buClr>
              <a:buFont typeface="Arial" panose="020B0604020202020204" pitchFamily="34" charset="0"/>
              <a:buChar char="•"/>
              <a:tabLst/>
              <a:defRPr sz="1000" kern="1200">
                <a:solidFill>
                  <a:srgbClr val="000000"/>
                </a:solidFill>
                <a:latin typeface="+mn-lt"/>
                <a:ea typeface="+mn-ea"/>
                <a:cs typeface="+mn-cs"/>
              </a:defRPr>
            </a:lvl3pPr>
            <a:lvl4pPr marL="625459" indent="-111123" algn="l" defTabSz="914344" rtl="0" eaLnBrk="1" latinLnBrk="0" hangingPunct="1">
              <a:lnSpc>
                <a:spcPct val="90000"/>
              </a:lnSpc>
              <a:spcBef>
                <a:spcPts val="500"/>
              </a:spcBef>
              <a:buClr>
                <a:schemeClr val="accent1"/>
              </a:buClr>
              <a:buFont typeface="Arial" panose="020B0604020202020204" pitchFamily="34" charset="0"/>
              <a:buChar char="•"/>
              <a:tabLst/>
              <a:defRPr sz="1000" kern="1200">
                <a:solidFill>
                  <a:srgbClr val="000000"/>
                </a:solidFill>
                <a:latin typeface="+mn-lt"/>
                <a:ea typeface="+mn-ea"/>
                <a:cs typeface="+mn-cs"/>
              </a:defRPr>
            </a:lvl4pPr>
            <a:lvl5pPr marL="825479" indent="-111123" algn="l" defTabSz="914344" rtl="0" eaLnBrk="1" latinLnBrk="0" hangingPunct="1">
              <a:lnSpc>
                <a:spcPct val="90000"/>
              </a:lnSpc>
              <a:spcBef>
                <a:spcPts val="500"/>
              </a:spcBef>
              <a:buClr>
                <a:schemeClr val="accent1"/>
              </a:buClr>
              <a:buFont typeface="Arial" panose="020B0604020202020204" pitchFamily="34" charset="0"/>
              <a:buChar char="•"/>
              <a:tabLst/>
              <a:defRPr sz="1000" kern="1200">
                <a:solidFill>
                  <a:srgbClr val="000000"/>
                </a:solidFill>
                <a:latin typeface="+mn-lt"/>
                <a:ea typeface="+mn-ea"/>
                <a:cs typeface="+mn-cs"/>
              </a:defRPr>
            </a:lvl5pPr>
            <a:lvl6pPr marL="2514444" indent="-228585" algn="l" defTabSz="91434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15" indent="-228585" algn="l" defTabSz="91434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785" indent="-228585" algn="l" defTabSz="91434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958" indent="-228585" algn="l" defTabSz="91434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2800" dirty="0">
                <a:solidFill>
                  <a:schemeClr val="bg1"/>
                </a:solidFill>
              </a:rPr>
              <a:t>Problem Statement</a:t>
            </a:r>
            <a:endParaRPr lang="uk-UA" sz="3200" dirty="0">
              <a:solidFill>
                <a:schemeClr val="bg1"/>
              </a:solidFill>
            </a:endParaRPr>
          </a:p>
        </p:txBody>
      </p:sp>
      <p:graphicFrame>
        <p:nvGraphicFramePr>
          <p:cNvPr id="19" name="Table 19">
            <a:extLst>
              <a:ext uri="{FF2B5EF4-FFF2-40B4-BE49-F238E27FC236}">
                <a16:creationId xmlns:a16="http://schemas.microsoft.com/office/drawing/2014/main" id="{7A8ABCB0-9DD0-9F6C-451F-6801482B4C12}"/>
              </a:ext>
            </a:extLst>
          </p:cNvPr>
          <p:cNvGraphicFramePr>
            <a:graphicFrameLocks noGrp="1"/>
          </p:cNvGraphicFramePr>
          <p:nvPr>
            <p:ph type="tbl" sz="quarter" idx="83"/>
            <p:extLst>
              <p:ext uri="{D42A27DB-BD31-4B8C-83A1-F6EECF244321}">
                <p14:modId xmlns:p14="http://schemas.microsoft.com/office/powerpoint/2010/main" val="1732403656"/>
              </p:ext>
            </p:extLst>
          </p:nvPr>
        </p:nvGraphicFramePr>
        <p:xfrm>
          <a:off x="312928" y="1459643"/>
          <a:ext cx="3353816" cy="914400"/>
        </p:xfrm>
        <a:graphic>
          <a:graphicData uri="http://schemas.openxmlformats.org/drawingml/2006/table">
            <a:tbl>
              <a:tblPr firstRow="1" bandRow="1">
                <a:tableStyleId>{5C22544A-7EE6-4342-B048-85BDC9FD1C3A}</a:tableStyleId>
              </a:tblPr>
              <a:tblGrid>
                <a:gridCol w="3353816">
                  <a:extLst>
                    <a:ext uri="{9D8B030D-6E8A-4147-A177-3AD203B41FA5}">
                      <a16:colId xmlns:a16="http://schemas.microsoft.com/office/drawing/2014/main" val="658048454"/>
                    </a:ext>
                  </a:extLst>
                </a:gridCol>
              </a:tblGrid>
              <a:tr h="370840">
                <a:tc>
                  <a:txBody>
                    <a:bodyPr/>
                    <a:lstStyle/>
                    <a:p>
                      <a:r>
                        <a:rPr lang="de-DE" b="0" dirty="0"/>
                        <a:t>DURING THE CHARGING PROCESS 3 ERRORS ARE LOGGED IN THE DATA</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271308149"/>
                  </a:ext>
                </a:extLst>
              </a:tr>
            </a:tbl>
          </a:graphicData>
        </a:graphic>
      </p:graphicFrame>
      <p:graphicFrame>
        <p:nvGraphicFramePr>
          <p:cNvPr id="20" name="Table 20">
            <a:extLst>
              <a:ext uri="{FF2B5EF4-FFF2-40B4-BE49-F238E27FC236}">
                <a16:creationId xmlns:a16="http://schemas.microsoft.com/office/drawing/2014/main" id="{15FD688A-0CA6-3173-4B77-440752718BA7}"/>
              </a:ext>
            </a:extLst>
          </p:cNvPr>
          <p:cNvGraphicFramePr>
            <a:graphicFrameLocks noGrp="1"/>
          </p:cNvGraphicFramePr>
          <p:nvPr>
            <p:ph type="tbl" sz="quarter" idx="82"/>
            <p:extLst>
              <p:ext uri="{D42A27DB-BD31-4B8C-83A1-F6EECF244321}">
                <p14:modId xmlns:p14="http://schemas.microsoft.com/office/powerpoint/2010/main" val="1959796595"/>
              </p:ext>
            </p:extLst>
          </p:nvPr>
        </p:nvGraphicFramePr>
        <p:xfrm>
          <a:off x="4514850" y="1463675"/>
          <a:ext cx="3162300" cy="370840"/>
        </p:xfrm>
        <a:graphic>
          <a:graphicData uri="http://schemas.openxmlformats.org/drawingml/2006/table">
            <a:tbl>
              <a:tblPr firstRow="1" bandRow="1">
                <a:tableStyleId>{5C22544A-7EE6-4342-B048-85BDC9FD1C3A}</a:tableStyleId>
              </a:tblPr>
              <a:tblGrid>
                <a:gridCol w="3162300">
                  <a:extLst>
                    <a:ext uri="{9D8B030D-6E8A-4147-A177-3AD203B41FA5}">
                      <a16:colId xmlns:a16="http://schemas.microsoft.com/office/drawing/2014/main" val="2135428208"/>
                    </a:ext>
                  </a:extLst>
                </a:gridCol>
              </a:tblGrid>
              <a:tr h="370840">
                <a:tc>
                  <a:txBody>
                    <a:bodyPr/>
                    <a:lstStyle/>
                    <a:p>
                      <a:endParaRPr lang="de-DE"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6563383"/>
                  </a:ext>
                </a:extLst>
              </a:tr>
            </a:tbl>
          </a:graphicData>
        </a:graphic>
      </p:graphicFrame>
      <p:graphicFrame>
        <p:nvGraphicFramePr>
          <p:cNvPr id="21" name="Table 19">
            <a:extLst>
              <a:ext uri="{FF2B5EF4-FFF2-40B4-BE49-F238E27FC236}">
                <a16:creationId xmlns:a16="http://schemas.microsoft.com/office/drawing/2014/main" id="{CE51CD5E-7748-70EA-472A-56719DDC3F28}"/>
              </a:ext>
            </a:extLst>
          </p:cNvPr>
          <p:cNvGraphicFramePr>
            <a:graphicFrameLocks/>
          </p:cNvGraphicFramePr>
          <p:nvPr>
            <p:extLst>
              <p:ext uri="{D42A27DB-BD31-4B8C-83A1-F6EECF244321}">
                <p14:modId xmlns:p14="http://schemas.microsoft.com/office/powerpoint/2010/main" val="549666673"/>
              </p:ext>
            </p:extLst>
          </p:nvPr>
        </p:nvGraphicFramePr>
        <p:xfrm>
          <a:off x="312928" y="2817863"/>
          <a:ext cx="3353816" cy="640080"/>
        </p:xfrm>
        <a:graphic>
          <a:graphicData uri="http://schemas.openxmlformats.org/drawingml/2006/table">
            <a:tbl>
              <a:tblPr firstRow="1" bandRow="1">
                <a:tableStyleId>{5C22544A-7EE6-4342-B048-85BDC9FD1C3A}</a:tableStyleId>
              </a:tblPr>
              <a:tblGrid>
                <a:gridCol w="3353816">
                  <a:extLst>
                    <a:ext uri="{9D8B030D-6E8A-4147-A177-3AD203B41FA5}">
                      <a16:colId xmlns:a16="http://schemas.microsoft.com/office/drawing/2014/main" val="658048454"/>
                    </a:ext>
                  </a:extLst>
                </a:gridCol>
              </a:tblGrid>
              <a:tr h="370840">
                <a:tc>
                  <a:txBody>
                    <a:bodyPr/>
                    <a:lstStyle/>
                    <a:p>
                      <a:pPr marL="342900" indent="-342900">
                        <a:buFont typeface="+mj-lt"/>
                        <a:buAutoNum type="arabicPeriod"/>
                      </a:pPr>
                      <a:r>
                        <a:rPr lang="de-DE" b="0" dirty="0"/>
                        <a:t>Error </a:t>
                      </a:r>
                      <a:r>
                        <a:rPr lang="de-DE" b="0" dirty="0" err="1"/>
                        <a:t>Detected</a:t>
                      </a:r>
                      <a:r>
                        <a:rPr lang="de-DE" b="0" dirty="0"/>
                        <a:t> but </a:t>
                      </a:r>
                      <a:r>
                        <a:rPr lang="de-DE" b="0" dirty="0" err="1"/>
                        <a:t>Charging</a:t>
                      </a:r>
                      <a:r>
                        <a:rPr lang="de-DE" b="0" dirty="0"/>
                        <a:t> </a:t>
                      </a:r>
                      <a:r>
                        <a:rPr lang="de-DE" b="0" dirty="0" err="1"/>
                        <a:t>Continued</a:t>
                      </a:r>
                      <a:r>
                        <a:rPr lang="de-DE" b="0" dirty="0"/>
                        <a:t>.</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271308149"/>
                  </a:ext>
                </a:extLst>
              </a:tr>
            </a:tbl>
          </a:graphicData>
        </a:graphic>
      </p:graphicFrame>
      <p:graphicFrame>
        <p:nvGraphicFramePr>
          <p:cNvPr id="22" name="Table 19">
            <a:extLst>
              <a:ext uri="{FF2B5EF4-FFF2-40B4-BE49-F238E27FC236}">
                <a16:creationId xmlns:a16="http://schemas.microsoft.com/office/drawing/2014/main" id="{4A8899FC-19FE-97CE-382D-3263EBD3067D}"/>
              </a:ext>
            </a:extLst>
          </p:cNvPr>
          <p:cNvGraphicFramePr>
            <a:graphicFrameLocks/>
          </p:cNvGraphicFramePr>
          <p:nvPr>
            <p:extLst>
              <p:ext uri="{D42A27DB-BD31-4B8C-83A1-F6EECF244321}">
                <p14:modId xmlns:p14="http://schemas.microsoft.com/office/powerpoint/2010/main" val="4123207709"/>
              </p:ext>
            </p:extLst>
          </p:nvPr>
        </p:nvGraphicFramePr>
        <p:xfrm>
          <a:off x="312928" y="3730117"/>
          <a:ext cx="3353816" cy="640080"/>
        </p:xfrm>
        <a:graphic>
          <a:graphicData uri="http://schemas.openxmlformats.org/drawingml/2006/table">
            <a:tbl>
              <a:tblPr firstRow="1" bandRow="1">
                <a:tableStyleId>{5C22544A-7EE6-4342-B048-85BDC9FD1C3A}</a:tableStyleId>
              </a:tblPr>
              <a:tblGrid>
                <a:gridCol w="3353816">
                  <a:extLst>
                    <a:ext uri="{9D8B030D-6E8A-4147-A177-3AD203B41FA5}">
                      <a16:colId xmlns:a16="http://schemas.microsoft.com/office/drawing/2014/main" val="658048454"/>
                    </a:ext>
                  </a:extLst>
                </a:gridCol>
              </a:tblGrid>
              <a:tr h="370840">
                <a:tc>
                  <a:txBody>
                    <a:bodyPr/>
                    <a:lstStyle/>
                    <a:p>
                      <a:pPr marL="342900" indent="-342900">
                        <a:buFont typeface="+mj-lt"/>
                        <a:buAutoNum type="arabicPeriod" startAt="2"/>
                      </a:pPr>
                      <a:r>
                        <a:rPr lang="de-DE" b="0" dirty="0"/>
                        <a:t>Error </a:t>
                      </a:r>
                      <a:r>
                        <a:rPr lang="de-DE" b="0" dirty="0" err="1"/>
                        <a:t>Detected</a:t>
                      </a:r>
                      <a:r>
                        <a:rPr lang="de-DE" b="0" dirty="0"/>
                        <a:t> and </a:t>
                      </a:r>
                      <a:r>
                        <a:rPr lang="de-DE" b="0" dirty="0" err="1"/>
                        <a:t>Charging</a:t>
                      </a:r>
                      <a:r>
                        <a:rPr lang="de-DE" b="0" dirty="0"/>
                        <a:t> </a:t>
                      </a:r>
                      <a:r>
                        <a:rPr lang="de-DE" b="0" dirty="0" err="1"/>
                        <a:t>Stopped</a:t>
                      </a:r>
                      <a:endParaRPr lang="de-DE" b="0"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271308149"/>
                  </a:ext>
                </a:extLst>
              </a:tr>
            </a:tbl>
          </a:graphicData>
        </a:graphic>
      </p:graphicFrame>
      <p:graphicFrame>
        <p:nvGraphicFramePr>
          <p:cNvPr id="23" name="Table 19">
            <a:extLst>
              <a:ext uri="{FF2B5EF4-FFF2-40B4-BE49-F238E27FC236}">
                <a16:creationId xmlns:a16="http://schemas.microsoft.com/office/drawing/2014/main" id="{42D16FA4-86CE-B7B8-B4B8-477CE96A71B2}"/>
              </a:ext>
            </a:extLst>
          </p:cNvPr>
          <p:cNvGraphicFramePr>
            <a:graphicFrameLocks/>
          </p:cNvGraphicFramePr>
          <p:nvPr>
            <p:extLst>
              <p:ext uri="{D42A27DB-BD31-4B8C-83A1-F6EECF244321}">
                <p14:modId xmlns:p14="http://schemas.microsoft.com/office/powerpoint/2010/main" val="2347842106"/>
              </p:ext>
            </p:extLst>
          </p:nvPr>
        </p:nvGraphicFramePr>
        <p:xfrm>
          <a:off x="312928" y="4642371"/>
          <a:ext cx="3353816" cy="370840"/>
        </p:xfrm>
        <a:graphic>
          <a:graphicData uri="http://schemas.openxmlformats.org/drawingml/2006/table">
            <a:tbl>
              <a:tblPr firstRow="1" bandRow="1">
                <a:tableStyleId>{5C22544A-7EE6-4342-B048-85BDC9FD1C3A}</a:tableStyleId>
              </a:tblPr>
              <a:tblGrid>
                <a:gridCol w="3353816">
                  <a:extLst>
                    <a:ext uri="{9D8B030D-6E8A-4147-A177-3AD203B41FA5}">
                      <a16:colId xmlns:a16="http://schemas.microsoft.com/office/drawing/2014/main" val="658048454"/>
                    </a:ext>
                  </a:extLst>
                </a:gridCol>
              </a:tblGrid>
              <a:tr h="370840">
                <a:tc>
                  <a:txBody>
                    <a:bodyPr/>
                    <a:lstStyle/>
                    <a:p>
                      <a:pPr marL="342900" indent="-342900">
                        <a:buFont typeface="+mj-lt"/>
                        <a:buAutoNum type="arabicPeriod" startAt="3"/>
                      </a:pPr>
                      <a:r>
                        <a:rPr lang="de-DE" b="0" dirty="0"/>
                        <a:t>Error </a:t>
                      </a:r>
                      <a:r>
                        <a:rPr lang="de-DE" b="0" dirty="0" err="1"/>
                        <a:t>Shown</a:t>
                      </a:r>
                      <a:r>
                        <a:rPr lang="de-DE" b="0" dirty="0"/>
                        <a:t> on LED</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271308149"/>
                  </a:ext>
                </a:extLst>
              </a:tr>
            </a:tbl>
          </a:graphicData>
        </a:graphic>
      </p:graphicFrame>
      <p:sp>
        <p:nvSpPr>
          <p:cNvPr id="30" name="TextBox 29">
            <a:extLst>
              <a:ext uri="{FF2B5EF4-FFF2-40B4-BE49-F238E27FC236}">
                <a16:creationId xmlns:a16="http://schemas.microsoft.com/office/drawing/2014/main" id="{14D1611E-AC46-9982-7C7D-613835580F48}"/>
              </a:ext>
            </a:extLst>
          </p:cNvPr>
          <p:cNvSpPr txBox="1"/>
          <p:nvPr/>
        </p:nvSpPr>
        <p:spPr>
          <a:xfrm>
            <a:off x="312928" y="2458367"/>
            <a:ext cx="3353816" cy="1477328"/>
          </a:xfrm>
          <a:prstGeom prst="rect">
            <a:avLst/>
          </a:prstGeom>
          <a:noFill/>
        </p:spPr>
        <p:txBody>
          <a:bodyPr wrap="square">
            <a:spAutoFit/>
          </a:bodyPr>
          <a:lstStyle/>
          <a:p>
            <a:r>
              <a:rPr lang="en-US" dirty="0"/>
              <a:t>This type of error occurs when the charging of the vehicle is continued, however, there</a:t>
            </a:r>
          </a:p>
          <a:p>
            <a:r>
              <a:rPr lang="en-US" dirty="0"/>
              <a:t>has been an error occurred in any of the systems.</a:t>
            </a:r>
            <a:endParaRPr lang="de-DE" dirty="0"/>
          </a:p>
        </p:txBody>
      </p:sp>
      <p:sp>
        <p:nvSpPr>
          <p:cNvPr id="37" name="TextBox 36">
            <a:extLst>
              <a:ext uri="{FF2B5EF4-FFF2-40B4-BE49-F238E27FC236}">
                <a16:creationId xmlns:a16="http://schemas.microsoft.com/office/drawing/2014/main" id="{92470007-2932-EBA3-F8BD-BC90DA29B1AA}"/>
              </a:ext>
            </a:extLst>
          </p:cNvPr>
          <p:cNvSpPr txBox="1"/>
          <p:nvPr/>
        </p:nvSpPr>
        <p:spPr>
          <a:xfrm>
            <a:off x="4419092" y="2458367"/>
            <a:ext cx="3353816" cy="2862322"/>
          </a:xfrm>
          <a:prstGeom prst="rect">
            <a:avLst/>
          </a:prstGeom>
          <a:noFill/>
        </p:spPr>
        <p:txBody>
          <a:bodyPr wrap="square">
            <a:spAutoFit/>
          </a:bodyPr>
          <a:lstStyle/>
          <a:p>
            <a:r>
              <a:rPr lang="en-US" dirty="0"/>
              <a:t>This type of error occurs when the charging of the vehicle is interrupted due to the error</a:t>
            </a:r>
          </a:p>
          <a:p>
            <a:r>
              <a:rPr lang="en-US" dirty="0"/>
              <a:t>occurring in any of the systems. The charging interruption indicates that charging power has been unexpectedly stopped for unintentional reasons during the process.</a:t>
            </a:r>
            <a:endParaRPr lang="de-DE" dirty="0"/>
          </a:p>
        </p:txBody>
      </p:sp>
      <p:sp>
        <p:nvSpPr>
          <p:cNvPr id="41" name="TextBox 40">
            <a:extLst>
              <a:ext uri="{FF2B5EF4-FFF2-40B4-BE49-F238E27FC236}">
                <a16:creationId xmlns:a16="http://schemas.microsoft.com/office/drawing/2014/main" id="{E6569E0E-076E-1D1F-ADAF-02CBB074A09A}"/>
              </a:ext>
            </a:extLst>
          </p:cNvPr>
          <p:cNvSpPr txBox="1"/>
          <p:nvPr/>
        </p:nvSpPr>
        <p:spPr>
          <a:xfrm>
            <a:off x="8525256" y="2458367"/>
            <a:ext cx="3279318" cy="2585323"/>
          </a:xfrm>
          <a:prstGeom prst="rect">
            <a:avLst/>
          </a:prstGeom>
          <a:noFill/>
        </p:spPr>
        <p:txBody>
          <a:bodyPr wrap="square">
            <a:spAutoFit/>
          </a:bodyPr>
          <a:lstStyle/>
          <a:p>
            <a:r>
              <a:rPr lang="en-US" dirty="0"/>
              <a:t>This type of error is logged in the database when the LED light on the EV has been</a:t>
            </a:r>
          </a:p>
          <a:p>
            <a:r>
              <a:rPr lang="en-US" dirty="0"/>
              <a:t>blinked or lit up indicating that there is an error in the charging process. During this error charging of the vehicle maybe continued or interrupted.</a:t>
            </a:r>
            <a:endParaRPr lang="de-DE" dirty="0"/>
          </a:p>
        </p:txBody>
      </p:sp>
      <p:pic>
        <p:nvPicPr>
          <p:cNvPr id="42" name="Picture 41">
            <a:extLst>
              <a:ext uri="{FF2B5EF4-FFF2-40B4-BE49-F238E27FC236}">
                <a16:creationId xmlns:a16="http://schemas.microsoft.com/office/drawing/2014/main" id="{539E0756-3BEE-85C5-EB6C-453F0CF75EE6}"/>
              </a:ext>
            </a:extLst>
          </p:cNvPr>
          <p:cNvPicPr>
            <a:picLocks noChangeAspect="1"/>
          </p:cNvPicPr>
          <p:nvPr/>
        </p:nvPicPr>
        <p:blipFill>
          <a:blip r:embed="rId2"/>
          <a:stretch>
            <a:fillRect/>
          </a:stretch>
        </p:blipFill>
        <p:spPr>
          <a:xfrm>
            <a:off x="4258235" y="6441940"/>
            <a:ext cx="3675529" cy="282487"/>
          </a:xfrm>
          <a:prstGeom prst="rect">
            <a:avLst/>
          </a:prstGeom>
        </p:spPr>
      </p:pic>
      <p:pic>
        <p:nvPicPr>
          <p:cNvPr id="43" name="Picture 42">
            <a:extLst>
              <a:ext uri="{FF2B5EF4-FFF2-40B4-BE49-F238E27FC236}">
                <a16:creationId xmlns:a16="http://schemas.microsoft.com/office/drawing/2014/main" id="{28C09515-578F-A8B8-9FCB-E288B42E5768}"/>
              </a:ext>
            </a:extLst>
          </p:cNvPr>
          <p:cNvPicPr>
            <a:picLocks noChangeAspect="1"/>
          </p:cNvPicPr>
          <p:nvPr/>
        </p:nvPicPr>
        <p:blipFill rotWithShape="1">
          <a:blip r:embed="rId3"/>
          <a:srcRect r="80874" b="3829"/>
          <a:stretch/>
        </p:blipFill>
        <p:spPr>
          <a:xfrm>
            <a:off x="10764165" y="6441940"/>
            <a:ext cx="771020" cy="270326"/>
          </a:xfrm>
          <a:prstGeom prst="rect">
            <a:avLst/>
          </a:prstGeom>
        </p:spPr>
      </p:pic>
    </p:spTree>
    <p:extLst>
      <p:ext uri="{BB962C8B-B14F-4D97-AF65-F5344CB8AC3E}">
        <p14:creationId xmlns:p14="http://schemas.microsoft.com/office/powerpoint/2010/main" val="115304149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53" presetClass="entr" presetSubtype="16" fill="hold" nodeType="withEffect">
                                  <p:stCondLst>
                                    <p:cond delay="0"/>
                                  </p:stCondLst>
                                  <p:childTnLst>
                                    <p:set>
                                      <p:cBhvr>
                                        <p:cTn id="8" dur="1" fill="hold">
                                          <p:stCondLst>
                                            <p:cond delay="0"/>
                                          </p:stCondLst>
                                        </p:cTn>
                                        <p:tgtEl>
                                          <p:spTgt spid="21"/>
                                        </p:tgtEl>
                                        <p:attrNameLst>
                                          <p:attrName>style.visibility</p:attrName>
                                        </p:attrNameLst>
                                      </p:cBhvr>
                                      <p:to>
                                        <p:strVal val="visible"/>
                                      </p:to>
                                    </p:set>
                                    <p:anim calcmode="lin" valueType="num">
                                      <p:cBhvr>
                                        <p:cTn id="9" dur="500" fill="hold"/>
                                        <p:tgtEl>
                                          <p:spTgt spid="21"/>
                                        </p:tgtEl>
                                        <p:attrNameLst>
                                          <p:attrName>ppt_w</p:attrName>
                                        </p:attrNameLst>
                                      </p:cBhvr>
                                      <p:tavLst>
                                        <p:tav tm="0">
                                          <p:val>
                                            <p:fltVal val="0"/>
                                          </p:val>
                                        </p:tav>
                                        <p:tav tm="100000">
                                          <p:val>
                                            <p:strVal val="#ppt_w"/>
                                          </p:val>
                                        </p:tav>
                                      </p:tavLst>
                                    </p:anim>
                                    <p:anim calcmode="lin" valueType="num">
                                      <p:cBhvr>
                                        <p:cTn id="10" dur="500" fill="hold"/>
                                        <p:tgtEl>
                                          <p:spTgt spid="21"/>
                                        </p:tgtEl>
                                        <p:attrNameLst>
                                          <p:attrName>ppt_h</p:attrName>
                                        </p:attrNameLst>
                                      </p:cBhvr>
                                      <p:tavLst>
                                        <p:tav tm="0">
                                          <p:val>
                                            <p:fltVal val="0"/>
                                          </p:val>
                                        </p:tav>
                                        <p:tav tm="100000">
                                          <p:val>
                                            <p:strVal val="#ppt_h"/>
                                          </p:val>
                                        </p:tav>
                                      </p:tavLst>
                                    </p:anim>
                                    <p:animEffect transition="in" filter="fade">
                                      <p:cBhvr>
                                        <p:cTn id="11" dur="500"/>
                                        <p:tgtEl>
                                          <p:spTgt spid="21"/>
                                        </p:tgtEl>
                                      </p:cBhvr>
                                    </p:animEffect>
                                  </p:childTnLst>
                                </p:cTn>
                              </p:par>
                              <p:par>
                                <p:cTn id="12" presetID="53" presetClass="entr" presetSubtype="16" fill="hold" nodeType="withEffect">
                                  <p:stCondLst>
                                    <p:cond delay="0"/>
                                  </p:stCondLst>
                                  <p:childTnLst>
                                    <p:set>
                                      <p:cBhvr>
                                        <p:cTn id="13" dur="1" fill="hold">
                                          <p:stCondLst>
                                            <p:cond delay="0"/>
                                          </p:stCondLst>
                                        </p:cTn>
                                        <p:tgtEl>
                                          <p:spTgt spid="22"/>
                                        </p:tgtEl>
                                        <p:attrNameLst>
                                          <p:attrName>style.visibility</p:attrName>
                                        </p:attrNameLst>
                                      </p:cBhvr>
                                      <p:to>
                                        <p:strVal val="visible"/>
                                      </p:to>
                                    </p:set>
                                    <p:anim calcmode="lin" valueType="num">
                                      <p:cBhvr>
                                        <p:cTn id="14" dur="500" fill="hold"/>
                                        <p:tgtEl>
                                          <p:spTgt spid="22"/>
                                        </p:tgtEl>
                                        <p:attrNameLst>
                                          <p:attrName>ppt_w</p:attrName>
                                        </p:attrNameLst>
                                      </p:cBhvr>
                                      <p:tavLst>
                                        <p:tav tm="0">
                                          <p:val>
                                            <p:fltVal val="0"/>
                                          </p:val>
                                        </p:tav>
                                        <p:tav tm="100000">
                                          <p:val>
                                            <p:strVal val="#ppt_w"/>
                                          </p:val>
                                        </p:tav>
                                      </p:tavLst>
                                    </p:anim>
                                    <p:anim calcmode="lin" valueType="num">
                                      <p:cBhvr>
                                        <p:cTn id="15" dur="500" fill="hold"/>
                                        <p:tgtEl>
                                          <p:spTgt spid="22"/>
                                        </p:tgtEl>
                                        <p:attrNameLst>
                                          <p:attrName>ppt_h</p:attrName>
                                        </p:attrNameLst>
                                      </p:cBhvr>
                                      <p:tavLst>
                                        <p:tav tm="0">
                                          <p:val>
                                            <p:fltVal val="0"/>
                                          </p:val>
                                        </p:tav>
                                        <p:tav tm="100000">
                                          <p:val>
                                            <p:strVal val="#ppt_h"/>
                                          </p:val>
                                        </p:tav>
                                      </p:tavLst>
                                    </p:anim>
                                    <p:animEffect transition="in" filter="fade">
                                      <p:cBhvr>
                                        <p:cTn id="16" dur="500"/>
                                        <p:tgtEl>
                                          <p:spTgt spid="22"/>
                                        </p:tgtEl>
                                      </p:cBhvr>
                                    </p:animEffect>
                                  </p:childTnLst>
                                </p:cTn>
                              </p:par>
                              <p:par>
                                <p:cTn id="17" presetID="53" presetClass="entr" presetSubtype="16" fill="hold" nodeType="withEffect">
                                  <p:stCondLst>
                                    <p:cond delay="0"/>
                                  </p:stCondLst>
                                  <p:childTnLst>
                                    <p:set>
                                      <p:cBhvr>
                                        <p:cTn id="18" dur="1" fill="hold">
                                          <p:stCondLst>
                                            <p:cond delay="0"/>
                                          </p:stCondLst>
                                        </p:cTn>
                                        <p:tgtEl>
                                          <p:spTgt spid="23"/>
                                        </p:tgtEl>
                                        <p:attrNameLst>
                                          <p:attrName>style.visibility</p:attrName>
                                        </p:attrNameLst>
                                      </p:cBhvr>
                                      <p:to>
                                        <p:strVal val="visible"/>
                                      </p:to>
                                    </p:set>
                                    <p:anim calcmode="lin" valueType="num">
                                      <p:cBhvr>
                                        <p:cTn id="19" dur="500" fill="hold"/>
                                        <p:tgtEl>
                                          <p:spTgt spid="23"/>
                                        </p:tgtEl>
                                        <p:attrNameLst>
                                          <p:attrName>ppt_w</p:attrName>
                                        </p:attrNameLst>
                                      </p:cBhvr>
                                      <p:tavLst>
                                        <p:tav tm="0">
                                          <p:val>
                                            <p:fltVal val="0"/>
                                          </p:val>
                                        </p:tav>
                                        <p:tav tm="100000">
                                          <p:val>
                                            <p:strVal val="#ppt_w"/>
                                          </p:val>
                                        </p:tav>
                                      </p:tavLst>
                                    </p:anim>
                                    <p:anim calcmode="lin" valueType="num">
                                      <p:cBhvr>
                                        <p:cTn id="20" dur="500" fill="hold"/>
                                        <p:tgtEl>
                                          <p:spTgt spid="23"/>
                                        </p:tgtEl>
                                        <p:attrNameLst>
                                          <p:attrName>ppt_h</p:attrName>
                                        </p:attrNameLst>
                                      </p:cBhvr>
                                      <p:tavLst>
                                        <p:tav tm="0">
                                          <p:val>
                                            <p:fltVal val="0"/>
                                          </p:val>
                                        </p:tav>
                                        <p:tav tm="100000">
                                          <p:val>
                                            <p:strVal val="#ppt_h"/>
                                          </p:val>
                                        </p:tav>
                                      </p:tavLst>
                                    </p:anim>
                                    <p:animEffect transition="in" filter="fade">
                                      <p:cBhvr>
                                        <p:cTn id="21" dur="500"/>
                                        <p:tgtEl>
                                          <p:spTgt spid="23"/>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xit" presetSubtype="0" fill="hold" nodeType="clickEffect">
                                  <p:stCondLst>
                                    <p:cond delay="0"/>
                                  </p:stCondLst>
                                  <p:childTnLst>
                                    <p:set>
                                      <p:cBhvr>
                                        <p:cTn id="25" dur="1" fill="hold">
                                          <p:stCondLst>
                                            <p:cond delay="0"/>
                                          </p:stCondLst>
                                        </p:cTn>
                                        <p:tgtEl>
                                          <p:spTgt spid="19"/>
                                        </p:tgtEl>
                                        <p:attrNameLst>
                                          <p:attrName>style.visibility</p:attrName>
                                        </p:attrNameLst>
                                      </p:cBhvr>
                                      <p:to>
                                        <p:strVal val="hidden"/>
                                      </p:to>
                                    </p:set>
                                  </p:childTnLst>
                                </p:cTn>
                              </p:par>
                              <p:par>
                                <p:cTn id="26" presetID="64" presetClass="path" presetSubtype="0" accel="50000" decel="50000" fill="hold" nodeType="withEffect">
                                  <p:stCondLst>
                                    <p:cond delay="0"/>
                                  </p:stCondLst>
                                  <p:childTnLst>
                                    <p:animMotion origin="layout" path="M -1.04167E-6 2.59259E-6 L 0.00638 -0.18982 " pathEditMode="relative" rAng="0" ptsTypes="AA">
                                      <p:cBhvr>
                                        <p:cTn id="27" dur="500" fill="hold"/>
                                        <p:tgtEl>
                                          <p:spTgt spid="21"/>
                                        </p:tgtEl>
                                        <p:attrNameLst>
                                          <p:attrName>ppt_x</p:attrName>
                                          <p:attrName>ppt_y</p:attrName>
                                        </p:attrNameLst>
                                      </p:cBhvr>
                                      <p:rCtr x="313" y="-9491"/>
                                    </p:animMotion>
                                  </p:childTnLst>
                                </p:cTn>
                              </p:par>
                              <p:par>
                                <p:cTn id="28" presetID="64" presetClass="path" presetSubtype="0" accel="50000" decel="50000" fill="hold" nodeType="withEffect">
                                  <p:stCondLst>
                                    <p:cond delay="0"/>
                                  </p:stCondLst>
                                  <p:childTnLst>
                                    <p:animMotion origin="layout" path="M -1.04167E-6 7.40741E-7 L 0.33685 -0.32292 " pathEditMode="relative" rAng="0" ptsTypes="AA">
                                      <p:cBhvr>
                                        <p:cTn id="29" dur="500" fill="hold"/>
                                        <p:tgtEl>
                                          <p:spTgt spid="22"/>
                                        </p:tgtEl>
                                        <p:attrNameLst>
                                          <p:attrName>ppt_x</p:attrName>
                                          <p:attrName>ppt_y</p:attrName>
                                        </p:attrNameLst>
                                      </p:cBhvr>
                                      <p:rCtr x="16836" y="-16157"/>
                                    </p:animMotion>
                                  </p:childTnLst>
                                </p:cTn>
                              </p:par>
                              <p:par>
                                <p:cTn id="30" presetID="64" presetClass="path" presetSubtype="0" accel="50000" decel="50000" fill="hold" nodeType="withEffect">
                                  <p:stCondLst>
                                    <p:cond delay="0"/>
                                  </p:stCondLst>
                                  <p:childTnLst>
                                    <p:animMotion origin="layout" path="M -1.04167E-6 4.81481E-6 L 0.68438 -0.44792 " pathEditMode="relative" rAng="0" ptsTypes="AA">
                                      <p:cBhvr>
                                        <p:cTn id="31" dur="500" fill="hold"/>
                                        <p:tgtEl>
                                          <p:spTgt spid="23"/>
                                        </p:tgtEl>
                                        <p:attrNameLst>
                                          <p:attrName>ppt_x</p:attrName>
                                          <p:attrName>ppt_y</p:attrName>
                                        </p:attrNameLst>
                                      </p:cBhvr>
                                      <p:rCtr x="34219" y="-22407"/>
                                    </p:animMotion>
                                  </p:childTnLst>
                                </p:cTn>
                              </p:par>
                            </p:childTnLst>
                          </p:cTn>
                        </p:par>
                        <p:par>
                          <p:cTn id="32" fill="hold">
                            <p:stCondLst>
                              <p:cond delay="500"/>
                            </p:stCondLst>
                            <p:childTnLst>
                              <p:par>
                                <p:cTn id="33" presetID="1" presetClass="entr" presetSubtype="0" fill="hold" grpId="0" nodeType="afterEffect">
                                  <p:stCondLst>
                                    <p:cond delay="0"/>
                                  </p:stCondLst>
                                  <p:childTnLst>
                                    <p:set>
                                      <p:cBhvr>
                                        <p:cTn id="34" dur="1" fill="hold">
                                          <p:stCondLst>
                                            <p:cond delay="0"/>
                                          </p:stCondLst>
                                        </p:cTn>
                                        <p:tgtEl>
                                          <p:spTgt spid="30"/>
                                        </p:tgtEl>
                                        <p:attrNameLst>
                                          <p:attrName>style.visibility</p:attrName>
                                        </p:attrNameLst>
                                      </p:cBhvr>
                                      <p:to>
                                        <p:strVal val="visible"/>
                                      </p:to>
                                    </p:set>
                                  </p:childTnLst>
                                </p:cTn>
                              </p:par>
                            </p:childTnLst>
                          </p:cTn>
                        </p:par>
                        <p:par>
                          <p:cTn id="35" fill="hold">
                            <p:stCondLst>
                              <p:cond delay="500"/>
                            </p:stCondLst>
                            <p:childTnLst>
                              <p:par>
                                <p:cTn id="36" presetID="1" presetClass="entr" presetSubtype="0" fill="hold" grpId="0" nodeType="afterEffect">
                                  <p:stCondLst>
                                    <p:cond delay="0"/>
                                  </p:stCondLst>
                                  <p:childTnLst>
                                    <p:set>
                                      <p:cBhvr>
                                        <p:cTn id="37" dur="1" fill="hold">
                                          <p:stCondLst>
                                            <p:cond delay="0"/>
                                          </p:stCondLst>
                                        </p:cTn>
                                        <p:tgtEl>
                                          <p:spTgt spid="37"/>
                                        </p:tgtEl>
                                        <p:attrNameLst>
                                          <p:attrName>style.visibility</p:attrName>
                                        </p:attrNameLst>
                                      </p:cBhvr>
                                      <p:to>
                                        <p:strVal val="visible"/>
                                      </p:to>
                                    </p:set>
                                  </p:childTnLst>
                                </p:cTn>
                              </p:par>
                            </p:childTnLst>
                          </p:cTn>
                        </p:par>
                        <p:par>
                          <p:cTn id="38" fill="hold">
                            <p:stCondLst>
                              <p:cond delay="500"/>
                            </p:stCondLst>
                            <p:childTnLst>
                              <p:par>
                                <p:cTn id="39" presetID="1" presetClass="entr" presetSubtype="0" fill="hold" grpId="0" nodeType="afterEffect">
                                  <p:stCondLst>
                                    <p:cond delay="0"/>
                                  </p:stCondLst>
                                  <p:childTnLst>
                                    <p:set>
                                      <p:cBhvr>
                                        <p:cTn id="40"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7" grpId="0"/>
      <p:bldP spid="4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Date Placeholder 26">
            <a:extLst>
              <a:ext uri="{FF2B5EF4-FFF2-40B4-BE49-F238E27FC236}">
                <a16:creationId xmlns:a16="http://schemas.microsoft.com/office/drawing/2014/main" id="{41BB0124-3307-CF43-86C2-5A6C5F9A0A7A}"/>
              </a:ext>
            </a:extLst>
          </p:cNvPr>
          <p:cNvSpPr>
            <a:spLocks noGrp="1"/>
          </p:cNvSpPr>
          <p:nvPr>
            <p:ph type="dt" sz="half" idx="79"/>
          </p:nvPr>
        </p:nvSpPr>
        <p:spPr/>
        <p:txBody>
          <a:bodyPr/>
          <a:lstStyle/>
          <a:p>
            <a:fld id="{945536BC-BBEB-4F4F-93A5-563089229E2E}" type="datetime1">
              <a:rPr lang="ro-RO" smtClean="0"/>
              <a:t>01.02.2024</a:t>
            </a:fld>
            <a:endParaRPr lang="en-US" dirty="0"/>
          </a:p>
        </p:txBody>
      </p:sp>
      <p:sp>
        <p:nvSpPr>
          <p:cNvPr id="12" name="Slide Number Placeholder 28">
            <a:extLst>
              <a:ext uri="{FF2B5EF4-FFF2-40B4-BE49-F238E27FC236}">
                <a16:creationId xmlns:a16="http://schemas.microsoft.com/office/drawing/2014/main" id="{E1552519-4F67-0F46-AF8F-8FDA4D74C8B3}"/>
              </a:ext>
            </a:extLst>
          </p:cNvPr>
          <p:cNvSpPr>
            <a:spLocks noGrp="1"/>
          </p:cNvSpPr>
          <p:nvPr>
            <p:ph type="sldNum" sz="quarter" idx="81"/>
          </p:nvPr>
        </p:nvSpPr>
        <p:spPr/>
        <p:txBody>
          <a:bodyPr/>
          <a:lstStyle/>
          <a:p>
            <a:pPr algn="r"/>
            <a:fld id="{B6F15528-21DE-4FAA-801E-634DDDAF4B2B}" type="slidenum">
              <a:rPr lang="en-RO" smtClean="0"/>
              <a:pPr algn="r"/>
              <a:t>14</a:t>
            </a:fld>
            <a:endParaRPr lang="en-RO" dirty="0"/>
          </a:p>
        </p:txBody>
      </p:sp>
      <p:sp>
        <p:nvSpPr>
          <p:cNvPr id="7" name="Text Placeholder 2">
            <a:extLst>
              <a:ext uri="{FF2B5EF4-FFF2-40B4-BE49-F238E27FC236}">
                <a16:creationId xmlns:a16="http://schemas.microsoft.com/office/drawing/2014/main" id="{E577E251-8801-9400-474B-124093F818FF}"/>
              </a:ext>
            </a:extLst>
          </p:cNvPr>
          <p:cNvSpPr txBox="1">
            <a:spLocks/>
          </p:cNvSpPr>
          <p:nvPr/>
        </p:nvSpPr>
        <p:spPr>
          <a:xfrm>
            <a:off x="-117386" y="210323"/>
            <a:ext cx="3711487" cy="348300"/>
          </a:xfrm>
          <a:prstGeom prst="rect">
            <a:avLst/>
          </a:prstGeom>
        </p:spPr>
        <p:txBody>
          <a:bodyPr vert="horz" wrap="square" lIns="0" tIns="0" rIns="0" bIns="0" rtlCol="0">
            <a:spAutoFit/>
          </a:bodyPr>
          <a:lstStyle>
            <a:lvl1pPr marL="0" indent="0" algn="l" defTabSz="914344" rtl="0" eaLnBrk="1" latinLnBrk="0" hangingPunct="1">
              <a:lnSpc>
                <a:spcPct val="80000"/>
              </a:lnSpc>
              <a:spcBef>
                <a:spcPts val="0"/>
              </a:spcBef>
              <a:buClr>
                <a:schemeClr val="accent1"/>
              </a:buClr>
              <a:buFont typeface="Arial" panose="020B0604020202020204" pitchFamily="34" charset="0"/>
              <a:buNone/>
              <a:defRPr sz="5600" kern="1200" spc="-200" baseline="0">
                <a:solidFill>
                  <a:schemeClr val="accent1"/>
                </a:solidFill>
                <a:latin typeface="+mn-lt"/>
                <a:ea typeface="+mn-ea"/>
                <a:cs typeface="+mn-cs"/>
              </a:defRPr>
            </a:lvl1pPr>
            <a:lvl2pPr marL="270663" indent="-111123" algn="l" defTabSz="914344" rtl="0" eaLnBrk="1" latinLnBrk="0" hangingPunct="1">
              <a:lnSpc>
                <a:spcPct val="90000"/>
              </a:lnSpc>
              <a:spcBef>
                <a:spcPts val="500"/>
              </a:spcBef>
              <a:buClr>
                <a:schemeClr val="accent1"/>
              </a:buClr>
              <a:buFont typeface="Arial" panose="020B0604020202020204" pitchFamily="34" charset="0"/>
              <a:buChar char="•"/>
              <a:tabLst/>
              <a:defRPr sz="1000" kern="1200">
                <a:solidFill>
                  <a:srgbClr val="000000"/>
                </a:solidFill>
                <a:latin typeface="+mn-lt"/>
                <a:ea typeface="+mn-ea"/>
                <a:cs typeface="+mn-cs"/>
              </a:defRPr>
            </a:lvl2pPr>
            <a:lvl3pPr marL="448458" indent="-111123" algn="l" defTabSz="914344" rtl="0" eaLnBrk="1" latinLnBrk="0" hangingPunct="1">
              <a:lnSpc>
                <a:spcPct val="90000"/>
              </a:lnSpc>
              <a:spcBef>
                <a:spcPts val="500"/>
              </a:spcBef>
              <a:buClr>
                <a:schemeClr val="accent1"/>
              </a:buClr>
              <a:buFont typeface="Arial" panose="020B0604020202020204" pitchFamily="34" charset="0"/>
              <a:buChar char="•"/>
              <a:tabLst/>
              <a:defRPr sz="1000" kern="1200">
                <a:solidFill>
                  <a:srgbClr val="000000"/>
                </a:solidFill>
                <a:latin typeface="+mn-lt"/>
                <a:ea typeface="+mn-ea"/>
                <a:cs typeface="+mn-cs"/>
              </a:defRPr>
            </a:lvl3pPr>
            <a:lvl4pPr marL="625459" indent="-111123" algn="l" defTabSz="914344" rtl="0" eaLnBrk="1" latinLnBrk="0" hangingPunct="1">
              <a:lnSpc>
                <a:spcPct val="90000"/>
              </a:lnSpc>
              <a:spcBef>
                <a:spcPts val="500"/>
              </a:spcBef>
              <a:buClr>
                <a:schemeClr val="accent1"/>
              </a:buClr>
              <a:buFont typeface="Arial" panose="020B0604020202020204" pitchFamily="34" charset="0"/>
              <a:buChar char="•"/>
              <a:tabLst/>
              <a:defRPr sz="1000" kern="1200">
                <a:solidFill>
                  <a:srgbClr val="000000"/>
                </a:solidFill>
                <a:latin typeface="+mn-lt"/>
                <a:ea typeface="+mn-ea"/>
                <a:cs typeface="+mn-cs"/>
              </a:defRPr>
            </a:lvl4pPr>
            <a:lvl5pPr marL="825479" indent="-111123" algn="l" defTabSz="914344" rtl="0" eaLnBrk="1" latinLnBrk="0" hangingPunct="1">
              <a:lnSpc>
                <a:spcPct val="90000"/>
              </a:lnSpc>
              <a:spcBef>
                <a:spcPts val="500"/>
              </a:spcBef>
              <a:buClr>
                <a:schemeClr val="accent1"/>
              </a:buClr>
              <a:buFont typeface="Arial" panose="020B0604020202020204" pitchFamily="34" charset="0"/>
              <a:buChar char="•"/>
              <a:tabLst/>
              <a:defRPr sz="1000" kern="1200">
                <a:solidFill>
                  <a:srgbClr val="000000"/>
                </a:solidFill>
                <a:latin typeface="+mn-lt"/>
                <a:ea typeface="+mn-ea"/>
                <a:cs typeface="+mn-cs"/>
              </a:defRPr>
            </a:lvl5pPr>
            <a:lvl6pPr marL="2514444" indent="-228585" algn="l" defTabSz="91434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15" indent="-228585" algn="l" defTabSz="91434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785" indent="-228585" algn="l" defTabSz="91434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958" indent="-228585" algn="l" defTabSz="91434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2800" dirty="0">
                <a:solidFill>
                  <a:schemeClr val="bg1"/>
                </a:solidFill>
              </a:rPr>
              <a:t>Problem Statement</a:t>
            </a:r>
            <a:endParaRPr lang="uk-UA" sz="3200" dirty="0">
              <a:solidFill>
                <a:schemeClr val="bg1"/>
              </a:solidFill>
            </a:endParaRPr>
          </a:p>
        </p:txBody>
      </p:sp>
      <p:graphicFrame>
        <p:nvGraphicFramePr>
          <p:cNvPr id="19" name="Table 19">
            <a:extLst>
              <a:ext uri="{FF2B5EF4-FFF2-40B4-BE49-F238E27FC236}">
                <a16:creationId xmlns:a16="http://schemas.microsoft.com/office/drawing/2014/main" id="{7A8ABCB0-9DD0-9F6C-451F-6801482B4C12}"/>
              </a:ext>
            </a:extLst>
          </p:cNvPr>
          <p:cNvGraphicFramePr>
            <a:graphicFrameLocks noGrp="1"/>
          </p:cNvGraphicFramePr>
          <p:nvPr>
            <p:ph type="tbl" sz="quarter" idx="83"/>
          </p:nvPr>
        </p:nvGraphicFramePr>
        <p:xfrm>
          <a:off x="312928" y="1459643"/>
          <a:ext cx="3353816" cy="914400"/>
        </p:xfrm>
        <a:graphic>
          <a:graphicData uri="http://schemas.openxmlformats.org/drawingml/2006/table">
            <a:tbl>
              <a:tblPr firstRow="1" bandRow="1">
                <a:tableStyleId>{5C22544A-7EE6-4342-B048-85BDC9FD1C3A}</a:tableStyleId>
              </a:tblPr>
              <a:tblGrid>
                <a:gridCol w="3353816">
                  <a:extLst>
                    <a:ext uri="{9D8B030D-6E8A-4147-A177-3AD203B41FA5}">
                      <a16:colId xmlns:a16="http://schemas.microsoft.com/office/drawing/2014/main" val="658048454"/>
                    </a:ext>
                  </a:extLst>
                </a:gridCol>
              </a:tblGrid>
              <a:tr h="370840">
                <a:tc>
                  <a:txBody>
                    <a:bodyPr/>
                    <a:lstStyle/>
                    <a:p>
                      <a:r>
                        <a:rPr lang="de-DE" b="0" dirty="0"/>
                        <a:t>DURING THE CHARGING PROCESS 3 ERRORS ARE LOGGED IN THE DATA</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271308149"/>
                  </a:ext>
                </a:extLst>
              </a:tr>
            </a:tbl>
          </a:graphicData>
        </a:graphic>
      </p:graphicFrame>
      <p:graphicFrame>
        <p:nvGraphicFramePr>
          <p:cNvPr id="21" name="Table 19">
            <a:extLst>
              <a:ext uri="{FF2B5EF4-FFF2-40B4-BE49-F238E27FC236}">
                <a16:creationId xmlns:a16="http://schemas.microsoft.com/office/drawing/2014/main" id="{CE51CD5E-7748-70EA-472A-56719DDC3F28}"/>
              </a:ext>
            </a:extLst>
          </p:cNvPr>
          <p:cNvGraphicFramePr>
            <a:graphicFrameLocks/>
          </p:cNvGraphicFramePr>
          <p:nvPr/>
        </p:nvGraphicFramePr>
        <p:xfrm>
          <a:off x="312928" y="2817863"/>
          <a:ext cx="3353816" cy="640080"/>
        </p:xfrm>
        <a:graphic>
          <a:graphicData uri="http://schemas.openxmlformats.org/drawingml/2006/table">
            <a:tbl>
              <a:tblPr firstRow="1" bandRow="1">
                <a:tableStyleId>{5C22544A-7EE6-4342-B048-85BDC9FD1C3A}</a:tableStyleId>
              </a:tblPr>
              <a:tblGrid>
                <a:gridCol w="3353816">
                  <a:extLst>
                    <a:ext uri="{9D8B030D-6E8A-4147-A177-3AD203B41FA5}">
                      <a16:colId xmlns:a16="http://schemas.microsoft.com/office/drawing/2014/main" val="658048454"/>
                    </a:ext>
                  </a:extLst>
                </a:gridCol>
              </a:tblGrid>
              <a:tr h="370840">
                <a:tc>
                  <a:txBody>
                    <a:bodyPr/>
                    <a:lstStyle/>
                    <a:p>
                      <a:pPr marL="342900" indent="-342900">
                        <a:buFont typeface="+mj-lt"/>
                        <a:buAutoNum type="arabicPeriod"/>
                      </a:pPr>
                      <a:r>
                        <a:rPr lang="de-DE" b="0" dirty="0"/>
                        <a:t>Error </a:t>
                      </a:r>
                      <a:r>
                        <a:rPr lang="de-DE" b="0" dirty="0" err="1"/>
                        <a:t>Detected</a:t>
                      </a:r>
                      <a:r>
                        <a:rPr lang="de-DE" b="0" dirty="0"/>
                        <a:t> but </a:t>
                      </a:r>
                      <a:r>
                        <a:rPr lang="de-DE" b="0" dirty="0" err="1"/>
                        <a:t>Charging</a:t>
                      </a:r>
                      <a:r>
                        <a:rPr lang="de-DE" b="0" dirty="0"/>
                        <a:t> </a:t>
                      </a:r>
                      <a:r>
                        <a:rPr lang="de-DE" b="0" dirty="0" err="1"/>
                        <a:t>Continued</a:t>
                      </a:r>
                      <a:r>
                        <a:rPr lang="de-DE" b="0" dirty="0"/>
                        <a:t>.</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271308149"/>
                  </a:ext>
                </a:extLst>
              </a:tr>
            </a:tbl>
          </a:graphicData>
        </a:graphic>
      </p:graphicFrame>
      <p:graphicFrame>
        <p:nvGraphicFramePr>
          <p:cNvPr id="22" name="Table 19">
            <a:extLst>
              <a:ext uri="{FF2B5EF4-FFF2-40B4-BE49-F238E27FC236}">
                <a16:creationId xmlns:a16="http://schemas.microsoft.com/office/drawing/2014/main" id="{4A8899FC-19FE-97CE-382D-3263EBD3067D}"/>
              </a:ext>
            </a:extLst>
          </p:cNvPr>
          <p:cNvGraphicFramePr>
            <a:graphicFrameLocks/>
          </p:cNvGraphicFramePr>
          <p:nvPr>
            <p:extLst>
              <p:ext uri="{D42A27DB-BD31-4B8C-83A1-F6EECF244321}">
                <p14:modId xmlns:p14="http://schemas.microsoft.com/office/powerpoint/2010/main" val="3789467399"/>
              </p:ext>
            </p:extLst>
          </p:nvPr>
        </p:nvGraphicFramePr>
        <p:xfrm>
          <a:off x="312928" y="3730117"/>
          <a:ext cx="3353816" cy="640080"/>
        </p:xfrm>
        <a:graphic>
          <a:graphicData uri="http://schemas.openxmlformats.org/drawingml/2006/table">
            <a:tbl>
              <a:tblPr firstRow="1" bandRow="1">
                <a:tableStyleId>{5C22544A-7EE6-4342-B048-85BDC9FD1C3A}</a:tableStyleId>
              </a:tblPr>
              <a:tblGrid>
                <a:gridCol w="3353816">
                  <a:extLst>
                    <a:ext uri="{9D8B030D-6E8A-4147-A177-3AD203B41FA5}">
                      <a16:colId xmlns:a16="http://schemas.microsoft.com/office/drawing/2014/main" val="658048454"/>
                    </a:ext>
                  </a:extLst>
                </a:gridCol>
              </a:tblGrid>
              <a:tr h="370840">
                <a:tc>
                  <a:txBody>
                    <a:bodyPr/>
                    <a:lstStyle/>
                    <a:p>
                      <a:pPr marL="342900" indent="-342900">
                        <a:buFont typeface="+mj-lt"/>
                        <a:buAutoNum type="arabicPeriod" startAt="2"/>
                      </a:pPr>
                      <a:r>
                        <a:rPr lang="de-DE" b="0" dirty="0"/>
                        <a:t>Error </a:t>
                      </a:r>
                      <a:r>
                        <a:rPr lang="de-DE" b="0" dirty="0" err="1"/>
                        <a:t>Detected</a:t>
                      </a:r>
                      <a:r>
                        <a:rPr lang="de-DE" b="0" dirty="0"/>
                        <a:t> and </a:t>
                      </a:r>
                      <a:r>
                        <a:rPr lang="de-DE" b="0" dirty="0" err="1"/>
                        <a:t>Charging</a:t>
                      </a:r>
                      <a:r>
                        <a:rPr lang="de-DE" b="0" dirty="0"/>
                        <a:t> </a:t>
                      </a:r>
                      <a:r>
                        <a:rPr lang="de-DE" b="0" dirty="0" err="1"/>
                        <a:t>Stopped</a:t>
                      </a:r>
                      <a:r>
                        <a:rPr lang="de-DE" b="0" dirty="0"/>
                        <a:t>.</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271308149"/>
                  </a:ext>
                </a:extLst>
              </a:tr>
            </a:tbl>
          </a:graphicData>
        </a:graphic>
      </p:graphicFrame>
      <p:graphicFrame>
        <p:nvGraphicFramePr>
          <p:cNvPr id="23" name="Table 19">
            <a:extLst>
              <a:ext uri="{FF2B5EF4-FFF2-40B4-BE49-F238E27FC236}">
                <a16:creationId xmlns:a16="http://schemas.microsoft.com/office/drawing/2014/main" id="{42D16FA4-86CE-B7B8-B4B8-477CE96A71B2}"/>
              </a:ext>
            </a:extLst>
          </p:cNvPr>
          <p:cNvGraphicFramePr>
            <a:graphicFrameLocks/>
          </p:cNvGraphicFramePr>
          <p:nvPr>
            <p:extLst>
              <p:ext uri="{D42A27DB-BD31-4B8C-83A1-F6EECF244321}">
                <p14:modId xmlns:p14="http://schemas.microsoft.com/office/powerpoint/2010/main" val="936128624"/>
              </p:ext>
            </p:extLst>
          </p:nvPr>
        </p:nvGraphicFramePr>
        <p:xfrm>
          <a:off x="312928" y="4642371"/>
          <a:ext cx="3353816" cy="370840"/>
        </p:xfrm>
        <a:graphic>
          <a:graphicData uri="http://schemas.openxmlformats.org/drawingml/2006/table">
            <a:tbl>
              <a:tblPr firstRow="1" bandRow="1">
                <a:tableStyleId>{5C22544A-7EE6-4342-B048-85BDC9FD1C3A}</a:tableStyleId>
              </a:tblPr>
              <a:tblGrid>
                <a:gridCol w="3353816">
                  <a:extLst>
                    <a:ext uri="{9D8B030D-6E8A-4147-A177-3AD203B41FA5}">
                      <a16:colId xmlns:a16="http://schemas.microsoft.com/office/drawing/2014/main" val="658048454"/>
                    </a:ext>
                  </a:extLst>
                </a:gridCol>
              </a:tblGrid>
              <a:tr h="370840">
                <a:tc>
                  <a:txBody>
                    <a:bodyPr/>
                    <a:lstStyle/>
                    <a:p>
                      <a:pPr marL="342900" indent="-342900">
                        <a:buFont typeface="+mj-lt"/>
                        <a:buAutoNum type="arabicPeriod" startAt="3"/>
                      </a:pPr>
                      <a:r>
                        <a:rPr lang="de-DE" b="0" dirty="0"/>
                        <a:t>Error </a:t>
                      </a:r>
                      <a:r>
                        <a:rPr lang="de-DE" b="0" dirty="0" err="1"/>
                        <a:t>Shown</a:t>
                      </a:r>
                      <a:r>
                        <a:rPr lang="de-DE" b="0" dirty="0"/>
                        <a:t> on LED.</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271308149"/>
                  </a:ext>
                </a:extLst>
              </a:tr>
            </a:tbl>
          </a:graphicData>
        </a:graphic>
      </p:graphicFrame>
      <p:graphicFrame>
        <p:nvGraphicFramePr>
          <p:cNvPr id="2" name="Table 19">
            <a:extLst>
              <a:ext uri="{FF2B5EF4-FFF2-40B4-BE49-F238E27FC236}">
                <a16:creationId xmlns:a16="http://schemas.microsoft.com/office/drawing/2014/main" id="{F209C83C-4D05-6A3C-C27E-BBA6FABC7589}"/>
              </a:ext>
            </a:extLst>
          </p:cNvPr>
          <p:cNvGraphicFramePr>
            <a:graphicFrameLocks/>
          </p:cNvGraphicFramePr>
          <p:nvPr>
            <p:extLst>
              <p:ext uri="{D42A27DB-BD31-4B8C-83A1-F6EECF244321}">
                <p14:modId xmlns:p14="http://schemas.microsoft.com/office/powerpoint/2010/main" val="1323333323"/>
              </p:ext>
            </p:extLst>
          </p:nvPr>
        </p:nvGraphicFramePr>
        <p:xfrm>
          <a:off x="4419092" y="3226136"/>
          <a:ext cx="3353816" cy="1005840"/>
        </p:xfrm>
        <a:graphic>
          <a:graphicData uri="http://schemas.openxmlformats.org/drawingml/2006/table">
            <a:tbl>
              <a:tblPr firstRow="1" bandRow="1">
                <a:tableStyleId>{5C22544A-7EE6-4342-B048-85BDC9FD1C3A}</a:tableStyleId>
              </a:tblPr>
              <a:tblGrid>
                <a:gridCol w="3353816">
                  <a:extLst>
                    <a:ext uri="{9D8B030D-6E8A-4147-A177-3AD203B41FA5}">
                      <a16:colId xmlns:a16="http://schemas.microsoft.com/office/drawing/2014/main" val="658048454"/>
                    </a:ext>
                  </a:extLst>
                </a:gridCol>
              </a:tblGrid>
              <a:tr h="370840">
                <a:tc>
                  <a:txBody>
                    <a:bodyPr/>
                    <a:lstStyle/>
                    <a:p>
                      <a:pPr marL="0" indent="0">
                        <a:buFont typeface="Arial" panose="020B0604020202020204" pitchFamily="34" charset="0"/>
                        <a:buNone/>
                      </a:pPr>
                      <a:r>
                        <a:rPr lang="de-DE" sz="2000" b="0" dirty="0"/>
                        <a:t>WHICH KPI ARE CLOSELY RELATED OR CAN INDICATE THESE ERRORS?</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271308149"/>
                  </a:ext>
                </a:extLst>
              </a:tr>
            </a:tbl>
          </a:graphicData>
        </a:graphic>
      </p:graphicFrame>
      <p:graphicFrame>
        <p:nvGraphicFramePr>
          <p:cNvPr id="3" name="Table 19">
            <a:extLst>
              <a:ext uri="{FF2B5EF4-FFF2-40B4-BE49-F238E27FC236}">
                <a16:creationId xmlns:a16="http://schemas.microsoft.com/office/drawing/2014/main" id="{32166654-F258-EA1C-9F01-DFF369C186AF}"/>
              </a:ext>
            </a:extLst>
          </p:cNvPr>
          <p:cNvGraphicFramePr>
            <a:graphicFrameLocks/>
          </p:cNvGraphicFramePr>
          <p:nvPr>
            <p:extLst>
              <p:ext uri="{D42A27DB-BD31-4B8C-83A1-F6EECF244321}">
                <p14:modId xmlns:p14="http://schemas.microsoft.com/office/powerpoint/2010/main" val="685077756"/>
              </p:ext>
            </p:extLst>
          </p:nvPr>
        </p:nvGraphicFramePr>
        <p:xfrm>
          <a:off x="8406384" y="1459643"/>
          <a:ext cx="3353816" cy="1188720"/>
        </p:xfrm>
        <a:graphic>
          <a:graphicData uri="http://schemas.openxmlformats.org/drawingml/2006/table">
            <a:tbl>
              <a:tblPr firstRow="1" bandRow="1">
                <a:tableStyleId>{5C22544A-7EE6-4342-B048-85BDC9FD1C3A}</a:tableStyleId>
              </a:tblPr>
              <a:tblGrid>
                <a:gridCol w="3353816">
                  <a:extLst>
                    <a:ext uri="{9D8B030D-6E8A-4147-A177-3AD203B41FA5}">
                      <a16:colId xmlns:a16="http://schemas.microsoft.com/office/drawing/2014/main" val="658048454"/>
                    </a:ext>
                  </a:extLst>
                </a:gridCol>
              </a:tblGrid>
              <a:tr h="370840">
                <a:tc>
                  <a:txBody>
                    <a:bodyPr/>
                    <a:lstStyle/>
                    <a:p>
                      <a:r>
                        <a:rPr lang="de-DE" b="0" dirty="0"/>
                        <a:t>THE LARGE AMOUNT OF DATA CAN REVEAL A LOT INSIGHTS</a:t>
                      </a:r>
                    </a:p>
                    <a:p>
                      <a:endParaRPr lang="de-DE" b="0" dirty="0"/>
                    </a:p>
                    <a:p>
                      <a:r>
                        <a:rPr lang="de-DE" b="0" dirty="0"/>
                        <a:t>SUCH AS,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271308149"/>
                  </a:ext>
                </a:extLst>
              </a:tr>
            </a:tbl>
          </a:graphicData>
        </a:graphic>
      </p:graphicFrame>
      <p:graphicFrame>
        <p:nvGraphicFramePr>
          <p:cNvPr id="4" name="Table 19">
            <a:extLst>
              <a:ext uri="{FF2B5EF4-FFF2-40B4-BE49-F238E27FC236}">
                <a16:creationId xmlns:a16="http://schemas.microsoft.com/office/drawing/2014/main" id="{E4403BDF-449F-B590-C2D7-D3213F808AB5}"/>
              </a:ext>
            </a:extLst>
          </p:cNvPr>
          <p:cNvGraphicFramePr>
            <a:graphicFrameLocks/>
          </p:cNvGraphicFramePr>
          <p:nvPr>
            <p:extLst>
              <p:ext uri="{D42A27DB-BD31-4B8C-83A1-F6EECF244321}">
                <p14:modId xmlns:p14="http://schemas.microsoft.com/office/powerpoint/2010/main" val="1521598826"/>
              </p:ext>
            </p:extLst>
          </p:nvPr>
        </p:nvGraphicFramePr>
        <p:xfrm>
          <a:off x="8406384" y="2817863"/>
          <a:ext cx="3353816" cy="640080"/>
        </p:xfrm>
        <a:graphic>
          <a:graphicData uri="http://schemas.openxmlformats.org/drawingml/2006/table">
            <a:tbl>
              <a:tblPr firstRow="1" bandRow="1">
                <a:tableStyleId>{5C22544A-7EE6-4342-B048-85BDC9FD1C3A}</a:tableStyleId>
              </a:tblPr>
              <a:tblGrid>
                <a:gridCol w="3353816">
                  <a:extLst>
                    <a:ext uri="{9D8B030D-6E8A-4147-A177-3AD203B41FA5}">
                      <a16:colId xmlns:a16="http://schemas.microsoft.com/office/drawing/2014/main" val="658048454"/>
                    </a:ext>
                  </a:extLst>
                </a:gridCol>
              </a:tblGrid>
              <a:tr h="370840">
                <a:tc>
                  <a:txBody>
                    <a:bodyPr/>
                    <a:lstStyle/>
                    <a:p>
                      <a:pPr marL="342900" indent="-342900">
                        <a:buFont typeface="+mj-lt"/>
                        <a:buAutoNum type="arabicPeriod"/>
                      </a:pPr>
                      <a:r>
                        <a:rPr lang="de-DE" b="0" dirty="0" err="1"/>
                        <a:t>With</a:t>
                      </a:r>
                      <a:r>
                        <a:rPr lang="de-DE" b="0" dirty="0"/>
                        <a:t> </a:t>
                      </a:r>
                      <a:r>
                        <a:rPr lang="de-DE" b="0" dirty="0" err="1"/>
                        <a:t>which</a:t>
                      </a:r>
                      <a:r>
                        <a:rPr lang="de-DE" b="0" dirty="0"/>
                        <a:t> CPO </a:t>
                      </a:r>
                      <a:r>
                        <a:rPr lang="de-DE" b="0" dirty="0" err="1"/>
                        <a:t>errors</a:t>
                      </a:r>
                      <a:r>
                        <a:rPr lang="de-DE" b="0" dirty="0"/>
                        <a:t> </a:t>
                      </a:r>
                      <a:r>
                        <a:rPr lang="de-DE" b="0" dirty="0" err="1"/>
                        <a:t>are</a:t>
                      </a:r>
                      <a:r>
                        <a:rPr lang="de-DE" b="0" dirty="0"/>
                        <a:t> </a:t>
                      </a:r>
                      <a:r>
                        <a:rPr lang="de-DE" b="0" dirty="0" err="1"/>
                        <a:t>happening</a:t>
                      </a:r>
                      <a:r>
                        <a:rPr lang="de-DE" b="0" dirty="0"/>
                        <a:t> </a:t>
                      </a:r>
                      <a:r>
                        <a:rPr lang="de-DE" b="0" dirty="0" err="1"/>
                        <a:t>more</a:t>
                      </a:r>
                      <a:r>
                        <a:rPr lang="de-DE" b="0" dirty="0"/>
                        <a:t> </a:t>
                      </a:r>
                      <a:r>
                        <a:rPr lang="de-DE" b="0" dirty="0" err="1"/>
                        <a:t>Frequently</a:t>
                      </a:r>
                      <a:r>
                        <a:rPr lang="de-DE" b="0" dirty="0"/>
                        <a:t>.</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271308149"/>
                  </a:ext>
                </a:extLst>
              </a:tr>
            </a:tbl>
          </a:graphicData>
        </a:graphic>
      </p:graphicFrame>
      <p:graphicFrame>
        <p:nvGraphicFramePr>
          <p:cNvPr id="6" name="Table 19">
            <a:extLst>
              <a:ext uri="{FF2B5EF4-FFF2-40B4-BE49-F238E27FC236}">
                <a16:creationId xmlns:a16="http://schemas.microsoft.com/office/drawing/2014/main" id="{7189CB6F-124E-59C8-84E0-8B2A6158D8F0}"/>
              </a:ext>
            </a:extLst>
          </p:cNvPr>
          <p:cNvGraphicFramePr>
            <a:graphicFrameLocks/>
          </p:cNvGraphicFramePr>
          <p:nvPr>
            <p:extLst>
              <p:ext uri="{D42A27DB-BD31-4B8C-83A1-F6EECF244321}">
                <p14:modId xmlns:p14="http://schemas.microsoft.com/office/powerpoint/2010/main" val="3437105123"/>
              </p:ext>
            </p:extLst>
          </p:nvPr>
        </p:nvGraphicFramePr>
        <p:xfrm>
          <a:off x="8406384" y="3730117"/>
          <a:ext cx="3353816" cy="914400"/>
        </p:xfrm>
        <a:graphic>
          <a:graphicData uri="http://schemas.openxmlformats.org/drawingml/2006/table">
            <a:tbl>
              <a:tblPr firstRow="1" bandRow="1">
                <a:tableStyleId>{5C22544A-7EE6-4342-B048-85BDC9FD1C3A}</a:tableStyleId>
              </a:tblPr>
              <a:tblGrid>
                <a:gridCol w="3353816">
                  <a:extLst>
                    <a:ext uri="{9D8B030D-6E8A-4147-A177-3AD203B41FA5}">
                      <a16:colId xmlns:a16="http://schemas.microsoft.com/office/drawing/2014/main" val="658048454"/>
                    </a:ext>
                  </a:extLst>
                </a:gridCol>
              </a:tblGrid>
              <a:tr h="370840">
                <a:tc>
                  <a:txBody>
                    <a:bodyPr/>
                    <a:lstStyle/>
                    <a:p>
                      <a:pPr marL="342900" indent="-342900">
                        <a:buFont typeface="+mj-lt"/>
                        <a:buAutoNum type="arabicPeriod" startAt="2"/>
                      </a:pPr>
                      <a:r>
                        <a:rPr lang="de-DE" b="0" dirty="0"/>
                        <a:t>In </a:t>
                      </a:r>
                      <a:r>
                        <a:rPr lang="de-DE" b="0" dirty="0" err="1"/>
                        <a:t>which</a:t>
                      </a:r>
                      <a:r>
                        <a:rPr lang="de-DE" b="0" dirty="0"/>
                        <a:t> </a:t>
                      </a:r>
                      <a:r>
                        <a:rPr lang="de-DE" b="0" dirty="0" err="1"/>
                        <a:t>country</a:t>
                      </a:r>
                      <a:r>
                        <a:rPr lang="de-DE" b="0" dirty="0"/>
                        <a:t> </a:t>
                      </a:r>
                      <a:r>
                        <a:rPr lang="de-DE" b="0" dirty="0" err="1"/>
                        <a:t>vehicle</a:t>
                      </a:r>
                      <a:r>
                        <a:rPr lang="de-DE" b="0" dirty="0"/>
                        <a:t> </a:t>
                      </a:r>
                      <a:r>
                        <a:rPr lang="de-DE" b="0" dirty="0" err="1"/>
                        <a:t>is</a:t>
                      </a:r>
                      <a:r>
                        <a:rPr lang="de-DE" b="0" dirty="0"/>
                        <a:t> </a:t>
                      </a:r>
                      <a:r>
                        <a:rPr lang="de-DE" b="0" dirty="0" err="1"/>
                        <a:t>charged</a:t>
                      </a:r>
                      <a:r>
                        <a:rPr lang="de-DE" b="0" dirty="0"/>
                        <a:t> </a:t>
                      </a:r>
                      <a:r>
                        <a:rPr lang="de-DE" b="0" dirty="0" err="1"/>
                        <a:t>more</a:t>
                      </a:r>
                      <a:r>
                        <a:rPr lang="de-DE" b="0" dirty="0"/>
                        <a:t> </a:t>
                      </a:r>
                      <a:r>
                        <a:rPr lang="de-DE" b="0" dirty="0" err="1"/>
                        <a:t>with</a:t>
                      </a:r>
                      <a:r>
                        <a:rPr lang="de-DE" b="0" dirty="0"/>
                        <a:t> High Power </a:t>
                      </a:r>
                      <a:r>
                        <a:rPr lang="de-DE" b="0" dirty="0" err="1"/>
                        <a:t>chargers</a:t>
                      </a:r>
                      <a:r>
                        <a:rPr lang="de-DE" b="0" dirty="0"/>
                        <a:t>.</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271308149"/>
                  </a:ext>
                </a:extLst>
              </a:tr>
            </a:tbl>
          </a:graphicData>
        </a:graphic>
      </p:graphicFrame>
      <p:graphicFrame>
        <p:nvGraphicFramePr>
          <p:cNvPr id="9" name="Table 19">
            <a:extLst>
              <a:ext uri="{FF2B5EF4-FFF2-40B4-BE49-F238E27FC236}">
                <a16:creationId xmlns:a16="http://schemas.microsoft.com/office/drawing/2014/main" id="{8A4A50BD-8C8C-2791-5130-06B6DFF3E6A4}"/>
              </a:ext>
            </a:extLst>
          </p:cNvPr>
          <p:cNvGraphicFramePr>
            <a:graphicFrameLocks/>
          </p:cNvGraphicFramePr>
          <p:nvPr>
            <p:extLst>
              <p:ext uri="{D42A27DB-BD31-4B8C-83A1-F6EECF244321}">
                <p14:modId xmlns:p14="http://schemas.microsoft.com/office/powerpoint/2010/main" val="4165834587"/>
              </p:ext>
            </p:extLst>
          </p:nvPr>
        </p:nvGraphicFramePr>
        <p:xfrm>
          <a:off x="8406384" y="4813623"/>
          <a:ext cx="3353816" cy="914400"/>
        </p:xfrm>
        <a:graphic>
          <a:graphicData uri="http://schemas.openxmlformats.org/drawingml/2006/table">
            <a:tbl>
              <a:tblPr firstRow="1" bandRow="1">
                <a:tableStyleId>{5C22544A-7EE6-4342-B048-85BDC9FD1C3A}</a:tableStyleId>
              </a:tblPr>
              <a:tblGrid>
                <a:gridCol w="3353816">
                  <a:extLst>
                    <a:ext uri="{9D8B030D-6E8A-4147-A177-3AD203B41FA5}">
                      <a16:colId xmlns:a16="http://schemas.microsoft.com/office/drawing/2014/main" val="658048454"/>
                    </a:ext>
                  </a:extLst>
                </a:gridCol>
              </a:tblGrid>
              <a:tr h="370840">
                <a:tc>
                  <a:txBody>
                    <a:bodyPr/>
                    <a:lstStyle/>
                    <a:p>
                      <a:pPr marL="342900" indent="-342900">
                        <a:buFont typeface="+mj-lt"/>
                        <a:buAutoNum type="arabicPeriod" startAt="3"/>
                      </a:pPr>
                      <a:r>
                        <a:rPr lang="de-DE" b="0" dirty="0"/>
                        <a:t>In </a:t>
                      </a:r>
                      <a:r>
                        <a:rPr lang="de-DE" b="0" dirty="0" err="1"/>
                        <a:t>which</a:t>
                      </a:r>
                      <a:r>
                        <a:rPr lang="de-DE" b="0" dirty="0"/>
                        <a:t> </a:t>
                      </a:r>
                      <a:r>
                        <a:rPr lang="de-DE" b="0" dirty="0" err="1"/>
                        <a:t>conditions</a:t>
                      </a:r>
                      <a:r>
                        <a:rPr lang="de-DE" b="0" dirty="0"/>
                        <a:t> </a:t>
                      </a:r>
                      <a:r>
                        <a:rPr lang="de-DE" b="0" dirty="0" err="1"/>
                        <a:t>vehicles</a:t>
                      </a:r>
                      <a:r>
                        <a:rPr lang="de-DE" b="0" dirty="0"/>
                        <a:t> </a:t>
                      </a:r>
                      <a:r>
                        <a:rPr lang="de-DE" b="0" dirty="0" err="1"/>
                        <a:t>are</a:t>
                      </a:r>
                      <a:r>
                        <a:rPr lang="de-DE" b="0" dirty="0"/>
                        <a:t> </a:t>
                      </a:r>
                      <a:r>
                        <a:rPr lang="de-DE" b="0" dirty="0" err="1"/>
                        <a:t>getting</a:t>
                      </a:r>
                      <a:r>
                        <a:rPr lang="de-DE" b="0" dirty="0"/>
                        <a:t> </a:t>
                      </a:r>
                      <a:r>
                        <a:rPr lang="de-DE" b="0" dirty="0" err="1"/>
                        <a:t>charged</a:t>
                      </a:r>
                      <a:r>
                        <a:rPr lang="de-DE" b="0" dirty="0"/>
                        <a:t> </a:t>
                      </a:r>
                      <a:r>
                        <a:rPr lang="de-DE" b="0" dirty="0" err="1"/>
                        <a:t>faster</a:t>
                      </a:r>
                      <a:r>
                        <a:rPr lang="de-DE" b="0" dirty="0"/>
                        <a:t> </a:t>
                      </a:r>
                      <a:r>
                        <a:rPr lang="de-DE" b="0" dirty="0" err="1"/>
                        <a:t>or</a:t>
                      </a:r>
                      <a:r>
                        <a:rPr lang="de-DE" b="0" dirty="0"/>
                        <a:t> </a:t>
                      </a:r>
                      <a:r>
                        <a:rPr lang="de-DE" b="0" dirty="0" err="1"/>
                        <a:t>slower</a:t>
                      </a:r>
                      <a:r>
                        <a:rPr lang="de-DE" b="0" dirty="0"/>
                        <a:t>.</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271308149"/>
                  </a:ext>
                </a:extLst>
              </a:tr>
            </a:tbl>
          </a:graphicData>
        </a:graphic>
      </p:graphicFrame>
      <p:graphicFrame>
        <p:nvGraphicFramePr>
          <p:cNvPr id="13" name="Table 19">
            <a:extLst>
              <a:ext uri="{FF2B5EF4-FFF2-40B4-BE49-F238E27FC236}">
                <a16:creationId xmlns:a16="http://schemas.microsoft.com/office/drawing/2014/main" id="{4E9B0DCB-8542-E5D9-FE9E-C709A2E4A8D6}"/>
              </a:ext>
            </a:extLst>
          </p:cNvPr>
          <p:cNvGraphicFramePr>
            <a:graphicFrameLocks/>
          </p:cNvGraphicFramePr>
          <p:nvPr>
            <p:extLst>
              <p:ext uri="{D42A27DB-BD31-4B8C-83A1-F6EECF244321}">
                <p14:modId xmlns:p14="http://schemas.microsoft.com/office/powerpoint/2010/main" val="66544698"/>
              </p:ext>
            </p:extLst>
          </p:nvPr>
        </p:nvGraphicFramePr>
        <p:xfrm>
          <a:off x="4419091" y="3226136"/>
          <a:ext cx="3353816" cy="1310640"/>
        </p:xfrm>
        <a:graphic>
          <a:graphicData uri="http://schemas.openxmlformats.org/drawingml/2006/table">
            <a:tbl>
              <a:tblPr firstRow="1" bandRow="1">
                <a:tableStyleId>{5C22544A-7EE6-4342-B048-85BDC9FD1C3A}</a:tableStyleId>
              </a:tblPr>
              <a:tblGrid>
                <a:gridCol w="3353816">
                  <a:extLst>
                    <a:ext uri="{9D8B030D-6E8A-4147-A177-3AD203B41FA5}">
                      <a16:colId xmlns:a16="http://schemas.microsoft.com/office/drawing/2014/main" val="658048454"/>
                    </a:ext>
                  </a:extLst>
                </a:gridCol>
              </a:tblGrid>
              <a:tr h="370840">
                <a:tc>
                  <a:txBody>
                    <a:bodyPr/>
                    <a:lstStyle/>
                    <a:p>
                      <a:pPr marL="0" indent="0">
                        <a:buFont typeface="Arial" panose="020B0604020202020204" pitchFamily="34" charset="0"/>
                        <a:buNone/>
                      </a:pPr>
                      <a:r>
                        <a:rPr lang="de-DE" sz="2000" b="0" dirty="0"/>
                        <a:t>TO FIND FOR UNDERLYING PATTERNS IN THE CHARGING BEHAVIOUR OF THE VEHICLE.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271308149"/>
                  </a:ext>
                </a:extLst>
              </a:tr>
            </a:tbl>
          </a:graphicData>
        </a:graphic>
      </p:graphicFrame>
      <p:pic>
        <p:nvPicPr>
          <p:cNvPr id="16" name="Picture 15">
            <a:extLst>
              <a:ext uri="{FF2B5EF4-FFF2-40B4-BE49-F238E27FC236}">
                <a16:creationId xmlns:a16="http://schemas.microsoft.com/office/drawing/2014/main" id="{5A8E2CF7-E9D3-D397-C44D-0FC535878C99}"/>
              </a:ext>
            </a:extLst>
          </p:cNvPr>
          <p:cNvPicPr>
            <a:picLocks noChangeAspect="1"/>
          </p:cNvPicPr>
          <p:nvPr/>
        </p:nvPicPr>
        <p:blipFill>
          <a:blip r:embed="rId2"/>
          <a:stretch>
            <a:fillRect/>
          </a:stretch>
        </p:blipFill>
        <p:spPr>
          <a:xfrm>
            <a:off x="4258235" y="6441940"/>
            <a:ext cx="3675529" cy="282487"/>
          </a:xfrm>
          <a:prstGeom prst="rect">
            <a:avLst/>
          </a:prstGeom>
        </p:spPr>
      </p:pic>
      <p:pic>
        <p:nvPicPr>
          <p:cNvPr id="17" name="Picture 16">
            <a:extLst>
              <a:ext uri="{FF2B5EF4-FFF2-40B4-BE49-F238E27FC236}">
                <a16:creationId xmlns:a16="http://schemas.microsoft.com/office/drawing/2014/main" id="{5ACF304C-C8A3-69C4-77A7-5B3ED997E1FB}"/>
              </a:ext>
            </a:extLst>
          </p:cNvPr>
          <p:cNvPicPr>
            <a:picLocks noChangeAspect="1"/>
          </p:cNvPicPr>
          <p:nvPr/>
        </p:nvPicPr>
        <p:blipFill rotWithShape="1">
          <a:blip r:embed="rId3"/>
          <a:srcRect r="80874" b="3829"/>
          <a:stretch/>
        </p:blipFill>
        <p:spPr>
          <a:xfrm>
            <a:off x="10764165" y="6441940"/>
            <a:ext cx="771020" cy="270326"/>
          </a:xfrm>
          <a:prstGeom prst="rect">
            <a:avLst/>
          </a:prstGeom>
        </p:spPr>
      </p:pic>
    </p:spTree>
    <p:extLst>
      <p:ext uri="{BB962C8B-B14F-4D97-AF65-F5344CB8AC3E}">
        <p14:creationId xmlns:p14="http://schemas.microsoft.com/office/powerpoint/2010/main" val="243873327"/>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26" presetClass="emph" presetSubtype="0" fill="hold" nodeType="withEffect">
                                  <p:stCondLst>
                                    <p:cond delay="0"/>
                                  </p:stCondLst>
                                  <p:childTnLst>
                                    <p:animEffect transition="out" filter="fade">
                                      <p:cBhvr>
                                        <p:cTn id="8" dur="500" tmFilter="0, 0; .2, .5; .8, .5; 1, 0"/>
                                        <p:tgtEl>
                                          <p:spTgt spid="2"/>
                                        </p:tgtEl>
                                      </p:cBhvr>
                                    </p:animEffect>
                                    <p:animScale>
                                      <p:cBhvr>
                                        <p:cTn id="9" dur="250" autoRev="1" fill="hold"/>
                                        <p:tgtEl>
                                          <p:spTgt spid="2"/>
                                        </p:tgtEl>
                                      </p:cBhvr>
                                      <p:by x="105000" y="105000"/>
                                    </p:animScale>
                                  </p:childTnLst>
                                </p:cTn>
                              </p:par>
                              <p:par>
                                <p:cTn id="10" presetID="26" presetClass="emph" presetSubtype="0" fill="hold" nodeType="withEffect">
                                  <p:stCondLst>
                                    <p:cond delay="0"/>
                                  </p:stCondLst>
                                  <p:childTnLst>
                                    <p:animEffect transition="out" filter="fade">
                                      <p:cBhvr>
                                        <p:cTn id="11" dur="500" tmFilter="0, 0; .2, .5; .8, .5; 1, 0"/>
                                        <p:tgtEl>
                                          <p:spTgt spid="21"/>
                                        </p:tgtEl>
                                      </p:cBhvr>
                                    </p:animEffect>
                                    <p:animScale>
                                      <p:cBhvr>
                                        <p:cTn id="12" dur="250" autoRev="1" fill="hold"/>
                                        <p:tgtEl>
                                          <p:spTgt spid="21"/>
                                        </p:tgtEl>
                                      </p:cBhvr>
                                      <p:by x="105000" y="105000"/>
                                    </p:animScale>
                                  </p:childTnLst>
                                </p:cTn>
                              </p:par>
                              <p:par>
                                <p:cTn id="13" presetID="26" presetClass="emph" presetSubtype="0" fill="hold" nodeType="withEffect">
                                  <p:stCondLst>
                                    <p:cond delay="0"/>
                                  </p:stCondLst>
                                  <p:childTnLst>
                                    <p:animEffect transition="out" filter="fade">
                                      <p:cBhvr>
                                        <p:cTn id="14" dur="500" tmFilter="0, 0; .2, .5; .8, .5; 1, 0"/>
                                        <p:tgtEl>
                                          <p:spTgt spid="22"/>
                                        </p:tgtEl>
                                      </p:cBhvr>
                                    </p:animEffect>
                                    <p:animScale>
                                      <p:cBhvr>
                                        <p:cTn id="15" dur="250" autoRev="1" fill="hold"/>
                                        <p:tgtEl>
                                          <p:spTgt spid="22"/>
                                        </p:tgtEl>
                                      </p:cBhvr>
                                      <p:by x="105000" y="105000"/>
                                    </p:animScale>
                                  </p:childTnLst>
                                </p:cTn>
                              </p:par>
                              <p:par>
                                <p:cTn id="16" presetID="26" presetClass="emph" presetSubtype="0" fill="hold" nodeType="withEffect">
                                  <p:stCondLst>
                                    <p:cond delay="0"/>
                                  </p:stCondLst>
                                  <p:childTnLst>
                                    <p:animEffect transition="out" filter="fade">
                                      <p:cBhvr>
                                        <p:cTn id="17" dur="500" tmFilter="0, 0; .2, .5; .8, .5; 1, 0"/>
                                        <p:tgtEl>
                                          <p:spTgt spid="23"/>
                                        </p:tgtEl>
                                      </p:cBhvr>
                                    </p:animEffect>
                                    <p:animScale>
                                      <p:cBhvr>
                                        <p:cTn id="18" dur="250" autoRev="1" fill="hold"/>
                                        <p:tgtEl>
                                          <p:spTgt spid="23"/>
                                        </p:tgtEl>
                                      </p:cBhvr>
                                      <p:by x="105000" y="105000"/>
                                    </p:animScale>
                                  </p:childTnLst>
                                </p:cTn>
                              </p:par>
                            </p:childTnLst>
                          </p:cTn>
                        </p:par>
                      </p:childTnLst>
                    </p:cTn>
                  </p:par>
                  <p:par>
                    <p:cTn id="19" fill="hold">
                      <p:stCondLst>
                        <p:cond delay="indefinite"/>
                      </p:stCondLst>
                      <p:childTnLst>
                        <p:par>
                          <p:cTn id="20" fill="hold">
                            <p:stCondLst>
                              <p:cond delay="0"/>
                            </p:stCondLst>
                            <p:childTnLst>
                              <p:par>
                                <p:cTn id="21" presetID="64" presetClass="path" presetSubtype="0" accel="50000" decel="50000" fill="hold" nodeType="clickEffect">
                                  <p:stCondLst>
                                    <p:cond delay="0"/>
                                  </p:stCondLst>
                                  <p:childTnLst>
                                    <p:animMotion origin="layout" path="M 0 0 L 0.00065 -0.25856 " pathEditMode="relative" rAng="0" ptsTypes="AA">
                                      <p:cBhvr>
                                        <p:cTn id="22" dur="500" fill="hold"/>
                                        <p:tgtEl>
                                          <p:spTgt spid="2"/>
                                        </p:tgtEl>
                                        <p:attrNameLst>
                                          <p:attrName>ppt_x</p:attrName>
                                          <p:attrName>ppt_y</p:attrName>
                                        </p:attrNameLst>
                                      </p:cBhvr>
                                      <p:rCtr x="26" y="-12940"/>
                                    </p:animMotion>
                                  </p:childTnLst>
                                </p:cTn>
                              </p:par>
                            </p:childTnLst>
                          </p:cTn>
                        </p:par>
                        <p:par>
                          <p:cTn id="23" fill="hold">
                            <p:stCondLst>
                              <p:cond delay="500"/>
                            </p:stCondLst>
                            <p:childTnLst>
                              <p:par>
                                <p:cTn id="24" presetID="1" presetClass="entr" presetSubtype="0" fill="hold" nodeType="afterEffect">
                                  <p:stCondLst>
                                    <p:cond delay="0"/>
                                  </p:stCondLst>
                                  <p:childTnLst>
                                    <p:set>
                                      <p:cBhvr>
                                        <p:cTn id="25" dur="1" fill="hold">
                                          <p:stCondLst>
                                            <p:cond delay="0"/>
                                          </p:stCondLst>
                                        </p:cTn>
                                        <p:tgtEl>
                                          <p:spTgt spid="3"/>
                                        </p:tgtEl>
                                        <p:attrNameLst>
                                          <p:attrName>style.visibility</p:attrName>
                                        </p:attrNameLst>
                                      </p:cBhvr>
                                      <p:to>
                                        <p:strVal val="visible"/>
                                      </p:to>
                                    </p:set>
                                  </p:childTnLst>
                                </p:cTn>
                              </p:par>
                            </p:childTnLst>
                          </p:cTn>
                        </p:par>
                        <p:par>
                          <p:cTn id="26" fill="hold">
                            <p:stCondLst>
                              <p:cond delay="500"/>
                            </p:stCondLst>
                            <p:childTnLst>
                              <p:par>
                                <p:cTn id="27" presetID="53" presetClass="entr" presetSubtype="16" fill="hold" nodeType="afterEffect">
                                  <p:stCondLst>
                                    <p:cond delay="0"/>
                                  </p:stCondLst>
                                  <p:childTnLst>
                                    <p:set>
                                      <p:cBhvr>
                                        <p:cTn id="28" dur="1" fill="hold">
                                          <p:stCondLst>
                                            <p:cond delay="0"/>
                                          </p:stCondLst>
                                        </p:cTn>
                                        <p:tgtEl>
                                          <p:spTgt spid="4"/>
                                        </p:tgtEl>
                                        <p:attrNameLst>
                                          <p:attrName>style.visibility</p:attrName>
                                        </p:attrNameLst>
                                      </p:cBhvr>
                                      <p:to>
                                        <p:strVal val="visible"/>
                                      </p:to>
                                    </p:set>
                                    <p:anim calcmode="lin" valueType="num">
                                      <p:cBhvr>
                                        <p:cTn id="29" dur="500" fill="hold"/>
                                        <p:tgtEl>
                                          <p:spTgt spid="4"/>
                                        </p:tgtEl>
                                        <p:attrNameLst>
                                          <p:attrName>ppt_w</p:attrName>
                                        </p:attrNameLst>
                                      </p:cBhvr>
                                      <p:tavLst>
                                        <p:tav tm="0">
                                          <p:val>
                                            <p:fltVal val="0"/>
                                          </p:val>
                                        </p:tav>
                                        <p:tav tm="100000">
                                          <p:val>
                                            <p:strVal val="#ppt_w"/>
                                          </p:val>
                                        </p:tav>
                                      </p:tavLst>
                                    </p:anim>
                                    <p:anim calcmode="lin" valueType="num">
                                      <p:cBhvr>
                                        <p:cTn id="30" dur="500" fill="hold"/>
                                        <p:tgtEl>
                                          <p:spTgt spid="4"/>
                                        </p:tgtEl>
                                        <p:attrNameLst>
                                          <p:attrName>ppt_h</p:attrName>
                                        </p:attrNameLst>
                                      </p:cBhvr>
                                      <p:tavLst>
                                        <p:tav tm="0">
                                          <p:val>
                                            <p:fltVal val="0"/>
                                          </p:val>
                                        </p:tav>
                                        <p:tav tm="100000">
                                          <p:val>
                                            <p:strVal val="#ppt_h"/>
                                          </p:val>
                                        </p:tav>
                                      </p:tavLst>
                                    </p:anim>
                                    <p:animEffect transition="in" filter="fade">
                                      <p:cBhvr>
                                        <p:cTn id="31" dur="500"/>
                                        <p:tgtEl>
                                          <p:spTgt spid="4"/>
                                        </p:tgtEl>
                                      </p:cBhvr>
                                    </p:animEffect>
                                  </p:childTnLst>
                                </p:cTn>
                              </p:par>
                              <p:par>
                                <p:cTn id="32" presetID="53" presetClass="entr" presetSubtype="16" fill="hold" nodeType="withEffect">
                                  <p:stCondLst>
                                    <p:cond delay="0"/>
                                  </p:stCondLst>
                                  <p:childTnLst>
                                    <p:set>
                                      <p:cBhvr>
                                        <p:cTn id="33" dur="1" fill="hold">
                                          <p:stCondLst>
                                            <p:cond delay="0"/>
                                          </p:stCondLst>
                                        </p:cTn>
                                        <p:tgtEl>
                                          <p:spTgt spid="6"/>
                                        </p:tgtEl>
                                        <p:attrNameLst>
                                          <p:attrName>style.visibility</p:attrName>
                                        </p:attrNameLst>
                                      </p:cBhvr>
                                      <p:to>
                                        <p:strVal val="visible"/>
                                      </p:to>
                                    </p:set>
                                    <p:anim calcmode="lin" valueType="num">
                                      <p:cBhvr>
                                        <p:cTn id="34" dur="500" fill="hold"/>
                                        <p:tgtEl>
                                          <p:spTgt spid="6"/>
                                        </p:tgtEl>
                                        <p:attrNameLst>
                                          <p:attrName>ppt_w</p:attrName>
                                        </p:attrNameLst>
                                      </p:cBhvr>
                                      <p:tavLst>
                                        <p:tav tm="0">
                                          <p:val>
                                            <p:fltVal val="0"/>
                                          </p:val>
                                        </p:tav>
                                        <p:tav tm="100000">
                                          <p:val>
                                            <p:strVal val="#ppt_w"/>
                                          </p:val>
                                        </p:tav>
                                      </p:tavLst>
                                    </p:anim>
                                    <p:anim calcmode="lin" valueType="num">
                                      <p:cBhvr>
                                        <p:cTn id="35" dur="500" fill="hold"/>
                                        <p:tgtEl>
                                          <p:spTgt spid="6"/>
                                        </p:tgtEl>
                                        <p:attrNameLst>
                                          <p:attrName>ppt_h</p:attrName>
                                        </p:attrNameLst>
                                      </p:cBhvr>
                                      <p:tavLst>
                                        <p:tav tm="0">
                                          <p:val>
                                            <p:fltVal val="0"/>
                                          </p:val>
                                        </p:tav>
                                        <p:tav tm="100000">
                                          <p:val>
                                            <p:strVal val="#ppt_h"/>
                                          </p:val>
                                        </p:tav>
                                      </p:tavLst>
                                    </p:anim>
                                    <p:animEffect transition="in" filter="fade">
                                      <p:cBhvr>
                                        <p:cTn id="36" dur="500"/>
                                        <p:tgtEl>
                                          <p:spTgt spid="6"/>
                                        </p:tgtEl>
                                      </p:cBhvr>
                                    </p:animEffect>
                                  </p:childTnLst>
                                </p:cTn>
                              </p:par>
                              <p:par>
                                <p:cTn id="37" presetID="53" presetClass="entr" presetSubtype="16" fill="hold" nodeType="withEffect">
                                  <p:stCondLst>
                                    <p:cond delay="0"/>
                                  </p:stCondLst>
                                  <p:childTnLst>
                                    <p:set>
                                      <p:cBhvr>
                                        <p:cTn id="38" dur="1" fill="hold">
                                          <p:stCondLst>
                                            <p:cond delay="0"/>
                                          </p:stCondLst>
                                        </p:cTn>
                                        <p:tgtEl>
                                          <p:spTgt spid="9"/>
                                        </p:tgtEl>
                                        <p:attrNameLst>
                                          <p:attrName>style.visibility</p:attrName>
                                        </p:attrNameLst>
                                      </p:cBhvr>
                                      <p:to>
                                        <p:strVal val="visible"/>
                                      </p:to>
                                    </p:set>
                                    <p:anim calcmode="lin" valueType="num">
                                      <p:cBhvr>
                                        <p:cTn id="39" dur="500" fill="hold"/>
                                        <p:tgtEl>
                                          <p:spTgt spid="9"/>
                                        </p:tgtEl>
                                        <p:attrNameLst>
                                          <p:attrName>ppt_w</p:attrName>
                                        </p:attrNameLst>
                                      </p:cBhvr>
                                      <p:tavLst>
                                        <p:tav tm="0">
                                          <p:val>
                                            <p:fltVal val="0"/>
                                          </p:val>
                                        </p:tav>
                                        <p:tav tm="100000">
                                          <p:val>
                                            <p:strVal val="#ppt_w"/>
                                          </p:val>
                                        </p:tav>
                                      </p:tavLst>
                                    </p:anim>
                                    <p:anim calcmode="lin" valueType="num">
                                      <p:cBhvr>
                                        <p:cTn id="40" dur="500" fill="hold"/>
                                        <p:tgtEl>
                                          <p:spTgt spid="9"/>
                                        </p:tgtEl>
                                        <p:attrNameLst>
                                          <p:attrName>ppt_h</p:attrName>
                                        </p:attrNameLst>
                                      </p:cBhvr>
                                      <p:tavLst>
                                        <p:tav tm="0">
                                          <p:val>
                                            <p:fltVal val="0"/>
                                          </p:val>
                                        </p:tav>
                                        <p:tav tm="100000">
                                          <p:val>
                                            <p:strVal val="#ppt_h"/>
                                          </p:val>
                                        </p:tav>
                                      </p:tavLst>
                                    </p:anim>
                                    <p:animEffect transition="in" filter="fade">
                                      <p:cBhvr>
                                        <p:cTn id="41" dur="500"/>
                                        <p:tgtEl>
                                          <p:spTgt spid="9"/>
                                        </p:tgtEl>
                                      </p:cBhvr>
                                    </p:animEffect>
                                  </p:childTnLst>
                                </p:cTn>
                              </p:par>
                            </p:childTnLst>
                          </p:cTn>
                        </p:par>
                        <p:par>
                          <p:cTn id="42" fill="hold">
                            <p:stCondLst>
                              <p:cond delay="1000"/>
                            </p:stCondLst>
                            <p:childTnLst>
                              <p:par>
                                <p:cTn id="43" presetID="1" presetClass="entr" presetSubtype="0" fill="hold" nodeType="afterEffect">
                                  <p:stCondLst>
                                    <p:cond delay="0"/>
                                  </p:stCondLst>
                                  <p:childTnLst>
                                    <p:set>
                                      <p:cBhvr>
                                        <p:cTn id="44" dur="1" fill="hold">
                                          <p:stCondLst>
                                            <p:cond delay="0"/>
                                          </p:stCondLst>
                                        </p:cTn>
                                        <p:tgtEl>
                                          <p:spTgt spid="13"/>
                                        </p:tgtEl>
                                        <p:attrNameLst>
                                          <p:attrName>style.visibility</p:attrName>
                                        </p:attrNameLst>
                                      </p:cBhvr>
                                      <p:to>
                                        <p:strVal val="visible"/>
                                      </p:to>
                                    </p:set>
                                  </p:childTnLst>
                                </p:cTn>
                              </p:par>
                              <p:par>
                                <p:cTn id="45" presetID="26" presetClass="emph" presetSubtype="0" fill="hold" nodeType="withEffect">
                                  <p:stCondLst>
                                    <p:cond delay="0"/>
                                  </p:stCondLst>
                                  <p:childTnLst>
                                    <p:animEffect transition="out" filter="fade">
                                      <p:cBhvr>
                                        <p:cTn id="46" dur="500" tmFilter="0, 0; .2, .5; .8, .5; 1, 0"/>
                                        <p:tgtEl>
                                          <p:spTgt spid="4"/>
                                        </p:tgtEl>
                                      </p:cBhvr>
                                    </p:animEffect>
                                    <p:animScale>
                                      <p:cBhvr>
                                        <p:cTn id="47" dur="250" autoRev="1" fill="hold"/>
                                        <p:tgtEl>
                                          <p:spTgt spid="4"/>
                                        </p:tgtEl>
                                      </p:cBhvr>
                                      <p:by x="105000" y="105000"/>
                                    </p:animScale>
                                  </p:childTnLst>
                                </p:cTn>
                              </p:par>
                              <p:par>
                                <p:cTn id="48" presetID="26" presetClass="emph" presetSubtype="0" fill="hold" nodeType="withEffect">
                                  <p:stCondLst>
                                    <p:cond delay="0"/>
                                  </p:stCondLst>
                                  <p:childTnLst>
                                    <p:animEffect transition="out" filter="fade">
                                      <p:cBhvr>
                                        <p:cTn id="49" dur="500" tmFilter="0, 0; .2, .5; .8, .5; 1, 0"/>
                                        <p:tgtEl>
                                          <p:spTgt spid="6"/>
                                        </p:tgtEl>
                                      </p:cBhvr>
                                    </p:animEffect>
                                    <p:animScale>
                                      <p:cBhvr>
                                        <p:cTn id="50" dur="250" autoRev="1" fill="hold"/>
                                        <p:tgtEl>
                                          <p:spTgt spid="6"/>
                                        </p:tgtEl>
                                      </p:cBhvr>
                                      <p:by x="105000" y="105000"/>
                                    </p:animScale>
                                  </p:childTnLst>
                                </p:cTn>
                              </p:par>
                              <p:par>
                                <p:cTn id="51" presetID="26" presetClass="emph" presetSubtype="0" fill="hold" nodeType="withEffect">
                                  <p:stCondLst>
                                    <p:cond delay="0"/>
                                  </p:stCondLst>
                                  <p:childTnLst>
                                    <p:animEffect transition="out" filter="fade">
                                      <p:cBhvr>
                                        <p:cTn id="52" dur="500" tmFilter="0, 0; .2, .5; .8, .5; 1, 0"/>
                                        <p:tgtEl>
                                          <p:spTgt spid="9"/>
                                        </p:tgtEl>
                                      </p:cBhvr>
                                    </p:animEffect>
                                    <p:animScale>
                                      <p:cBhvr>
                                        <p:cTn id="53" dur="250" autoRev="1" fill="hold"/>
                                        <p:tgtEl>
                                          <p:spTgt spid="9"/>
                                        </p:tgtEl>
                                      </p:cBhvr>
                                      <p:by x="105000" y="105000"/>
                                    </p:animScale>
                                  </p:childTnLst>
                                </p:cTn>
                              </p:par>
                              <p:par>
                                <p:cTn id="54" presetID="26" presetClass="emph" presetSubtype="0" fill="hold" nodeType="withEffect">
                                  <p:stCondLst>
                                    <p:cond delay="0"/>
                                  </p:stCondLst>
                                  <p:childTnLst>
                                    <p:animEffect transition="out" filter="fade">
                                      <p:cBhvr>
                                        <p:cTn id="55" dur="500" tmFilter="0, 0; .2, .5; .8, .5; 1, 0"/>
                                        <p:tgtEl>
                                          <p:spTgt spid="13"/>
                                        </p:tgtEl>
                                      </p:cBhvr>
                                    </p:animEffect>
                                    <p:animScale>
                                      <p:cBhvr>
                                        <p:cTn id="56" dur="250" autoRev="1" fill="hold"/>
                                        <p:tgtEl>
                                          <p:spTgt spid="13"/>
                                        </p:tgtEl>
                                      </p:cBhvr>
                                      <p:by x="105000" y="105000"/>
                                    </p:animScale>
                                  </p:childTnLst>
                                </p:cTn>
                              </p:par>
                            </p:childTnLst>
                          </p:cTn>
                        </p:par>
                      </p:childTnLst>
                    </p:cTn>
                  </p:par>
                  <p:par>
                    <p:cTn id="57" fill="hold">
                      <p:stCondLst>
                        <p:cond delay="indefinite"/>
                      </p:stCondLst>
                      <p:childTnLst>
                        <p:par>
                          <p:cTn id="58" fill="hold">
                            <p:stCondLst>
                              <p:cond delay="0"/>
                            </p:stCondLst>
                            <p:childTnLst>
                              <p:par>
                                <p:cTn id="59" presetID="42" presetClass="path" presetSubtype="0" accel="50000" decel="50000" fill="hold" nodeType="clickEffect">
                                  <p:stCondLst>
                                    <p:cond delay="0"/>
                                  </p:stCondLst>
                                  <p:childTnLst>
                                    <p:animMotion origin="layout" path="M 0 -3.7037E-6 L 0 0.25 " pathEditMode="relative" rAng="0" ptsTypes="AA">
                                      <p:cBhvr>
                                        <p:cTn id="60" dur="500" fill="hold"/>
                                        <p:tgtEl>
                                          <p:spTgt spid="13"/>
                                        </p:tgtEl>
                                        <p:attrNameLst>
                                          <p:attrName>ppt_x</p:attrName>
                                          <p:attrName>ppt_y</p:attrName>
                                        </p:attrNameLst>
                                      </p:cBhvr>
                                      <p:rCtr x="0" y="12500"/>
                                    </p:animMotion>
                                  </p:childTnLst>
                                </p:cTn>
                              </p:par>
                            </p:childTnLst>
                          </p:cTn>
                        </p:par>
                        <p:par>
                          <p:cTn id="61" fill="hold">
                            <p:stCondLst>
                              <p:cond delay="500"/>
                            </p:stCondLst>
                            <p:childTnLst>
                              <p:par>
                                <p:cTn id="62" presetID="16" presetClass="exit" presetSubtype="21" fill="hold" nodeType="afterEffect">
                                  <p:stCondLst>
                                    <p:cond delay="0"/>
                                  </p:stCondLst>
                                  <p:childTnLst>
                                    <p:animEffect transition="out" filter="barn(inVertical)">
                                      <p:cBhvr>
                                        <p:cTn id="63" dur="500"/>
                                        <p:tgtEl>
                                          <p:spTgt spid="21"/>
                                        </p:tgtEl>
                                      </p:cBhvr>
                                    </p:animEffect>
                                    <p:set>
                                      <p:cBhvr>
                                        <p:cTn id="64" dur="1" fill="hold">
                                          <p:stCondLst>
                                            <p:cond delay="499"/>
                                          </p:stCondLst>
                                        </p:cTn>
                                        <p:tgtEl>
                                          <p:spTgt spid="21"/>
                                        </p:tgtEl>
                                        <p:attrNameLst>
                                          <p:attrName>style.visibility</p:attrName>
                                        </p:attrNameLst>
                                      </p:cBhvr>
                                      <p:to>
                                        <p:strVal val="hidden"/>
                                      </p:to>
                                    </p:set>
                                  </p:childTnLst>
                                </p:cTn>
                              </p:par>
                              <p:par>
                                <p:cTn id="65" presetID="16" presetClass="exit" presetSubtype="21" fill="hold" nodeType="withEffect">
                                  <p:stCondLst>
                                    <p:cond delay="0"/>
                                  </p:stCondLst>
                                  <p:childTnLst>
                                    <p:animEffect transition="out" filter="barn(inVertical)">
                                      <p:cBhvr>
                                        <p:cTn id="66" dur="500"/>
                                        <p:tgtEl>
                                          <p:spTgt spid="22"/>
                                        </p:tgtEl>
                                      </p:cBhvr>
                                    </p:animEffect>
                                    <p:set>
                                      <p:cBhvr>
                                        <p:cTn id="67" dur="1" fill="hold">
                                          <p:stCondLst>
                                            <p:cond delay="499"/>
                                          </p:stCondLst>
                                        </p:cTn>
                                        <p:tgtEl>
                                          <p:spTgt spid="22"/>
                                        </p:tgtEl>
                                        <p:attrNameLst>
                                          <p:attrName>style.visibility</p:attrName>
                                        </p:attrNameLst>
                                      </p:cBhvr>
                                      <p:to>
                                        <p:strVal val="hidden"/>
                                      </p:to>
                                    </p:set>
                                  </p:childTnLst>
                                </p:cTn>
                              </p:par>
                              <p:par>
                                <p:cTn id="68" presetID="16" presetClass="exit" presetSubtype="21" fill="hold" nodeType="withEffect">
                                  <p:stCondLst>
                                    <p:cond delay="0"/>
                                  </p:stCondLst>
                                  <p:childTnLst>
                                    <p:animEffect transition="out" filter="barn(inVertical)">
                                      <p:cBhvr>
                                        <p:cTn id="69" dur="500"/>
                                        <p:tgtEl>
                                          <p:spTgt spid="23"/>
                                        </p:tgtEl>
                                      </p:cBhvr>
                                    </p:animEffect>
                                    <p:set>
                                      <p:cBhvr>
                                        <p:cTn id="70" dur="1" fill="hold">
                                          <p:stCondLst>
                                            <p:cond delay="499"/>
                                          </p:stCondLst>
                                        </p:cTn>
                                        <p:tgtEl>
                                          <p:spTgt spid="23"/>
                                        </p:tgtEl>
                                        <p:attrNameLst>
                                          <p:attrName>style.visibility</p:attrName>
                                        </p:attrNameLst>
                                      </p:cBhvr>
                                      <p:to>
                                        <p:strVal val="hidden"/>
                                      </p:to>
                                    </p:set>
                                  </p:childTnLst>
                                </p:cTn>
                              </p:par>
                              <p:par>
                                <p:cTn id="71" presetID="16" presetClass="exit" presetSubtype="21" fill="hold" nodeType="withEffect">
                                  <p:stCondLst>
                                    <p:cond delay="0"/>
                                  </p:stCondLst>
                                  <p:childTnLst>
                                    <p:animEffect transition="out" filter="barn(inVertical)">
                                      <p:cBhvr>
                                        <p:cTn id="72" dur="500"/>
                                        <p:tgtEl>
                                          <p:spTgt spid="3"/>
                                        </p:tgtEl>
                                      </p:cBhvr>
                                    </p:animEffect>
                                    <p:set>
                                      <p:cBhvr>
                                        <p:cTn id="73" dur="1" fill="hold">
                                          <p:stCondLst>
                                            <p:cond delay="499"/>
                                          </p:stCondLst>
                                        </p:cTn>
                                        <p:tgtEl>
                                          <p:spTgt spid="3"/>
                                        </p:tgtEl>
                                        <p:attrNameLst>
                                          <p:attrName>style.visibility</p:attrName>
                                        </p:attrNameLst>
                                      </p:cBhvr>
                                      <p:to>
                                        <p:strVal val="hidden"/>
                                      </p:to>
                                    </p:set>
                                  </p:childTnLst>
                                </p:cTn>
                              </p:par>
                              <p:par>
                                <p:cTn id="74" presetID="16" presetClass="exit" presetSubtype="21" fill="hold" nodeType="withEffect">
                                  <p:stCondLst>
                                    <p:cond delay="0"/>
                                  </p:stCondLst>
                                  <p:childTnLst>
                                    <p:animEffect transition="out" filter="barn(inVertical)">
                                      <p:cBhvr>
                                        <p:cTn id="75" dur="500"/>
                                        <p:tgtEl>
                                          <p:spTgt spid="4"/>
                                        </p:tgtEl>
                                      </p:cBhvr>
                                    </p:animEffect>
                                    <p:set>
                                      <p:cBhvr>
                                        <p:cTn id="76" dur="1" fill="hold">
                                          <p:stCondLst>
                                            <p:cond delay="499"/>
                                          </p:stCondLst>
                                        </p:cTn>
                                        <p:tgtEl>
                                          <p:spTgt spid="4"/>
                                        </p:tgtEl>
                                        <p:attrNameLst>
                                          <p:attrName>style.visibility</p:attrName>
                                        </p:attrNameLst>
                                      </p:cBhvr>
                                      <p:to>
                                        <p:strVal val="hidden"/>
                                      </p:to>
                                    </p:set>
                                  </p:childTnLst>
                                </p:cTn>
                              </p:par>
                              <p:par>
                                <p:cTn id="77" presetID="16" presetClass="exit" presetSubtype="21" fill="hold" nodeType="withEffect">
                                  <p:stCondLst>
                                    <p:cond delay="0"/>
                                  </p:stCondLst>
                                  <p:childTnLst>
                                    <p:animEffect transition="out" filter="barn(inVertical)">
                                      <p:cBhvr>
                                        <p:cTn id="78" dur="500"/>
                                        <p:tgtEl>
                                          <p:spTgt spid="6"/>
                                        </p:tgtEl>
                                      </p:cBhvr>
                                    </p:animEffect>
                                    <p:set>
                                      <p:cBhvr>
                                        <p:cTn id="79" dur="1" fill="hold">
                                          <p:stCondLst>
                                            <p:cond delay="499"/>
                                          </p:stCondLst>
                                        </p:cTn>
                                        <p:tgtEl>
                                          <p:spTgt spid="6"/>
                                        </p:tgtEl>
                                        <p:attrNameLst>
                                          <p:attrName>style.visibility</p:attrName>
                                        </p:attrNameLst>
                                      </p:cBhvr>
                                      <p:to>
                                        <p:strVal val="hidden"/>
                                      </p:to>
                                    </p:set>
                                  </p:childTnLst>
                                </p:cTn>
                              </p:par>
                              <p:par>
                                <p:cTn id="80" presetID="16" presetClass="exit" presetSubtype="21" fill="hold" nodeType="withEffect">
                                  <p:stCondLst>
                                    <p:cond delay="0"/>
                                  </p:stCondLst>
                                  <p:childTnLst>
                                    <p:animEffect transition="out" filter="barn(inVertical)">
                                      <p:cBhvr>
                                        <p:cTn id="81" dur="500"/>
                                        <p:tgtEl>
                                          <p:spTgt spid="9"/>
                                        </p:tgtEl>
                                      </p:cBhvr>
                                    </p:animEffect>
                                    <p:set>
                                      <p:cBhvr>
                                        <p:cTn id="82" dur="1" fill="hold">
                                          <p:stCondLst>
                                            <p:cond delay="499"/>
                                          </p:stCondLst>
                                        </p:cTn>
                                        <p:tgtEl>
                                          <p:spTgt spid="9"/>
                                        </p:tgtEl>
                                        <p:attrNameLst>
                                          <p:attrName>style.visibility</p:attrName>
                                        </p:attrNameLst>
                                      </p:cBhvr>
                                      <p:to>
                                        <p:strVal val="hidden"/>
                                      </p:to>
                                    </p:set>
                                  </p:childTnLst>
                                </p:cTn>
                              </p:par>
                              <p:par>
                                <p:cTn id="83" presetID="16" presetClass="exit" presetSubtype="21" fill="hold" nodeType="withEffect">
                                  <p:stCondLst>
                                    <p:cond delay="0"/>
                                  </p:stCondLst>
                                  <p:childTnLst>
                                    <p:animEffect transition="out" filter="barn(inVertical)">
                                      <p:cBhvr>
                                        <p:cTn id="84" dur="500"/>
                                        <p:tgtEl>
                                          <p:spTgt spid="19"/>
                                        </p:tgtEl>
                                      </p:cBhvr>
                                    </p:animEffect>
                                    <p:set>
                                      <p:cBhvr>
                                        <p:cTn id="85" dur="1" fill="hold">
                                          <p:stCondLst>
                                            <p:cond delay="499"/>
                                          </p:stCondLst>
                                        </p:cTn>
                                        <p:tgtEl>
                                          <p:spTgt spid="1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descr="A person standing on a machine&#10;&#10;Description automatically generated">
            <a:extLst>
              <a:ext uri="{FF2B5EF4-FFF2-40B4-BE49-F238E27FC236}">
                <a16:creationId xmlns:a16="http://schemas.microsoft.com/office/drawing/2014/main" id="{E887E853-AAEB-CE2D-E52F-A7F52F5BAE3D}"/>
              </a:ext>
            </a:extLst>
          </p:cNvPr>
          <p:cNvPicPr>
            <a:picLocks noGrp="1" noChangeAspect="1"/>
          </p:cNvPicPr>
          <p:nvPr>
            <p:ph type="pic" sz="quarter" idx="44"/>
          </p:nvPr>
        </p:nvPicPr>
        <p:blipFill>
          <a:blip r:embed="rId2">
            <a:extLst>
              <a:ext uri="{28A0092B-C50C-407E-A947-70E740481C1C}">
                <a14:useLocalDpi xmlns:a14="http://schemas.microsoft.com/office/drawing/2010/main" val="0"/>
              </a:ext>
            </a:extLst>
          </a:blip>
          <a:srcRect l="23438" r="23438"/>
          <a:stretch>
            <a:fillRect/>
          </a:stretch>
        </p:blipFill>
        <p:spPr/>
      </p:pic>
      <p:sp>
        <p:nvSpPr>
          <p:cNvPr id="3" name="Text Placeholder 2"/>
          <p:cNvSpPr>
            <a:spLocks noGrp="1"/>
          </p:cNvSpPr>
          <p:nvPr>
            <p:ph type="body" sz="quarter" idx="14"/>
          </p:nvPr>
        </p:nvSpPr>
        <p:spPr>
          <a:xfrm>
            <a:off x="680715" y="3080699"/>
            <a:ext cx="5102720" cy="820930"/>
          </a:xfrm>
        </p:spPr>
        <p:txBody>
          <a:bodyPr/>
          <a:lstStyle/>
          <a:p>
            <a:pPr algn="ctr"/>
            <a:r>
              <a:rPr lang="en-US" sz="6600" dirty="0"/>
              <a:t>Methodology</a:t>
            </a:r>
            <a:endParaRPr lang="uk-UA" sz="6600" dirty="0"/>
          </a:p>
        </p:txBody>
      </p:sp>
      <p:sp>
        <p:nvSpPr>
          <p:cNvPr id="6" name="Slide Number Placeholder 5">
            <a:extLst>
              <a:ext uri="{FF2B5EF4-FFF2-40B4-BE49-F238E27FC236}">
                <a16:creationId xmlns:a16="http://schemas.microsoft.com/office/drawing/2014/main" id="{9D8550F6-851D-5848-B24D-40C474DD14FC}"/>
              </a:ext>
            </a:extLst>
          </p:cNvPr>
          <p:cNvSpPr>
            <a:spLocks noGrp="1"/>
          </p:cNvSpPr>
          <p:nvPr>
            <p:ph type="sldNum" sz="quarter" idx="4"/>
          </p:nvPr>
        </p:nvSpPr>
        <p:spPr/>
        <p:txBody>
          <a:bodyPr/>
          <a:lstStyle/>
          <a:p>
            <a:pPr algn="r"/>
            <a:fld id="{B6F15528-21DE-4FAA-801E-634DDDAF4B2B}" type="slidenum">
              <a:rPr lang="en-RO" smtClean="0"/>
              <a:pPr algn="r"/>
              <a:t>15</a:t>
            </a:fld>
            <a:endParaRPr lang="en-RO" dirty="0"/>
          </a:p>
        </p:txBody>
      </p:sp>
      <p:pic>
        <p:nvPicPr>
          <p:cNvPr id="12" name="Graphic 11">
            <a:extLst>
              <a:ext uri="{FF2B5EF4-FFF2-40B4-BE49-F238E27FC236}">
                <a16:creationId xmlns:a16="http://schemas.microsoft.com/office/drawing/2014/main" id="{1C525B2C-BB17-4347-8F08-5CD119E2B774}"/>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325308" y="270000"/>
            <a:ext cx="416296" cy="403680"/>
          </a:xfrm>
          <a:prstGeom prst="rect">
            <a:avLst/>
          </a:prstGeom>
        </p:spPr>
      </p:pic>
      <p:pic>
        <p:nvPicPr>
          <p:cNvPr id="16" name="Picture 15">
            <a:extLst>
              <a:ext uri="{FF2B5EF4-FFF2-40B4-BE49-F238E27FC236}">
                <a16:creationId xmlns:a16="http://schemas.microsoft.com/office/drawing/2014/main" id="{6FCB69DC-4390-A6B5-459A-D75090C87B6E}"/>
              </a:ext>
            </a:extLst>
          </p:cNvPr>
          <p:cNvPicPr>
            <a:picLocks noChangeAspect="1"/>
          </p:cNvPicPr>
          <p:nvPr/>
        </p:nvPicPr>
        <p:blipFill rotWithShape="1">
          <a:blip r:embed="rId5"/>
          <a:srcRect r="80874" b="3829"/>
          <a:stretch/>
        </p:blipFill>
        <p:spPr>
          <a:xfrm>
            <a:off x="10764165" y="6441940"/>
            <a:ext cx="771020" cy="270326"/>
          </a:xfrm>
          <a:prstGeom prst="rect">
            <a:avLst/>
          </a:prstGeom>
        </p:spPr>
      </p:pic>
      <p:pic>
        <p:nvPicPr>
          <p:cNvPr id="17" name="Picture 16">
            <a:extLst>
              <a:ext uri="{FF2B5EF4-FFF2-40B4-BE49-F238E27FC236}">
                <a16:creationId xmlns:a16="http://schemas.microsoft.com/office/drawing/2014/main" id="{5DDD3903-168C-55DF-E6C0-9AF1F231C1D6}"/>
              </a:ext>
            </a:extLst>
          </p:cNvPr>
          <p:cNvPicPr>
            <a:picLocks noChangeAspect="1"/>
          </p:cNvPicPr>
          <p:nvPr/>
        </p:nvPicPr>
        <p:blipFill>
          <a:blip r:embed="rId6"/>
          <a:stretch>
            <a:fillRect/>
          </a:stretch>
        </p:blipFill>
        <p:spPr>
          <a:xfrm>
            <a:off x="6350299" y="6463104"/>
            <a:ext cx="3675529" cy="282487"/>
          </a:xfrm>
          <a:prstGeom prst="rect">
            <a:avLst/>
          </a:prstGeom>
        </p:spPr>
      </p:pic>
    </p:spTree>
    <p:extLst>
      <p:ext uri="{BB962C8B-B14F-4D97-AF65-F5344CB8AC3E}">
        <p14:creationId xmlns:p14="http://schemas.microsoft.com/office/powerpoint/2010/main" val="61274731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 Placeholder 53">
            <a:extLst>
              <a:ext uri="{FF2B5EF4-FFF2-40B4-BE49-F238E27FC236}">
                <a16:creationId xmlns:a16="http://schemas.microsoft.com/office/drawing/2014/main" id="{47CAC5A6-33C4-264C-91BB-58023F7A0224}"/>
              </a:ext>
            </a:extLst>
          </p:cNvPr>
          <p:cNvSpPr>
            <a:spLocks noGrp="1"/>
          </p:cNvSpPr>
          <p:nvPr>
            <p:ph type="body" sz="quarter" idx="78"/>
          </p:nvPr>
        </p:nvSpPr>
        <p:spPr/>
        <p:txBody>
          <a:bodyPr/>
          <a:lstStyle/>
          <a:p>
            <a:r>
              <a:rPr lang="en-GB" dirty="0"/>
              <a:t>Methods of Analysis</a:t>
            </a:r>
            <a:endParaRPr lang="en-RO" dirty="0"/>
          </a:p>
        </p:txBody>
      </p:sp>
      <p:sp>
        <p:nvSpPr>
          <p:cNvPr id="2" name="Date Placeholder 1">
            <a:extLst>
              <a:ext uri="{FF2B5EF4-FFF2-40B4-BE49-F238E27FC236}">
                <a16:creationId xmlns:a16="http://schemas.microsoft.com/office/drawing/2014/main" id="{674A981A-002A-764B-8AC5-D7256E846627}"/>
              </a:ext>
            </a:extLst>
          </p:cNvPr>
          <p:cNvSpPr>
            <a:spLocks noGrp="1"/>
          </p:cNvSpPr>
          <p:nvPr>
            <p:ph type="dt" sz="half" idx="79"/>
          </p:nvPr>
        </p:nvSpPr>
        <p:spPr/>
        <p:txBody>
          <a:bodyPr/>
          <a:lstStyle/>
          <a:p>
            <a:fld id="{CC306C1E-E29E-1A46-8CFA-ED0EF7D27A1E}" type="datetime1">
              <a:rPr lang="ro-RO" smtClean="0"/>
              <a:t>01.02.2024</a:t>
            </a:fld>
            <a:endParaRPr lang="en-US" dirty="0"/>
          </a:p>
        </p:txBody>
      </p:sp>
      <p:sp>
        <p:nvSpPr>
          <p:cNvPr id="4" name="Slide Number Placeholder 3">
            <a:extLst>
              <a:ext uri="{FF2B5EF4-FFF2-40B4-BE49-F238E27FC236}">
                <a16:creationId xmlns:a16="http://schemas.microsoft.com/office/drawing/2014/main" id="{321E7B83-0BBA-894C-9796-D4599167F958}"/>
              </a:ext>
            </a:extLst>
          </p:cNvPr>
          <p:cNvSpPr>
            <a:spLocks noGrp="1"/>
          </p:cNvSpPr>
          <p:nvPr>
            <p:ph type="sldNum" sz="quarter" idx="81"/>
          </p:nvPr>
        </p:nvSpPr>
        <p:spPr/>
        <p:txBody>
          <a:bodyPr/>
          <a:lstStyle/>
          <a:p>
            <a:pPr algn="r"/>
            <a:fld id="{B6F15528-21DE-4FAA-801E-634DDDAF4B2B}" type="slidenum">
              <a:rPr lang="en-RO" smtClean="0"/>
              <a:pPr algn="r"/>
              <a:t>16</a:t>
            </a:fld>
            <a:endParaRPr lang="en-RO" dirty="0"/>
          </a:p>
        </p:txBody>
      </p:sp>
      <p:graphicFrame>
        <p:nvGraphicFramePr>
          <p:cNvPr id="20" name="Table 4">
            <a:extLst>
              <a:ext uri="{FF2B5EF4-FFF2-40B4-BE49-F238E27FC236}">
                <a16:creationId xmlns:a16="http://schemas.microsoft.com/office/drawing/2014/main" id="{D0702999-CBCB-574E-9DDE-B6059006010B}"/>
              </a:ext>
            </a:extLst>
          </p:cNvPr>
          <p:cNvGraphicFramePr>
            <a:graphicFrameLocks noGrp="1"/>
          </p:cNvGraphicFramePr>
          <p:nvPr>
            <p:extLst>
              <p:ext uri="{D42A27DB-BD31-4B8C-83A1-F6EECF244321}">
                <p14:modId xmlns:p14="http://schemas.microsoft.com/office/powerpoint/2010/main" val="2248102408"/>
              </p:ext>
            </p:extLst>
          </p:nvPr>
        </p:nvGraphicFramePr>
        <p:xfrm>
          <a:off x="431800" y="1999731"/>
          <a:ext cx="10699052" cy="2969696"/>
        </p:xfrm>
        <a:graphic>
          <a:graphicData uri="http://schemas.openxmlformats.org/drawingml/2006/table">
            <a:tbl>
              <a:tblPr firstRow="1" bandRow="1">
                <a:effectLst>
                  <a:outerShdw blurRad="152400" dist="317500" dir="5400000" sx="90000" sy="-19000" rotWithShape="0">
                    <a:prstClr val="black">
                      <a:alpha val="15000"/>
                    </a:prstClr>
                  </a:outerShdw>
                </a:effectLst>
                <a:tableStyleId>{125E5076-3810-47DD-B79F-674D7AD40C01}</a:tableStyleId>
              </a:tblPr>
              <a:tblGrid>
                <a:gridCol w="629356">
                  <a:extLst>
                    <a:ext uri="{9D8B030D-6E8A-4147-A177-3AD203B41FA5}">
                      <a16:colId xmlns:a16="http://schemas.microsoft.com/office/drawing/2014/main" val="2236371584"/>
                    </a:ext>
                  </a:extLst>
                </a:gridCol>
                <a:gridCol w="629356">
                  <a:extLst>
                    <a:ext uri="{9D8B030D-6E8A-4147-A177-3AD203B41FA5}">
                      <a16:colId xmlns:a16="http://schemas.microsoft.com/office/drawing/2014/main" val="3649671675"/>
                    </a:ext>
                  </a:extLst>
                </a:gridCol>
                <a:gridCol w="629356">
                  <a:extLst>
                    <a:ext uri="{9D8B030D-6E8A-4147-A177-3AD203B41FA5}">
                      <a16:colId xmlns:a16="http://schemas.microsoft.com/office/drawing/2014/main" val="2600469201"/>
                    </a:ext>
                  </a:extLst>
                </a:gridCol>
                <a:gridCol w="629356">
                  <a:extLst>
                    <a:ext uri="{9D8B030D-6E8A-4147-A177-3AD203B41FA5}">
                      <a16:colId xmlns:a16="http://schemas.microsoft.com/office/drawing/2014/main" val="3459970631"/>
                    </a:ext>
                  </a:extLst>
                </a:gridCol>
                <a:gridCol w="629356">
                  <a:extLst>
                    <a:ext uri="{9D8B030D-6E8A-4147-A177-3AD203B41FA5}">
                      <a16:colId xmlns:a16="http://schemas.microsoft.com/office/drawing/2014/main" val="3386913391"/>
                    </a:ext>
                  </a:extLst>
                </a:gridCol>
                <a:gridCol w="629356">
                  <a:extLst>
                    <a:ext uri="{9D8B030D-6E8A-4147-A177-3AD203B41FA5}">
                      <a16:colId xmlns:a16="http://schemas.microsoft.com/office/drawing/2014/main" val="3270285772"/>
                    </a:ext>
                  </a:extLst>
                </a:gridCol>
                <a:gridCol w="629356">
                  <a:extLst>
                    <a:ext uri="{9D8B030D-6E8A-4147-A177-3AD203B41FA5}">
                      <a16:colId xmlns:a16="http://schemas.microsoft.com/office/drawing/2014/main" val="586576091"/>
                    </a:ext>
                  </a:extLst>
                </a:gridCol>
                <a:gridCol w="629356">
                  <a:extLst>
                    <a:ext uri="{9D8B030D-6E8A-4147-A177-3AD203B41FA5}">
                      <a16:colId xmlns:a16="http://schemas.microsoft.com/office/drawing/2014/main" val="3148799065"/>
                    </a:ext>
                  </a:extLst>
                </a:gridCol>
                <a:gridCol w="629356">
                  <a:extLst>
                    <a:ext uri="{9D8B030D-6E8A-4147-A177-3AD203B41FA5}">
                      <a16:colId xmlns:a16="http://schemas.microsoft.com/office/drawing/2014/main" val="3126010497"/>
                    </a:ext>
                  </a:extLst>
                </a:gridCol>
                <a:gridCol w="629356">
                  <a:extLst>
                    <a:ext uri="{9D8B030D-6E8A-4147-A177-3AD203B41FA5}">
                      <a16:colId xmlns:a16="http://schemas.microsoft.com/office/drawing/2014/main" val="2869437971"/>
                    </a:ext>
                  </a:extLst>
                </a:gridCol>
                <a:gridCol w="629356">
                  <a:extLst>
                    <a:ext uri="{9D8B030D-6E8A-4147-A177-3AD203B41FA5}">
                      <a16:colId xmlns:a16="http://schemas.microsoft.com/office/drawing/2014/main" val="3405593864"/>
                    </a:ext>
                  </a:extLst>
                </a:gridCol>
                <a:gridCol w="629356">
                  <a:extLst>
                    <a:ext uri="{9D8B030D-6E8A-4147-A177-3AD203B41FA5}">
                      <a16:colId xmlns:a16="http://schemas.microsoft.com/office/drawing/2014/main" val="3250653545"/>
                    </a:ext>
                  </a:extLst>
                </a:gridCol>
                <a:gridCol w="629356">
                  <a:extLst>
                    <a:ext uri="{9D8B030D-6E8A-4147-A177-3AD203B41FA5}">
                      <a16:colId xmlns:a16="http://schemas.microsoft.com/office/drawing/2014/main" val="3937171087"/>
                    </a:ext>
                  </a:extLst>
                </a:gridCol>
                <a:gridCol w="629356">
                  <a:extLst>
                    <a:ext uri="{9D8B030D-6E8A-4147-A177-3AD203B41FA5}">
                      <a16:colId xmlns:a16="http://schemas.microsoft.com/office/drawing/2014/main" val="3648882131"/>
                    </a:ext>
                  </a:extLst>
                </a:gridCol>
                <a:gridCol w="629356">
                  <a:extLst>
                    <a:ext uri="{9D8B030D-6E8A-4147-A177-3AD203B41FA5}">
                      <a16:colId xmlns:a16="http://schemas.microsoft.com/office/drawing/2014/main" val="3241485913"/>
                    </a:ext>
                  </a:extLst>
                </a:gridCol>
                <a:gridCol w="629356">
                  <a:extLst>
                    <a:ext uri="{9D8B030D-6E8A-4147-A177-3AD203B41FA5}">
                      <a16:colId xmlns:a16="http://schemas.microsoft.com/office/drawing/2014/main" val="1795276538"/>
                    </a:ext>
                  </a:extLst>
                </a:gridCol>
                <a:gridCol w="629356">
                  <a:extLst>
                    <a:ext uri="{9D8B030D-6E8A-4147-A177-3AD203B41FA5}">
                      <a16:colId xmlns:a16="http://schemas.microsoft.com/office/drawing/2014/main" val="3628218228"/>
                    </a:ext>
                  </a:extLst>
                </a:gridCol>
              </a:tblGrid>
              <a:tr h="349376">
                <a:tc>
                  <a:txBody>
                    <a:bodyPr/>
                    <a:lstStyle/>
                    <a:p>
                      <a:pPr algn="ctr"/>
                      <a:r>
                        <a:rPr lang="en-US" sz="800" b="1" dirty="0" err="1">
                          <a:solidFill>
                            <a:schemeClr val="bg1"/>
                          </a:solidFill>
                          <a:latin typeface="+mn-lt"/>
                        </a:rPr>
                        <a:t>Avg_bms_current</a:t>
                      </a:r>
                      <a:endParaRPr lang="en-US" sz="800" b="1" dirty="0">
                        <a:solidFill>
                          <a:schemeClr val="bg1"/>
                        </a:solidFill>
                        <a:latin typeface="+mn-lt"/>
                      </a:endParaRPr>
                    </a:p>
                  </a:txBody>
                  <a:tcPr marL="85237" marR="85237" marT="42619" marB="42619" anchor="ctr">
                    <a:lnL w="3175" cap="flat" cmpd="sng" algn="ctr">
                      <a:solidFill>
                        <a:srgbClr val="0F0066"/>
                      </a:solidFill>
                      <a:prstDash val="solid"/>
                      <a:round/>
                      <a:headEnd type="none" w="med" len="med"/>
                      <a:tailEnd type="none" w="med" len="med"/>
                    </a:lnL>
                    <a:lnR w="3175" cap="flat" cmpd="sng" algn="ctr">
                      <a:solidFill>
                        <a:srgbClr val="0F0066"/>
                      </a:solidFill>
                      <a:prstDash val="solid"/>
                      <a:round/>
                      <a:headEnd type="none" w="med" len="med"/>
                      <a:tailEnd type="none" w="med" len="med"/>
                    </a:lnR>
                    <a:lnT w="3175" cap="flat" cmpd="sng" algn="ctr">
                      <a:solidFill>
                        <a:srgbClr val="0F0066"/>
                      </a:solidFill>
                      <a:prstDash val="solid"/>
                      <a:round/>
                      <a:headEnd type="none" w="med" len="med"/>
                      <a:tailEnd type="none" w="med" len="med"/>
                    </a:lnT>
                    <a:lnB w="3175" cap="flat" cmpd="sng" algn="ctr">
                      <a:solidFill>
                        <a:srgbClr val="0F0066"/>
                      </a:solidFill>
                      <a:prstDash val="solid"/>
                      <a:round/>
                      <a:headEnd type="none" w="med" len="med"/>
                      <a:tailEnd type="none" w="med" len="med"/>
                    </a:lnB>
                  </a:tcPr>
                </a:tc>
                <a:tc>
                  <a:txBody>
                    <a:bodyPr/>
                    <a:lstStyle/>
                    <a:p>
                      <a:pPr algn="ctr"/>
                      <a:r>
                        <a:rPr lang="en-US" sz="800" u="none" baseline="0" dirty="0" err="1">
                          <a:solidFill>
                            <a:schemeClr val="bg1"/>
                          </a:solidFill>
                          <a:latin typeface="+mn-lt"/>
                        </a:rPr>
                        <a:t>Inititalize_method</a:t>
                      </a:r>
                      <a:endParaRPr lang="en-US" sz="800" u="none" baseline="0" dirty="0">
                        <a:solidFill>
                          <a:schemeClr val="bg1"/>
                        </a:solidFill>
                        <a:latin typeface="+mn-lt"/>
                      </a:endParaRPr>
                    </a:p>
                  </a:txBody>
                  <a:tcPr marL="18000" marR="18000" marT="42619" marB="43200" anchor="ctr">
                    <a:lnL w="3175" cap="flat" cmpd="sng" algn="ctr">
                      <a:solidFill>
                        <a:srgbClr val="0F0066"/>
                      </a:solidFill>
                      <a:prstDash val="solid"/>
                      <a:round/>
                      <a:headEnd type="none" w="med" len="med"/>
                      <a:tailEnd type="none" w="med" len="med"/>
                    </a:lnL>
                    <a:lnR w="3175" cap="flat" cmpd="sng" algn="ctr">
                      <a:solidFill>
                        <a:srgbClr val="0F0066"/>
                      </a:solidFill>
                      <a:prstDash val="solid"/>
                      <a:round/>
                      <a:headEnd type="none" w="med" len="med"/>
                      <a:tailEnd type="none" w="med" len="med"/>
                    </a:lnR>
                    <a:lnT w="3175" cap="flat" cmpd="sng" algn="ctr">
                      <a:solidFill>
                        <a:srgbClr val="0F0066"/>
                      </a:solidFill>
                      <a:prstDash val="solid"/>
                      <a:round/>
                      <a:headEnd type="none" w="med" len="med"/>
                      <a:tailEnd type="none" w="med" len="med"/>
                    </a:lnT>
                    <a:lnB w="3175" cap="flat" cmpd="sng" algn="ctr">
                      <a:solidFill>
                        <a:srgbClr val="0F0066"/>
                      </a:solidFill>
                      <a:prstDash val="solid"/>
                      <a:round/>
                      <a:headEnd type="none" w="med" len="med"/>
                      <a:tailEnd type="none" w="med" len="med"/>
                    </a:lnB>
                  </a:tcPr>
                </a:tc>
                <a:tc>
                  <a:txBody>
                    <a:bodyPr/>
                    <a:lstStyle/>
                    <a:p>
                      <a:pPr algn="ctr"/>
                      <a:r>
                        <a:rPr lang="en-US" sz="800" u="none" baseline="0" dirty="0">
                          <a:solidFill>
                            <a:schemeClr val="bg1"/>
                          </a:solidFill>
                          <a:latin typeface="+mn-lt"/>
                        </a:rPr>
                        <a:t>Energy</a:t>
                      </a:r>
                    </a:p>
                  </a:txBody>
                  <a:tcPr marL="18000" marR="18000" marT="42619" marB="43200" anchor="ctr">
                    <a:lnL w="3175" cap="flat" cmpd="sng" algn="ctr">
                      <a:solidFill>
                        <a:srgbClr val="0F0066"/>
                      </a:solidFill>
                      <a:prstDash val="solid"/>
                      <a:round/>
                      <a:headEnd type="none" w="med" len="med"/>
                      <a:tailEnd type="none" w="med" len="med"/>
                    </a:lnL>
                    <a:lnR w="3175" cap="flat" cmpd="sng" algn="ctr">
                      <a:solidFill>
                        <a:srgbClr val="0F0066"/>
                      </a:solidFill>
                      <a:prstDash val="solid"/>
                      <a:round/>
                      <a:headEnd type="none" w="med" len="med"/>
                      <a:tailEnd type="none" w="med" len="med"/>
                    </a:lnR>
                    <a:lnT w="3175" cap="flat" cmpd="sng" algn="ctr">
                      <a:solidFill>
                        <a:srgbClr val="0F0066"/>
                      </a:solidFill>
                      <a:prstDash val="solid"/>
                      <a:round/>
                      <a:headEnd type="none" w="med" len="med"/>
                      <a:tailEnd type="none" w="med" len="med"/>
                    </a:lnT>
                    <a:lnB w="3175" cap="flat" cmpd="sng" algn="ctr">
                      <a:solidFill>
                        <a:srgbClr val="0F0066"/>
                      </a:solidFill>
                      <a:prstDash val="solid"/>
                      <a:round/>
                      <a:headEnd type="none" w="med" len="med"/>
                      <a:tailEnd type="none" w="med" len="med"/>
                    </a:lnB>
                  </a:tcPr>
                </a:tc>
                <a:tc>
                  <a:txBody>
                    <a:bodyPr/>
                    <a:lstStyle/>
                    <a:p>
                      <a:pPr algn="ctr"/>
                      <a:r>
                        <a:rPr lang="en-US" sz="800" u="none" baseline="0" dirty="0">
                          <a:solidFill>
                            <a:schemeClr val="bg1"/>
                          </a:solidFill>
                          <a:latin typeface="+mn-lt"/>
                        </a:rPr>
                        <a:t>Battery capacity</a:t>
                      </a:r>
                    </a:p>
                  </a:txBody>
                  <a:tcPr marL="18000" marR="18000" marT="42619" marB="43200" anchor="ctr">
                    <a:lnL w="3175" cap="flat" cmpd="sng" algn="ctr">
                      <a:solidFill>
                        <a:srgbClr val="0F0066"/>
                      </a:solidFill>
                      <a:prstDash val="solid"/>
                      <a:round/>
                      <a:headEnd type="none" w="med" len="med"/>
                      <a:tailEnd type="none" w="med" len="med"/>
                    </a:lnL>
                    <a:lnR w="3175" cap="flat" cmpd="sng" algn="ctr">
                      <a:solidFill>
                        <a:srgbClr val="0F0066"/>
                      </a:solidFill>
                      <a:prstDash val="solid"/>
                      <a:round/>
                      <a:headEnd type="none" w="med" len="med"/>
                      <a:tailEnd type="none" w="med" len="med"/>
                    </a:lnR>
                    <a:lnT w="3175" cap="flat" cmpd="sng" algn="ctr">
                      <a:solidFill>
                        <a:srgbClr val="0F0066"/>
                      </a:solidFill>
                      <a:prstDash val="solid"/>
                      <a:round/>
                      <a:headEnd type="none" w="med" len="med"/>
                      <a:tailEnd type="none" w="med" len="med"/>
                    </a:lnT>
                    <a:lnB w="3175" cap="flat" cmpd="sng" algn="ctr">
                      <a:solidFill>
                        <a:srgbClr val="0F0066"/>
                      </a:solidFill>
                      <a:prstDash val="solid"/>
                      <a:round/>
                      <a:headEnd type="none" w="med" len="med"/>
                      <a:tailEnd type="none" w="med" len="med"/>
                    </a:lnB>
                  </a:tcPr>
                </a:tc>
                <a:tc>
                  <a:txBody>
                    <a:bodyPr/>
                    <a:lstStyle/>
                    <a:p>
                      <a:pPr algn="ctr"/>
                      <a:r>
                        <a:rPr lang="en-US" sz="800" u="none" baseline="0" dirty="0" err="1">
                          <a:solidFill>
                            <a:schemeClr val="bg1"/>
                          </a:solidFill>
                          <a:latin typeface="+mn-lt"/>
                        </a:rPr>
                        <a:t>Start_SOC</a:t>
                      </a:r>
                      <a:endParaRPr lang="en-US" sz="800" u="none" baseline="0" dirty="0">
                        <a:solidFill>
                          <a:schemeClr val="bg1"/>
                        </a:solidFill>
                        <a:latin typeface="+mn-lt"/>
                      </a:endParaRPr>
                    </a:p>
                  </a:txBody>
                  <a:tcPr marL="18000" marR="18000" marT="42619" marB="43200" anchor="ctr">
                    <a:lnL w="3175" cap="flat" cmpd="sng" algn="ctr">
                      <a:solidFill>
                        <a:srgbClr val="0F0066"/>
                      </a:solidFill>
                      <a:prstDash val="solid"/>
                      <a:round/>
                      <a:headEnd type="none" w="med" len="med"/>
                      <a:tailEnd type="none" w="med" len="med"/>
                    </a:lnL>
                    <a:lnR w="3175" cap="flat" cmpd="sng" algn="ctr">
                      <a:solidFill>
                        <a:srgbClr val="0F0066"/>
                      </a:solidFill>
                      <a:prstDash val="solid"/>
                      <a:round/>
                      <a:headEnd type="none" w="med" len="med"/>
                      <a:tailEnd type="none" w="med" len="med"/>
                    </a:lnR>
                    <a:lnT w="3175" cap="flat" cmpd="sng" algn="ctr">
                      <a:solidFill>
                        <a:srgbClr val="0F0066"/>
                      </a:solidFill>
                      <a:prstDash val="solid"/>
                      <a:round/>
                      <a:headEnd type="none" w="med" len="med"/>
                      <a:tailEnd type="none" w="med" len="med"/>
                    </a:lnT>
                    <a:lnB w="3175" cap="flat" cmpd="sng" algn="ctr">
                      <a:solidFill>
                        <a:srgbClr val="0F0066"/>
                      </a:solidFill>
                      <a:prstDash val="solid"/>
                      <a:round/>
                      <a:headEnd type="none" w="med" len="med"/>
                      <a:tailEnd type="none" w="med" len="med"/>
                    </a:lnB>
                  </a:tcPr>
                </a:tc>
                <a:tc>
                  <a:txBody>
                    <a:bodyPr/>
                    <a:lstStyle/>
                    <a:p>
                      <a:pPr algn="ctr"/>
                      <a:r>
                        <a:rPr lang="en-US" sz="800" u="none" baseline="0" dirty="0" err="1">
                          <a:solidFill>
                            <a:schemeClr val="bg1"/>
                          </a:solidFill>
                          <a:latin typeface="+mn-lt"/>
                        </a:rPr>
                        <a:t>End_SOC</a:t>
                      </a:r>
                      <a:endParaRPr lang="en-US" sz="800" u="none" baseline="0" dirty="0">
                        <a:solidFill>
                          <a:schemeClr val="bg1"/>
                        </a:solidFill>
                        <a:latin typeface="+mn-lt"/>
                      </a:endParaRPr>
                    </a:p>
                  </a:txBody>
                  <a:tcPr marL="18000" marR="18000" marT="42619" marB="43200" anchor="ctr">
                    <a:lnL w="3175" cap="flat" cmpd="sng" algn="ctr">
                      <a:solidFill>
                        <a:srgbClr val="0F0066"/>
                      </a:solidFill>
                      <a:prstDash val="solid"/>
                      <a:round/>
                      <a:headEnd type="none" w="med" len="med"/>
                      <a:tailEnd type="none" w="med" len="med"/>
                    </a:lnL>
                    <a:lnR w="3175" cap="flat" cmpd="sng" algn="ctr">
                      <a:solidFill>
                        <a:srgbClr val="0F0066"/>
                      </a:solidFill>
                      <a:prstDash val="solid"/>
                      <a:round/>
                      <a:headEnd type="none" w="med" len="med"/>
                      <a:tailEnd type="none" w="med" len="med"/>
                    </a:lnR>
                    <a:lnT w="3175" cap="flat" cmpd="sng" algn="ctr">
                      <a:solidFill>
                        <a:srgbClr val="0F0066"/>
                      </a:solidFill>
                      <a:prstDash val="solid"/>
                      <a:round/>
                      <a:headEnd type="none" w="med" len="med"/>
                      <a:tailEnd type="none" w="med" len="med"/>
                    </a:lnT>
                    <a:lnB w="3175" cap="flat" cmpd="sng" algn="ctr">
                      <a:solidFill>
                        <a:srgbClr val="0F0066"/>
                      </a:solidFill>
                      <a:prstDash val="solid"/>
                      <a:round/>
                      <a:headEnd type="none" w="med" len="med"/>
                      <a:tailEnd type="none" w="med" len="med"/>
                    </a:lnB>
                  </a:tcPr>
                </a:tc>
                <a:tc>
                  <a:txBody>
                    <a:bodyPr/>
                    <a:lstStyle/>
                    <a:p>
                      <a:pPr algn="ctr"/>
                      <a:r>
                        <a:rPr lang="en-US" sz="800" u="none" baseline="0" dirty="0" err="1">
                          <a:solidFill>
                            <a:schemeClr val="bg1"/>
                          </a:solidFill>
                          <a:latin typeface="+mn-lt"/>
                        </a:rPr>
                        <a:t>Max_power</a:t>
                      </a:r>
                      <a:endParaRPr lang="en-US" sz="800" u="none" baseline="0" dirty="0">
                        <a:solidFill>
                          <a:schemeClr val="bg1"/>
                        </a:solidFill>
                        <a:latin typeface="+mn-lt"/>
                      </a:endParaRPr>
                    </a:p>
                  </a:txBody>
                  <a:tcPr marL="18000" marR="18000" marT="42619" marB="43200" anchor="ctr">
                    <a:lnL w="3175" cap="flat" cmpd="sng" algn="ctr">
                      <a:solidFill>
                        <a:srgbClr val="0F0066"/>
                      </a:solidFill>
                      <a:prstDash val="solid"/>
                      <a:round/>
                      <a:headEnd type="none" w="med" len="med"/>
                      <a:tailEnd type="none" w="med" len="med"/>
                    </a:lnL>
                    <a:lnR w="3175" cap="flat" cmpd="sng" algn="ctr">
                      <a:solidFill>
                        <a:srgbClr val="0F0066"/>
                      </a:solidFill>
                      <a:prstDash val="solid"/>
                      <a:round/>
                      <a:headEnd type="none" w="med" len="med"/>
                      <a:tailEnd type="none" w="med" len="med"/>
                    </a:lnR>
                    <a:lnT w="3175" cap="flat" cmpd="sng" algn="ctr">
                      <a:solidFill>
                        <a:srgbClr val="0F0066"/>
                      </a:solidFill>
                      <a:prstDash val="solid"/>
                      <a:round/>
                      <a:headEnd type="none" w="med" len="med"/>
                      <a:tailEnd type="none" w="med" len="med"/>
                    </a:lnT>
                    <a:lnB w="3175" cap="flat" cmpd="sng" algn="ctr">
                      <a:solidFill>
                        <a:srgbClr val="0F0066"/>
                      </a:solidFill>
                      <a:prstDash val="solid"/>
                      <a:round/>
                      <a:headEnd type="none" w="med" len="med"/>
                      <a:tailEnd type="none" w="med" len="med"/>
                    </a:lnB>
                  </a:tcPr>
                </a:tc>
                <a:tc>
                  <a:txBody>
                    <a:bodyPr/>
                    <a:lstStyle/>
                    <a:p>
                      <a:pPr algn="ctr"/>
                      <a:r>
                        <a:rPr lang="en-US" sz="800" u="none" baseline="0" dirty="0">
                          <a:solidFill>
                            <a:schemeClr val="bg1"/>
                          </a:solidFill>
                        </a:rPr>
                        <a:t>CPO</a:t>
                      </a:r>
                      <a:endParaRPr lang="en-US" sz="800" u="none" baseline="0" dirty="0">
                        <a:solidFill>
                          <a:schemeClr val="bg1"/>
                        </a:solidFill>
                        <a:latin typeface="+mn-lt"/>
                      </a:endParaRPr>
                    </a:p>
                  </a:txBody>
                  <a:tcPr marL="18000" marR="18000" marT="42619" marB="43200" anchor="ctr">
                    <a:lnL w="3175" cap="flat" cmpd="sng" algn="ctr">
                      <a:solidFill>
                        <a:srgbClr val="0F0066"/>
                      </a:solidFill>
                      <a:prstDash val="solid"/>
                      <a:round/>
                      <a:headEnd type="none" w="med" len="med"/>
                      <a:tailEnd type="none" w="med" len="med"/>
                    </a:lnL>
                    <a:lnR w="3175" cap="flat" cmpd="sng" algn="ctr">
                      <a:solidFill>
                        <a:srgbClr val="0F0066"/>
                      </a:solidFill>
                      <a:prstDash val="solid"/>
                      <a:round/>
                      <a:headEnd type="none" w="med" len="med"/>
                      <a:tailEnd type="none" w="med" len="med"/>
                    </a:lnR>
                    <a:lnT w="3175" cap="flat" cmpd="sng" algn="ctr">
                      <a:solidFill>
                        <a:srgbClr val="0F0066"/>
                      </a:solidFill>
                      <a:prstDash val="solid"/>
                      <a:round/>
                      <a:headEnd type="none" w="med" len="med"/>
                      <a:tailEnd type="none" w="med" len="med"/>
                    </a:lnT>
                    <a:lnB w="3175" cap="flat" cmpd="sng" algn="ctr">
                      <a:solidFill>
                        <a:srgbClr val="0F0066"/>
                      </a:solidFill>
                      <a:prstDash val="solid"/>
                      <a:round/>
                      <a:headEnd type="none" w="med" len="med"/>
                      <a:tailEnd type="none" w="med" len="med"/>
                    </a:lnB>
                  </a:tcPr>
                </a:tc>
                <a:tc>
                  <a:txBody>
                    <a:bodyPr/>
                    <a:lstStyle/>
                    <a:p>
                      <a:pPr algn="ctr"/>
                      <a:r>
                        <a:rPr lang="en-US" sz="800" u="none" baseline="0" dirty="0">
                          <a:solidFill>
                            <a:schemeClr val="bg1"/>
                          </a:solidFill>
                        </a:rPr>
                        <a:t>Charge Platform</a:t>
                      </a:r>
                      <a:endParaRPr lang="en-US" sz="800" u="none" baseline="0" dirty="0">
                        <a:solidFill>
                          <a:schemeClr val="bg1"/>
                        </a:solidFill>
                        <a:latin typeface="+mn-lt"/>
                      </a:endParaRPr>
                    </a:p>
                  </a:txBody>
                  <a:tcPr marL="18000" marR="18000" marT="42619" marB="43200" anchor="ctr">
                    <a:lnL w="3175" cap="flat" cmpd="sng" algn="ctr">
                      <a:solidFill>
                        <a:srgbClr val="0F0066"/>
                      </a:solidFill>
                      <a:prstDash val="solid"/>
                      <a:round/>
                      <a:headEnd type="none" w="med" len="med"/>
                      <a:tailEnd type="none" w="med" len="med"/>
                    </a:lnL>
                    <a:lnR w="3175" cap="flat" cmpd="sng" algn="ctr">
                      <a:solidFill>
                        <a:srgbClr val="0F0066"/>
                      </a:solidFill>
                      <a:prstDash val="solid"/>
                      <a:round/>
                      <a:headEnd type="none" w="med" len="med"/>
                      <a:tailEnd type="none" w="med" len="med"/>
                    </a:lnR>
                    <a:lnT w="3175" cap="flat" cmpd="sng" algn="ctr">
                      <a:solidFill>
                        <a:srgbClr val="0F0066"/>
                      </a:solidFill>
                      <a:prstDash val="solid"/>
                      <a:round/>
                      <a:headEnd type="none" w="med" len="med"/>
                      <a:tailEnd type="none" w="med" len="med"/>
                    </a:lnT>
                    <a:lnB w="3175" cap="flat" cmpd="sng" algn="ctr">
                      <a:solidFill>
                        <a:srgbClr val="0F0066"/>
                      </a:solidFill>
                      <a:prstDash val="solid"/>
                      <a:round/>
                      <a:headEnd type="none" w="med" len="med"/>
                      <a:tailEnd type="none" w="med" len="med"/>
                    </a:lnB>
                  </a:tcPr>
                </a:tc>
                <a:tc>
                  <a:txBody>
                    <a:bodyPr/>
                    <a:lstStyle/>
                    <a:p>
                      <a:pPr algn="ctr"/>
                      <a:r>
                        <a:rPr lang="en-US" sz="800" u="none" baseline="0" dirty="0" err="1">
                          <a:solidFill>
                            <a:schemeClr val="bg1"/>
                          </a:solidFill>
                          <a:latin typeface="+mn-lt"/>
                        </a:rPr>
                        <a:t>Chargepoint_class</a:t>
                      </a:r>
                      <a:endParaRPr lang="en-US" sz="800" u="none" baseline="0" dirty="0">
                        <a:solidFill>
                          <a:schemeClr val="bg1"/>
                        </a:solidFill>
                        <a:latin typeface="+mn-lt"/>
                      </a:endParaRPr>
                    </a:p>
                  </a:txBody>
                  <a:tcPr marL="18000" marR="18000" marT="42619" marB="43200" anchor="ctr">
                    <a:lnL w="3175" cap="flat" cmpd="sng" algn="ctr">
                      <a:solidFill>
                        <a:srgbClr val="0F0066"/>
                      </a:solidFill>
                      <a:prstDash val="solid"/>
                      <a:round/>
                      <a:headEnd type="none" w="med" len="med"/>
                      <a:tailEnd type="none" w="med" len="med"/>
                    </a:lnL>
                    <a:lnR w="3175" cap="flat" cmpd="sng" algn="ctr">
                      <a:solidFill>
                        <a:srgbClr val="0F0066"/>
                      </a:solidFill>
                      <a:prstDash val="solid"/>
                      <a:round/>
                      <a:headEnd type="none" w="med" len="med"/>
                      <a:tailEnd type="none" w="med" len="med"/>
                    </a:lnR>
                    <a:lnT w="3175" cap="flat" cmpd="sng" algn="ctr">
                      <a:solidFill>
                        <a:srgbClr val="0F0066"/>
                      </a:solidFill>
                      <a:prstDash val="solid"/>
                      <a:round/>
                      <a:headEnd type="none" w="med" len="med"/>
                      <a:tailEnd type="none" w="med" len="med"/>
                    </a:lnT>
                    <a:lnB w="3175" cap="flat" cmpd="sng" algn="ctr">
                      <a:solidFill>
                        <a:srgbClr val="0F0066"/>
                      </a:solidFill>
                      <a:prstDash val="solid"/>
                      <a:round/>
                      <a:headEnd type="none" w="med" len="med"/>
                      <a:tailEnd type="none" w="med" len="med"/>
                    </a:lnB>
                  </a:tcPr>
                </a:tc>
                <a:tc>
                  <a:txBody>
                    <a:bodyPr/>
                    <a:lstStyle/>
                    <a:p>
                      <a:pPr algn="ctr"/>
                      <a:r>
                        <a:rPr lang="en-US" sz="800" u="none" baseline="0" dirty="0">
                          <a:solidFill>
                            <a:schemeClr val="bg1"/>
                          </a:solidFill>
                          <a:latin typeface="+mn-lt"/>
                        </a:rPr>
                        <a:t>Country</a:t>
                      </a:r>
                    </a:p>
                  </a:txBody>
                  <a:tcPr marL="18000" marR="18000" marT="42619" marB="43200" anchor="ctr">
                    <a:lnL w="3175" cap="flat" cmpd="sng" algn="ctr">
                      <a:solidFill>
                        <a:srgbClr val="0F0066"/>
                      </a:solidFill>
                      <a:prstDash val="solid"/>
                      <a:round/>
                      <a:headEnd type="none" w="med" len="med"/>
                      <a:tailEnd type="none" w="med" len="med"/>
                    </a:lnL>
                    <a:lnR w="3175" cap="flat" cmpd="sng" algn="ctr">
                      <a:solidFill>
                        <a:srgbClr val="0F0066"/>
                      </a:solidFill>
                      <a:prstDash val="solid"/>
                      <a:round/>
                      <a:headEnd type="none" w="med" len="med"/>
                      <a:tailEnd type="none" w="med" len="med"/>
                    </a:lnR>
                    <a:lnT w="3175" cap="flat" cmpd="sng" algn="ctr">
                      <a:solidFill>
                        <a:srgbClr val="0F0066"/>
                      </a:solidFill>
                      <a:prstDash val="solid"/>
                      <a:round/>
                      <a:headEnd type="none" w="med" len="med"/>
                      <a:tailEnd type="none" w="med" len="med"/>
                    </a:lnT>
                    <a:lnB w="3175" cap="flat" cmpd="sng" algn="ctr">
                      <a:solidFill>
                        <a:srgbClr val="0F0066"/>
                      </a:solidFill>
                      <a:prstDash val="solid"/>
                      <a:round/>
                      <a:headEnd type="none" w="med" len="med"/>
                      <a:tailEnd type="none" w="med" len="med"/>
                    </a:lnB>
                  </a:tcPr>
                </a:tc>
                <a:tc>
                  <a:txBody>
                    <a:bodyPr/>
                    <a:lstStyle/>
                    <a:p>
                      <a:pPr algn="ctr"/>
                      <a:r>
                        <a:rPr lang="en-US" sz="800" u="none" baseline="0" dirty="0" err="1">
                          <a:solidFill>
                            <a:schemeClr val="bg1"/>
                          </a:solidFill>
                        </a:rPr>
                        <a:t>Outside_Temperature</a:t>
                      </a:r>
                      <a:endParaRPr lang="en-US" sz="800" u="none" baseline="0" dirty="0">
                        <a:solidFill>
                          <a:schemeClr val="bg1"/>
                        </a:solidFill>
                        <a:latin typeface="+mn-lt"/>
                      </a:endParaRPr>
                    </a:p>
                  </a:txBody>
                  <a:tcPr marL="18000" marR="18000" marT="42619" marB="43200" anchor="ctr">
                    <a:lnL w="3175" cap="flat" cmpd="sng" algn="ctr">
                      <a:solidFill>
                        <a:srgbClr val="0F0066"/>
                      </a:solidFill>
                      <a:prstDash val="solid"/>
                      <a:round/>
                      <a:headEnd type="none" w="med" len="med"/>
                      <a:tailEnd type="none" w="med" len="med"/>
                    </a:lnL>
                    <a:lnR w="3175" cap="flat" cmpd="sng" algn="ctr">
                      <a:solidFill>
                        <a:srgbClr val="0F0066"/>
                      </a:solidFill>
                      <a:prstDash val="solid"/>
                      <a:round/>
                      <a:headEnd type="none" w="med" len="med"/>
                      <a:tailEnd type="none" w="med" len="med"/>
                    </a:lnR>
                    <a:lnT w="3175" cap="flat" cmpd="sng" algn="ctr">
                      <a:solidFill>
                        <a:srgbClr val="0F0066"/>
                      </a:solidFill>
                      <a:prstDash val="solid"/>
                      <a:round/>
                      <a:headEnd type="none" w="med" len="med"/>
                      <a:tailEnd type="none" w="med" len="med"/>
                    </a:lnT>
                    <a:lnB w="3175" cap="flat" cmpd="sng" algn="ctr">
                      <a:solidFill>
                        <a:srgbClr val="0F0066"/>
                      </a:solidFill>
                      <a:prstDash val="solid"/>
                      <a:round/>
                      <a:headEnd type="none" w="med" len="med"/>
                      <a:tailEnd type="none" w="med" len="med"/>
                    </a:lnB>
                  </a:tcPr>
                </a:tc>
                <a:tc>
                  <a:txBody>
                    <a:bodyPr/>
                    <a:lstStyle/>
                    <a:p>
                      <a:pPr algn="ctr"/>
                      <a:r>
                        <a:rPr lang="en-US" sz="800" u="none" baseline="0" dirty="0" err="1">
                          <a:solidFill>
                            <a:schemeClr val="bg1"/>
                          </a:solidFill>
                          <a:latin typeface="+mn-lt"/>
                        </a:rPr>
                        <a:t>Login_duration</a:t>
                      </a:r>
                      <a:endParaRPr lang="en-US" sz="800" u="none" baseline="0" dirty="0">
                        <a:solidFill>
                          <a:schemeClr val="bg1"/>
                        </a:solidFill>
                        <a:latin typeface="+mn-lt"/>
                      </a:endParaRPr>
                    </a:p>
                  </a:txBody>
                  <a:tcPr marL="18000" marR="18000" marT="42619" marB="43200" anchor="ctr">
                    <a:lnL w="3175" cap="flat" cmpd="sng" algn="ctr">
                      <a:solidFill>
                        <a:srgbClr val="0F0066"/>
                      </a:solidFill>
                      <a:prstDash val="solid"/>
                      <a:round/>
                      <a:headEnd type="none" w="med" len="med"/>
                      <a:tailEnd type="none" w="med" len="med"/>
                    </a:lnL>
                    <a:lnR w="3175" cap="flat" cmpd="sng" algn="ctr">
                      <a:solidFill>
                        <a:srgbClr val="0F0066"/>
                      </a:solidFill>
                      <a:prstDash val="solid"/>
                      <a:round/>
                      <a:headEnd type="none" w="med" len="med"/>
                      <a:tailEnd type="none" w="med" len="med"/>
                    </a:lnR>
                    <a:lnT w="3175" cap="flat" cmpd="sng" algn="ctr">
                      <a:solidFill>
                        <a:srgbClr val="0F0066"/>
                      </a:solidFill>
                      <a:prstDash val="solid"/>
                      <a:round/>
                      <a:headEnd type="none" w="med" len="med"/>
                      <a:tailEnd type="none" w="med" len="med"/>
                    </a:lnT>
                    <a:lnB w="3175" cap="flat" cmpd="sng" algn="ctr">
                      <a:solidFill>
                        <a:srgbClr val="0F0066"/>
                      </a:solidFill>
                      <a:prstDash val="solid"/>
                      <a:round/>
                      <a:headEnd type="none" w="med" len="med"/>
                      <a:tailEnd type="none" w="med" len="med"/>
                    </a:lnB>
                  </a:tcPr>
                </a:tc>
                <a:tc>
                  <a:txBody>
                    <a:bodyPr/>
                    <a:lstStyle/>
                    <a:p>
                      <a:pPr algn="ctr"/>
                      <a:r>
                        <a:rPr lang="en-US" sz="800" u="none" baseline="0" dirty="0">
                          <a:solidFill>
                            <a:schemeClr val="bg1"/>
                          </a:solidFill>
                          <a:latin typeface="+mn-lt"/>
                        </a:rPr>
                        <a:t>Kilometer</a:t>
                      </a:r>
                    </a:p>
                  </a:txBody>
                  <a:tcPr marL="18000" marR="18000" marT="42619" marB="43200" anchor="ctr">
                    <a:lnL w="3175" cap="flat" cmpd="sng" algn="ctr">
                      <a:solidFill>
                        <a:srgbClr val="0F0066"/>
                      </a:solidFill>
                      <a:prstDash val="solid"/>
                      <a:round/>
                      <a:headEnd type="none" w="med" len="med"/>
                      <a:tailEnd type="none" w="med" len="med"/>
                    </a:lnL>
                    <a:lnR w="3175" cap="flat" cmpd="sng" algn="ctr">
                      <a:solidFill>
                        <a:srgbClr val="0F0066"/>
                      </a:solidFill>
                      <a:prstDash val="solid"/>
                      <a:round/>
                      <a:headEnd type="none" w="med" len="med"/>
                      <a:tailEnd type="none" w="med" len="med"/>
                    </a:lnR>
                    <a:lnT w="3175" cap="flat" cmpd="sng" algn="ctr">
                      <a:solidFill>
                        <a:srgbClr val="0F0066"/>
                      </a:solidFill>
                      <a:prstDash val="solid"/>
                      <a:round/>
                      <a:headEnd type="none" w="med" len="med"/>
                      <a:tailEnd type="none" w="med" len="med"/>
                    </a:lnT>
                    <a:lnB w="3175" cap="flat" cmpd="sng" algn="ctr">
                      <a:solidFill>
                        <a:srgbClr val="0F0066"/>
                      </a:solidFill>
                      <a:prstDash val="solid"/>
                      <a:round/>
                      <a:headEnd type="none" w="med" len="med"/>
                      <a:tailEnd type="none" w="med" len="med"/>
                    </a:lnB>
                  </a:tcPr>
                </a:tc>
                <a:tc>
                  <a:txBody>
                    <a:bodyPr/>
                    <a:lstStyle/>
                    <a:p>
                      <a:pPr algn="ctr"/>
                      <a:r>
                        <a:rPr lang="en-US" sz="800" u="none" baseline="0" dirty="0" err="1">
                          <a:solidFill>
                            <a:schemeClr val="bg1"/>
                          </a:solidFill>
                        </a:rPr>
                        <a:t>BMS_Temperature</a:t>
                      </a:r>
                      <a:endParaRPr lang="en-US" sz="800" u="none" baseline="0" dirty="0">
                        <a:solidFill>
                          <a:schemeClr val="bg1"/>
                        </a:solidFill>
                        <a:latin typeface="+mn-lt"/>
                      </a:endParaRPr>
                    </a:p>
                  </a:txBody>
                  <a:tcPr marL="18000" marR="18000" marT="42619" marB="43200" anchor="ctr">
                    <a:lnL w="3175" cap="flat" cmpd="sng" algn="ctr">
                      <a:solidFill>
                        <a:srgbClr val="0F0066"/>
                      </a:solidFill>
                      <a:prstDash val="solid"/>
                      <a:round/>
                      <a:headEnd type="none" w="med" len="med"/>
                      <a:tailEnd type="none" w="med" len="med"/>
                    </a:lnL>
                    <a:lnR w="3175" cap="flat" cmpd="sng" algn="ctr">
                      <a:solidFill>
                        <a:srgbClr val="0F0066"/>
                      </a:solidFill>
                      <a:prstDash val="solid"/>
                      <a:round/>
                      <a:headEnd type="none" w="med" len="med"/>
                      <a:tailEnd type="none" w="med" len="med"/>
                    </a:lnR>
                    <a:lnT w="3175" cap="flat" cmpd="sng" algn="ctr">
                      <a:solidFill>
                        <a:srgbClr val="0F0066"/>
                      </a:solidFill>
                      <a:prstDash val="solid"/>
                      <a:round/>
                      <a:headEnd type="none" w="med" len="med"/>
                      <a:tailEnd type="none" w="med" len="med"/>
                    </a:lnT>
                    <a:lnB w="3175" cap="flat" cmpd="sng" algn="ctr">
                      <a:solidFill>
                        <a:srgbClr val="0F0066"/>
                      </a:solidFill>
                      <a:prstDash val="solid"/>
                      <a:round/>
                      <a:headEnd type="none" w="med" len="med"/>
                      <a:tailEnd type="none" w="med" len="med"/>
                    </a:lnB>
                  </a:tcPr>
                </a:tc>
                <a:tc>
                  <a:txBody>
                    <a:bodyPr/>
                    <a:lstStyle/>
                    <a:p>
                      <a:pPr algn="ctr"/>
                      <a:r>
                        <a:rPr lang="en-US" sz="800" u="none" baseline="0" dirty="0" err="1">
                          <a:solidFill>
                            <a:schemeClr val="bg1"/>
                          </a:solidFill>
                          <a:latin typeface="+mn-lt"/>
                        </a:rPr>
                        <a:t>Duration_until_currentflow</a:t>
                      </a:r>
                      <a:endParaRPr lang="en-US" sz="800" u="none" baseline="0" dirty="0">
                        <a:solidFill>
                          <a:schemeClr val="bg1"/>
                        </a:solidFill>
                        <a:latin typeface="+mn-lt"/>
                      </a:endParaRPr>
                    </a:p>
                  </a:txBody>
                  <a:tcPr marL="18000" marR="18000" marT="42619" marB="43200" anchor="ctr">
                    <a:lnL w="3175" cap="flat" cmpd="sng" algn="ctr">
                      <a:solidFill>
                        <a:srgbClr val="0F0066"/>
                      </a:solidFill>
                      <a:prstDash val="solid"/>
                      <a:round/>
                      <a:headEnd type="none" w="med" len="med"/>
                      <a:tailEnd type="none" w="med" len="med"/>
                    </a:lnL>
                    <a:lnR w="3175" cap="flat" cmpd="sng" algn="ctr">
                      <a:solidFill>
                        <a:srgbClr val="0F0066"/>
                      </a:solidFill>
                      <a:prstDash val="solid"/>
                      <a:round/>
                      <a:headEnd type="none" w="med" len="med"/>
                      <a:tailEnd type="none" w="med" len="med"/>
                    </a:lnR>
                    <a:lnT w="3175" cap="flat" cmpd="sng" algn="ctr">
                      <a:solidFill>
                        <a:srgbClr val="0F0066"/>
                      </a:solidFill>
                      <a:prstDash val="solid"/>
                      <a:round/>
                      <a:headEnd type="none" w="med" len="med"/>
                      <a:tailEnd type="none" w="med" len="med"/>
                    </a:lnT>
                    <a:lnB w="3175" cap="flat" cmpd="sng" algn="ctr">
                      <a:solidFill>
                        <a:srgbClr val="0F0066"/>
                      </a:solidFill>
                      <a:prstDash val="solid"/>
                      <a:round/>
                      <a:headEnd type="none" w="med" len="med"/>
                      <a:tailEnd type="none" w="med" len="med"/>
                    </a:lnB>
                  </a:tcPr>
                </a:tc>
                <a:tc>
                  <a:txBody>
                    <a:bodyPr/>
                    <a:lstStyle/>
                    <a:p>
                      <a:pPr marL="0" marR="0" lvl="0" indent="0" algn="ctr" defTabSz="914344" rtl="0" eaLnBrk="1" fontAlgn="auto" latinLnBrk="0" hangingPunct="1">
                        <a:lnSpc>
                          <a:spcPct val="100000"/>
                        </a:lnSpc>
                        <a:spcBef>
                          <a:spcPts val="0"/>
                        </a:spcBef>
                        <a:spcAft>
                          <a:spcPts val="0"/>
                        </a:spcAft>
                        <a:buClrTx/>
                        <a:buSzTx/>
                        <a:buFontTx/>
                        <a:buNone/>
                        <a:tabLst/>
                        <a:defRPr/>
                      </a:pPr>
                      <a:r>
                        <a:rPr lang="en-US" sz="700" u="sng" baseline="0" dirty="0">
                          <a:solidFill>
                            <a:schemeClr val="bg1"/>
                          </a:solidFill>
                          <a:latin typeface="+mn-lt"/>
                        </a:rPr>
                        <a:t>Error 1</a:t>
                      </a:r>
                    </a:p>
                  </a:txBody>
                  <a:tcPr marL="85237" marR="85237" marT="42619" marB="42619" anchor="ctr">
                    <a:lnL w="3175" cap="flat" cmpd="sng" algn="ctr">
                      <a:solidFill>
                        <a:srgbClr val="0F0066"/>
                      </a:solidFill>
                      <a:prstDash val="solid"/>
                      <a:round/>
                      <a:headEnd type="none" w="med" len="med"/>
                      <a:tailEnd type="none" w="med" len="med"/>
                    </a:lnL>
                    <a:lnR w="3175" cap="flat" cmpd="sng" algn="ctr">
                      <a:solidFill>
                        <a:srgbClr val="0F0066"/>
                      </a:solidFill>
                      <a:prstDash val="solid"/>
                      <a:round/>
                      <a:headEnd type="none" w="med" len="med"/>
                      <a:tailEnd type="none" w="med" len="med"/>
                    </a:lnR>
                    <a:lnT w="3175" cap="flat" cmpd="sng" algn="ctr">
                      <a:solidFill>
                        <a:srgbClr val="0F0066"/>
                      </a:solidFill>
                      <a:prstDash val="solid"/>
                      <a:round/>
                      <a:headEnd type="none" w="med" len="med"/>
                      <a:tailEnd type="none" w="med" len="med"/>
                    </a:lnT>
                    <a:lnB w="3175" cap="flat" cmpd="sng" algn="ctr">
                      <a:solidFill>
                        <a:srgbClr val="0F0066"/>
                      </a:solidFill>
                      <a:prstDash val="solid"/>
                      <a:round/>
                      <a:headEnd type="none" w="med" len="med"/>
                      <a:tailEnd type="none" w="med" len="med"/>
                    </a:lnB>
                  </a:tcPr>
                </a:tc>
                <a:extLst>
                  <a:ext uri="{0D108BD9-81ED-4DB2-BD59-A6C34878D82A}">
                    <a16:rowId xmlns:a16="http://schemas.microsoft.com/office/drawing/2014/main" val="830276553"/>
                  </a:ext>
                </a:extLst>
              </a:tr>
              <a:tr h="218360">
                <a:tc>
                  <a:txBody>
                    <a:bodyPr/>
                    <a:lstStyle/>
                    <a:p>
                      <a:pPr algn="ctr" rtl="0" fontAlgn="ctr"/>
                      <a:r>
                        <a:rPr lang="en-US" sz="800" b="0" i="0" u="none" strike="noStrike" dirty="0">
                          <a:solidFill>
                            <a:schemeClr val="bg1"/>
                          </a:solidFill>
                          <a:effectLst/>
                          <a:latin typeface="+mn-lt"/>
                        </a:rPr>
                        <a:t>-2</a:t>
                      </a:r>
                    </a:p>
                  </a:txBody>
                  <a:tcPr marL="0" marR="0" marT="0" marB="0" anchor="ctr">
                    <a:lnL w="3175" cap="flat" cmpd="sng" algn="ctr">
                      <a:solidFill>
                        <a:srgbClr val="0F0066"/>
                      </a:solidFill>
                      <a:prstDash val="solid"/>
                      <a:round/>
                      <a:headEnd type="none" w="med" len="med"/>
                      <a:tailEnd type="none" w="med" len="med"/>
                    </a:lnL>
                    <a:lnR w="3175" cap="flat" cmpd="sng" algn="ctr">
                      <a:solidFill>
                        <a:srgbClr val="0F0066"/>
                      </a:solidFill>
                      <a:prstDash val="solid"/>
                      <a:round/>
                      <a:headEnd type="none" w="med" len="med"/>
                      <a:tailEnd type="none" w="med" len="med"/>
                    </a:lnR>
                    <a:lnT w="3175" cap="flat" cmpd="sng" algn="ctr">
                      <a:solidFill>
                        <a:srgbClr val="0F0066"/>
                      </a:solidFill>
                      <a:prstDash val="solid"/>
                      <a:round/>
                      <a:headEnd type="none" w="med" len="med"/>
                      <a:tailEnd type="none" w="med" len="med"/>
                    </a:lnT>
                    <a:lnB w="3175" cap="flat" cmpd="sng" algn="ctr">
                      <a:solidFill>
                        <a:srgbClr val="0F0066"/>
                      </a:solidFill>
                      <a:prstDash val="solid"/>
                      <a:round/>
                      <a:headEnd type="none" w="med" len="med"/>
                      <a:tailEnd type="none" w="med" len="med"/>
                    </a:lnB>
                  </a:tcPr>
                </a:tc>
                <a:tc>
                  <a:txBody>
                    <a:bodyPr/>
                    <a:lstStyle/>
                    <a:p>
                      <a:pPr algn="ctr" rtl="0" fontAlgn="ctr"/>
                      <a:r>
                        <a:rPr lang="en-US" sz="800" b="0" i="0" u="none" strike="noStrike" dirty="0">
                          <a:solidFill>
                            <a:schemeClr val="bg1"/>
                          </a:solidFill>
                          <a:effectLst/>
                          <a:latin typeface="+mn-lt"/>
                        </a:rPr>
                        <a:t>RFID CARD</a:t>
                      </a:r>
                    </a:p>
                  </a:txBody>
                  <a:tcPr marL="0" marR="0" marT="0" marB="0" anchor="ctr">
                    <a:lnL w="3175" cap="flat" cmpd="sng" algn="ctr">
                      <a:solidFill>
                        <a:srgbClr val="0F0066"/>
                      </a:solidFill>
                      <a:prstDash val="solid"/>
                      <a:round/>
                      <a:headEnd type="none" w="med" len="med"/>
                      <a:tailEnd type="none" w="med" len="med"/>
                    </a:lnL>
                    <a:lnR w="3175" cap="flat" cmpd="sng" algn="ctr">
                      <a:solidFill>
                        <a:srgbClr val="0F0066"/>
                      </a:solidFill>
                      <a:prstDash val="solid"/>
                      <a:round/>
                      <a:headEnd type="none" w="med" len="med"/>
                      <a:tailEnd type="none" w="med" len="med"/>
                    </a:lnR>
                    <a:lnT w="3175" cap="flat" cmpd="sng" algn="ctr">
                      <a:solidFill>
                        <a:srgbClr val="0F0066"/>
                      </a:solidFill>
                      <a:prstDash val="solid"/>
                      <a:round/>
                      <a:headEnd type="none" w="med" len="med"/>
                      <a:tailEnd type="none" w="med" len="med"/>
                    </a:lnT>
                    <a:lnB w="3175" cap="flat" cmpd="sng" algn="ctr">
                      <a:solidFill>
                        <a:srgbClr val="0F0066"/>
                      </a:solidFill>
                      <a:prstDash val="solid"/>
                      <a:round/>
                      <a:headEnd type="none" w="med" len="med"/>
                      <a:tailEnd type="none" w="med" len="med"/>
                    </a:lnB>
                  </a:tcPr>
                </a:tc>
                <a:tc>
                  <a:txBody>
                    <a:bodyPr/>
                    <a:lstStyle/>
                    <a:p>
                      <a:pPr algn="ctr" rtl="0" fontAlgn="ctr"/>
                      <a:r>
                        <a:rPr lang="en-US" sz="800" b="0" i="0" u="none" strike="noStrike" dirty="0">
                          <a:solidFill>
                            <a:schemeClr val="bg1"/>
                          </a:solidFill>
                          <a:effectLst/>
                          <a:latin typeface="+mn-lt"/>
                        </a:rPr>
                        <a:t>1.02</a:t>
                      </a:r>
                    </a:p>
                  </a:txBody>
                  <a:tcPr marL="0" marR="0" marT="0" marB="0" anchor="ctr">
                    <a:lnL w="3175" cap="flat" cmpd="sng" algn="ctr">
                      <a:solidFill>
                        <a:srgbClr val="0F0066"/>
                      </a:solidFill>
                      <a:prstDash val="solid"/>
                      <a:round/>
                      <a:headEnd type="none" w="med" len="med"/>
                      <a:tailEnd type="none" w="med" len="med"/>
                    </a:lnL>
                    <a:lnR w="3175" cap="flat" cmpd="sng" algn="ctr">
                      <a:solidFill>
                        <a:srgbClr val="0F0066"/>
                      </a:solidFill>
                      <a:prstDash val="solid"/>
                      <a:round/>
                      <a:headEnd type="none" w="med" len="med"/>
                      <a:tailEnd type="none" w="med" len="med"/>
                    </a:lnR>
                    <a:lnT w="3175" cap="flat" cmpd="sng" algn="ctr">
                      <a:solidFill>
                        <a:srgbClr val="0F0066"/>
                      </a:solidFill>
                      <a:prstDash val="solid"/>
                      <a:round/>
                      <a:headEnd type="none" w="med" len="med"/>
                      <a:tailEnd type="none" w="med" len="med"/>
                    </a:lnT>
                    <a:lnB w="3175" cap="flat" cmpd="sng" algn="ctr">
                      <a:solidFill>
                        <a:srgbClr val="0F0066"/>
                      </a:solidFill>
                      <a:prstDash val="solid"/>
                      <a:round/>
                      <a:headEnd type="none" w="med" len="med"/>
                      <a:tailEnd type="none" w="med" len="med"/>
                    </a:lnB>
                  </a:tcPr>
                </a:tc>
                <a:tc>
                  <a:txBody>
                    <a:bodyPr/>
                    <a:lstStyle/>
                    <a:p>
                      <a:pPr algn="ctr" rtl="0" fontAlgn="ctr"/>
                      <a:r>
                        <a:rPr lang="en-US" sz="800" b="0" i="0" u="none" strike="noStrike" dirty="0">
                          <a:solidFill>
                            <a:schemeClr val="bg1"/>
                          </a:solidFill>
                          <a:effectLst/>
                          <a:latin typeface="+mn-lt"/>
                        </a:rPr>
                        <a:t>Big</a:t>
                      </a:r>
                    </a:p>
                  </a:txBody>
                  <a:tcPr marL="0" marR="0" marT="0" marB="0" anchor="ctr">
                    <a:lnL w="3175" cap="flat" cmpd="sng" algn="ctr">
                      <a:solidFill>
                        <a:srgbClr val="0F0066"/>
                      </a:solidFill>
                      <a:prstDash val="solid"/>
                      <a:round/>
                      <a:headEnd type="none" w="med" len="med"/>
                      <a:tailEnd type="none" w="med" len="med"/>
                    </a:lnL>
                    <a:lnR w="3175" cap="flat" cmpd="sng" algn="ctr">
                      <a:solidFill>
                        <a:srgbClr val="0F0066"/>
                      </a:solidFill>
                      <a:prstDash val="solid"/>
                      <a:round/>
                      <a:headEnd type="none" w="med" len="med"/>
                      <a:tailEnd type="none" w="med" len="med"/>
                    </a:lnR>
                    <a:lnT w="3175" cap="flat" cmpd="sng" algn="ctr">
                      <a:solidFill>
                        <a:srgbClr val="0F0066"/>
                      </a:solidFill>
                      <a:prstDash val="solid"/>
                      <a:round/>
                      <a:headEnd type="none" w="med" len="med"/>
                      <a:tailEnd type="none" w="med" len="med"/>
                    </a:lnT>
                    <a:lnB w="3175" cap="flat" cmpd="sng" algn="ctr">
                      <a:solidFill>
                        <a:srgbClr val="0F0066"/>
                      </a:solidFill>
                      <a:prstDash val="solid"/>
                      <a:round/>
                      <a:headEnd type="none" w="med" len="med"/>
                      <a:tailEnd type="none" w="med" len="med"/>
                    </a:lnB>
                  </a:tcPr>
                </a:tc>
                <a:tc>
                  <a:txBody>
                    <a:bodyPr/>
                    <a:lstStyle/>
                    <a:p>
                      <a:pPr algn="ctr" rtl="0" fontAlgn="ctr"/>
                      <a:r>
                        <a:rPr lang="en-US" sz="800" b="0" i="0" u="none" strike="noStrike" dirty="0">
                          <a:solidFill>
                            <a:schemeClr val="bg1"/>
                          </a:solidFill>
                          <a:effectLst/>
                          <a:latin typeface="+mn-lt"/>
                        </a:rPr>
                        <a:t>22</a:t>
                      </a:r>
                    </a:p>
                  </a:txBody>
                  <a:tcPr marL="0" marR="0" marT="0" marB="0" anchor="ctr">
                    <a:lnL w="3175" cap="flat" cmpd="sng" algn="ctr">
                      <a:solidFill>
                        <a:srgbClr val="0F0066"/>
                      </a:solidFill>
                      <a:prstDash val="solid"/>
                      <a:round/>
                      <a:headEnd type="none" w="med" len="med"/>
                      <a:tailEnd type="none" w="med" len="med"/>
                    </a:lnL>
                    <a:lnR w="3175" cap="flat" cmpd="sng" algn="ctr">
                      <a:solidFill>
                        <a:srgbClr val="0F0066"/>
                      </a:solidFill>
                      <a:prstDash val="solid"/>
                      <a:round/>
                      <a:headEnd type="none" w="med" len="med"/>
                      <a:tailEnd type="none" w="med" len="med"/>
                    </a:lnR>
                    <a:lnT w="3175" cap="flat" cmpd="sng" algn="ctr">
                      <a:solidFill>
                        <a:srgbClr val="0F0066"/>
                      </a:solidFill>
                      <a:prstDash val="solid"/>
                      <a:round/>
                      <a:headEnd type="none" w="med" len="med"/>
                      <a:tailEnd type="none" w="med" len="med"/>
                    </a:lnT>
                    <a:lnB w="3175" cap="flat" cmpd="sng" algn="ctr">
                      <a:solidFill>
                        <a:srgbClr val="0F0066"/>
                      </a:solidFill>
                      <a:prstDash val="solid"/>
                      <a:round/>
                      <a:headEnd type="none" w="med" len="med"/>
                      <a:tailEnd type="none" w="med" len="med"/>
                    </a:lnB>
                  </a:tcPr>
                </a:tc>
                <a:tc>
                  <a:txBody>
                    <a:bodyPr/>
                    <a:lstStyle/>
                    <a:p>
                      <a:pPr algn="ctr" rtl="0" fontAlgn="ctr"/>
                      <a:r>
                        <a:rPr lang="en-US" sz="800" b="0" i="0" u="none" strike="noStrike" dirty="0">
                          <a:solidFill>
                            <a:schemeClr val="bg1"/>
                          </a:solidFill>
                          <a:effectLst/>
                          <a:latin typeface="+mn-lt"/>
                        </a:rPr>
                        <a:t>24</a:t>
                      </a:r>
                    </a:p>
                  </a:txBody>
                  <a:tcPr marL="0" marR="0" marT="0" marB="0" anchor="ctr">
                    <a:lnL w="3175" cap="flat" cmpd="sng" algn="ctr">
                      <a:solidFill>
                        <a:srgbClr val="0F0066"/>
                      </a:solidFill>
                      <a:prstDash val="solid"/>
                      <a:round/>
                      <a:headEnd type="none" w="med" len="med"/>
                      <a:tailEnd type="none" w="med" len="med"/>
                    </a:lnL>
                    <a:lnR w="3175" cap="flat" cmpd="sng" algn="ctr">
                      <a:solidFill>
                        <a:srgbClr val="0F0066"/>
                      </a:solidFill>
                      <a:prstDash val="solid"/>
                      <a:round/>
                      <a:headEnd type="none" w="med" len="med"/>
                      <a:tailEnd type="none" w="med" len="med"/>
                    </a:lnR>
                    <a:lnT w="3175" cap="flat" cmpd="sng" algn="ctr">
                      <a:solidFill>
                        <a:srgbClr val="0F0066"/>
                      </a:solidFill>
                      <a:prstDash val="solid"/>
                      <a:round/>
                      <a:headEnd type="none" w="med" len="med"/>
                      <a:tailEnd type="none" w="med" len="med"/>
                    </a:lnT>
                    <a:lnB w="3175" cap="flat" cmpd="sng" algn="ctr">
                      <a:solidFill>
                        <a:srgbClr val="0F0066"/>
                      </a:solidFill>
                      <a:prstDash val="solid"/>
                      <a:round/>
                      <a:headEnd type="none" w="med" len="med"/>
                      <a:tailEnd type="none" w="med" len="med"/>
                    </a:lnB>
                  </a:tcPr>
                </a:tc>
                <a:tc>
                  <a:txBody>
                    <a:bodyPr/>
                    <a:lstStyle/>
                    <a:p>
                      <a:pPr algn="ctr" fontAlgn="t"/>
                      <a:r>
                        <a:rPr lang="en-US" sz="800" b="0" i="0" u="none" strike="noStrike" dirty="0">
                          <a:solidFill>
                            <a:schemeClr val="bg1"/>
                          </a:solidFill>
                          <a:effectLst/>
                          <a:latin typeface="+mn-lt"/>
                        </a:rPr>
                        <a:t>101</a:t>
                      </a:r>
                    </a:p>
                  </a:txBody>
                  <a:tcPr marL="0" marR="0" marT="0" marB="0" anchor="ctr">
                    <a:lnL w="3175" cap="flat" cmpd="sng" algn="ctr">
                      <a:solidFill>
                        <a:srgbClr val="0F0066"/>
                      </a:solidFill>
                      <a:prstDash val="solid"/>
                      <a:round/>
                      <a:headEnd type="none" w="med" len="med"/>
                      <a:tailEnd type="none" w="med" len="med"/>
                    </a:lnL>
                    <a:lnR w="3175" cap="flat" cmpd="sng" algn="ctr">
                      <a:solidFill>
                        <a:srgbClr val="0F0066"/>
                      </a:solidFill>
                      <a:prstDash val="solid"/>
                      <a:round/>
                      <a:headEnd type="none" w="med" len="med"/>
                      <a:tailEnd type="none" w="med" len="med"/>
                    </a:lnR>
                    <a:lnT w="3175" cap="flat" cmpd="sng" algn="ctr">
                      <a:solidFill>
                        <a:srgbClr val="0F0066"/>
                      </a:solidFill>
                      <a:prstDash val="solid"/>
                      <a:round/>
                      <a:headEnd type="none" w="med" len="med"/>
                      <a:tailEnd type="none" w="med" len="med"/>
                    </a:lnT>
                    <a:lnB w="3175" cap="flat" cmpd="sng" algn="ctr">
                      <a:solidFill>
                        <a:srgbClr val="0F0066"/>
                      </a:solidFill>
                      <a:prstDash val="solid"/>
                      <a:round/>
                      <a:headEnd type="none" w="med" len="med"/>
                      <a:tailEnd type="none" w="med" len="med"/>
                    </a:lnB>
                  </a:tcPr>
                </a:tc>
                <a:tc>
                  <a:txBody>
                    <a:bodyPr/>
                    <a:lstStyle/>
                    <a:p>
                      <a:pPr algn="ctr" rtl="0" fontAlgn="ctr"/>
                      <a:r>
                        <a:rPr lang="en-US" sz="800" b="0" i="0" u="none" strike="noStrike" dirty="0">
                          <a:solidFill>
                            <a:schemeClr val="bg1"/>
                          </a:solidFill>
                          <a:effectLst/>
                          <a:latin typeface="+mn-lt"/>
                        </a:rPr>
                        <a:t>EA</a:t>
                      </a:r>
                    </a:p>
                  </a:txBody>
                  <a:tcPr marL="0" marR="0" marT="0" marB="0" anchor="ctr">
                    <a:lnL w="3175" cap="flat" cmpd="sng" algn="ctr">
                      <a:solidFill>
                        <a:srgbClr val="0F0066"/>
                      </a:solidFill>
                      <a:prstDash val="solid"/>
                      <a:round/>
                      <a:headEnd type="none" w="med" len="med"/>
                      <a:tailEnd type="none" w="med" len="med"/>
                    </a:lnL>
                    <a:lnR w="3175" cap="flat" cmpd="sng" algn="ctr">
                      <a:solidFill>
                        <a:srgbClr val="0F0066"/>
                      </a:solidFill>
                      <a:prstDash val="solid"/>
                      <a:round/>
                      <a:headEnd type="none" w="med" len="med"/>
                      <a:tailEnd type="none" w="med" len="med"/>
                    </a:lnR>
                    <a:lnT w="3175" cap="flat" cmpd="sng" algn="ctr">
                      <a:solidFill>
                        <a:srgbClr val="0F0066"/>
                      </a:solidFill>
                      <a:prstDash val="solid"/>
                      <a:round/>
                      <a:headEnd type="none" w="med" len="med"/>
                      <a:tailEnd type="none" w="med" len="med"/>
                    </a:lnT>
                    <a:lnB w="3175" cap="flat" cmpd="sng" algn="ctr">
                      <a:solidFill>
                        <a:srgbClr val="0F0066"/>
                      </a:solidFill>
                      <a:prstDash val="solid"/>
                      <a:round/>
                      <a:headEnd type="none" w="med" len="med"/>
                      <a:tailEnd type="none" w="med" len="med"/>
                    </a:lnB>
                  </a:tcPr>
                </a:tc>
                <a:tc>
                  <a:txBody>
                    <a:bodyPr/>
                    <a:lstStyle/>
                    <a:p>
                      <a:pPr algn="ctr" fontAlgn="t"/>
                      <a:r>
                        <a:rPr lang="en-US" sz="800" b="0" i="0" u="none" strike="noStrike" dirty="0">
                          <a:solidFill>
                            <a:schemeClr val="bg1"/>
                          </a:solidFill>
                          <a:effectLst/>
                          <a:latin typeface="+mn-lt"/>
                        </a:rPr>
                        <a:t>OCPI</a:t>
                      </a:r>
                    </a:p>
                  </a:txBody>
                  <a:tcPr marL="0" marR="0" marT="0" marB="0" anchor="ctr">
                    <a:lnL w="3175" cap="flat" cmpd="sng" algn="ctr">
                      <a:solidFill>
                        <a:srgbClr val="0F0066"/>
                      </a:solidFill>
                      <a:prstDash val="solid"/>
                      <a:round/>
                      <a:headEnd type="none" w="med" len="med"/>
                      <a:tailEnd type="none" w="med" len="med"/>
                    </a:lnL>
                    <a:lnR w="3175" cap="flat" cmpd="sng" algn="ctr">
                      <a:solidFill>
                        <a:srgbClr val="0F0066"/>
                      </a:solidFill>
                      <a:prstDash val="solid"/>
                      <a:round/>
                      <a:headEnd type="none" w="med" len="med"/>
                      <a:tailEnd type="none" w="med" len="med"/>
                    </a:lnR>
                    <a:lnT w="3175" cap="flat" cmpd="sng" algn="ctr">
                      <a:solidFill>
                        <a:srgbClr val="0F0066"/>
                      </a:solidFill>
                      <a:prstDash val="solid"/>
                      <a:round/>
                      <a:headEnd type="none" w="med" len="med"/>
                      <a:tailEnd type="none" w="med" len="med"/>
                    </a:lnT>
                    <a:lnB w="3175" cap="flat" cmpd="sng" algn="ctr">
                      <a:solidFill>
                        <a:srgbClr val="0F0066"/>
                      </a:solidFill>
                      <a:prstDash val="solid"/>
                      <a:round/>
                      <a:headEnd type="none" w="med" len="med"/>
                      <a:tailEnd type="none" w="med" len="med"/>
                    </a:lnB>
                  </a:tcPr>
                </a:tc>
                <a:tc>
                  <a:txBody>
                    <a:bodyPr/>
                    <a:lstStyle/>
                    <a:p>
                      <a:pPr algn="ctr" fontAlgn="t"/>
                      <a:r>
                        <a:rPr lang="en-US" sz="800" b="0" i="0" u="none" strike="noStrike" dirty="0">
                          <a:solidFill>
                            <a:schemeClr val="bg1"/>
                          </a:solidFill>
                          <a:effectLst/>
                          <a:latin typeface="+mn-lt"/>
                        </a:rPr>
                        <a:t>22</a:t>
                      </a:r>
                    </a:p>
                  </a:txBody>
                  <a:tcPr marL="0" marR="0" marT="0" marB="0" anchor="ctr">
                    <a:lnL w="3175" cap="flat" cmpd="sng" algn="ctr">
                      <a:solidFill>
                        <a:srgbClr val="0F0066"/>
                      </a:solidFill>
                      <a:prstDash val="solid"/>
                      <a:round/>
                      <a:headEnd type="none" w="med" len="med"/>
                      <a:tailEnd type="none" w="med" len="med"/>
                    </a:lnL>
                    <a:lnR w="3175" cap="flat" cmpd="sng" algn="ctr">
                      <a:solidFill>
                        <a:srgbClr val="0F0066"/>
                      </a:solidFill>
                      <a:prstDash val="solid"/>
                      <a:round/>
                      <a:headEnd type="none" w="med" len="med"/>
                      <a:tailEnd type="none" w="med" len="med"/>
                    </a:lnR>
                    <a:lnT w="3175" cap="flat" cmpd="sng" algn="ctr">
                      <a:solidFill>
                        <a:srgbClr val="0F0066"/>
                      </a:solidFill>
                      <a:prstDash val="solid"/>
                      <a:round/>
                      <a:headEnd type="none" w="med" len="med"/>
                      <a:tailEnd type="none" w="med" len="med"/>
                    </a:lnT>
                    <a:lnB w="3175" cap="flat" cmpd="sng" algn="ctr">
                      <a:solidFill>
                        <a:srgbClr val="0F0066"/>
                      </a:solidFill>
                      <a:prstDash val="solid"/>
                      <a:round/>
                      <a:headEnd type="none" w="med" len="med"/>
                      <a:tailEnd type="none" w="med" len="med"/>
                    </a:lnB>
                  </a:tcPr>
                </a:tc>
                <a:tc>
                  <a:txBody>
                    <a:bodyPr/>
                    <a:lstStyle/>
                    <a:p>
                      <a:pPr algn="ctr" fontAlgn="t"/>
                      <a:r>
                        <a:rPr lang="en-US" sz="800" b="0" i="0" u="none" strike="noStrike" dirty="0">
                          <a:solidFill>
                            <a:schemeClr val="bg1"/>
                          </a:solidFill>
                          <a:effectLst/>
                          <a:latin typeface="+mn-lt"/>
                        </a:rPr>
                        <a:t>USA</a:t>
                      </a:r>
                    </a:p>
                  </a:txBody>
                  <a:tcPr marL="0" marR="0" marT="0" marB="0" anchor="ctr">
                    <a:lnL w="3175" cap="flat" cmpd="sng" algn="ctr">
                      <a:solidFill>
                        <a:srgbClr val="0F0066"/>
                      </a:solidFill>
                      <a:prstDash val="solid"/>
                      <a:round/>
                      <a:headEnd type="none" w="med" len="med"/>
                      <a:tailEnd type="none" w="med" len="med"/>
                    </a:lnL>
                    <a:lnR w="3175" cap="flat" cmpd="sng" algn="ctr">
                      <a:solidFill>
                        <a:srgbClr val="0F0066"/>
                      </a:solidFill>
                      <a:prstDash val="solid"/>
                      <a:round/>
                      <a:headEnd type="none" w="med" len="med"/>
                      <a:tailEnd type="none" w="med" len="med"/>
                    </a:lnR>
                    <a:lnT w="3175" cap="flat" cmpd="sng" algn="ctr">
                      <a:solidFill>
                        <a:srgbClr val="0F0066"/>
                      </a:solidFill>
                      <a:prstDash val="solid"/>
                      <a:round/>
                      <a:headEnd type="none" w="med" len="med"/>
                      <a:tailEnd type="none" w="med" len="med"/>
                    </a:lnT>
                    <a:lnB w="3175" cap="flat" cmpd="sng" algn="ctr">
                      <a:solidFill>
                        <a:srgbClr val="0F0066"/>
                      </a:solidFill>
                      <a:prstDash val="solid"/>
                      <a:round/>
                      <a:headEnd type="none" w="med" len="med"/>
                      <a:tailEnd type="none" w="med" len="med"/>
                    </a:lnB>
                  </a:tcPr>
                </a:tc>
                <a:tc>
                  <a:txBody>
                    <a:bodyPr/>
                    <a:lstStyle/>
                    <a:p>
                      <a:pPr algn="ctr" fontAlgn="t"/>
                      <a:r>
                        <a:rPr lang="en-US" sz="800" b="0" i="0" u="none" strike="noStrike" dirty="0">
                          <a:solidFill>
                            <a:schemeClr val="bg1"/>
                          </a:solidFill>
                          <a:effectLst/>
                          <a:latin typeface="+mn-lt"/>
                        </a:rPr>
                        <a:t>10</a:t>
                      </a:r>
                    </a:p>
                  </a:txBody>
                  <a:tcPr marL="0" marR="0" marT="0" marB="0" anchor="ctr">
                    <a:lnL w="3175" cap="flat" cmpd="sng" algn="ctr">
                      <a:solidFill>
                        <a:srgbClr val="0F0066"/>
                      </a:solidFill>
                      <a:prstDash val="solid"/>
                      <a:round/>
                      <a:headEnd type="none" w="med" len="med"/>
                      <a:tailEnd type="none" w="med" len="med"/>
                    </a:lnL>
                    <a:lnR w="3175" cap="flat" cmpd="sng" algn="ctr">
                      <a:solidFill>
                        <a:srgbClr val="0F0066"/>
                      </a:solidFill>
                      <a:prstDash val="solid"/>
                      <a:round/>
                      <a:headEnd type="none" w="med" len="med"/>
                      <a:tailEnd type="none" w="med" len="med"/>
                    </a:lnR>
                    <a:lnT w="3175" cap="flat" cmpd="sng" algn="ctr">
                      <a:solidFill>
                        <a:srgbClr val="0F0066"/>
                      </a:solidFill>
                      <a:prstDash val="solid"/>
                      <a:round/>
                      <a:headEnd type="none" w="med" len="med"/>
                      <a:tailEnd type="none" w="med" len="med"/>
                    </a:lnT>
                    <a:lnB w="3175" cap="flat" cmpd="sng" algn="ctr">
                      <a:solidFill>
                        <a:srgbClr val="0F0066"/>
                      </a:solidFill>
                      <a:prstDash val="solid"/>
                      <a:round/>
                      <a:headEnd type="none" w="med" len="med"/>
                      <a:tailEnd type="none" w="med" len="med"/>
                    </a:lnB>
                  </a:tcPr>
                </a:tc>
                <a:tc>
                  <a:txBody>
                    <a:bodyPr/>
                    <a:lstStyle/>
                    <a:p>
                      <a:pPr algn="ctr" fontAlgn="t"/>
                      <a:r>
                        <a:rPr lang="en-US" sz="800" b="0" i="0" u="none" strike="noStrike" dirty="0">
                          <a:solidFill>
                            <a:schemeClr val="bg1"/>
                          </a:solidFill>
                          <a:effectLst/>
                          <a:latin typeface="+mn-lt"/>
                        </a:rPr>
                        <a:t>30</a:t>
                      </a:r>
                    </a:p>
                  </a:txBody>
                  <a:tcPr marL="0" marR="0" marT="0" marB="0" anchor="ctr">
                    <a:lnL w="3175" cap="flat" cmpd="sng" algn="ctr">
                      <a:solidFill>
                        <a:srgbClr val="0F0066"/>
                      </a:solidFill>
                      <a:prstDash val="solid"/>
                      <a:round/>
                      <a:headEnd type="none" w="med" len="med"/>
                      <a:tailEnd type="none" w="med" len="med"/>
                    </a:lnL>
                    <a:lnR w="3175" cap="flat" cmpd="sng" algn="ctr">
                      <a:solidFill>
                        <a:srgbClr val="0F0066"/>
                      </a:solidFill>
                      <a:prstDash val="solid"/>
                      <a:round/>
                      <a:headEnd type="none" w="med" len="med"/>
                      <a:tailEnd type="none" w="med" len="med"/>
                    </a:lnR>
                    <a:lnT w="3175" cap="flat" cmpd="sng" algn="ctr">
                      <a:solidFill>
                        <a:srgbClr val="0F0066"/>
                      </a:solidFill>
                      <a:prstDash val="solid"/>
                      <a:round/>
                      <a:headEnd type="none" w="med" len="med"/>
                      <a:tailEnd type="none" w="med" len="med"/>
                    </a:lnT>
                    <a:lnB w="3175" cap="flat" cmpd="sng" algn="ctr">
                      <a:solidFill>
                        <a:srgbClr val="0F0066"/>
                      </a:solidFill>
                      <a:prstDash val="solid"/>
                      <a:round/>
                      <a:headEnd type="none" w="med" len="med"/>
                      <a:tailEnd type="none" w="med" len="med"/>
                    </a:lnB>
                  </a:tcPr>
                </a:tc>
                <a:tc>
                  <a:txBody>
                    <a:bodyPr/>
                    <a:lstStyle/>
                    <a:p>
                      <a:pPr algn="ctr" rtl="0" fontAlgn="ctr"/>
                      <a:r>
                        <a:rPr lang="en-US" sz="800" b="0" i="0" u="none" strike="noStrike" dirty="0">
                          <a:solidFill>
                            <a:schemeClr val="bg1"/>
                          </a:solidFill>
                          <a:effectLst/>
                          <a:latin typeface="+mn-lt"/>
                        </a:rPr>
                        <a:t>3528</a:t>
                      </a:r>
                    </a:p>
                  </a:txBody>
                  <a:tcPr marL="0" marR="0" marT="0" marB="0" anchor="ctr">
                    <a:lnL w="3175" cap="flat" cmpd="sng" algn="ctr">
                      <a:solidFill>
                        <a:srgbClr val="0F0066"/>
                      </a:solidFill>
                      <a:prstDash val="solid"/>
                      <a:round/>
                      <a:headEnd type="none" w="med" len="med"/>
                      <a:tailEnd type="none" w="med" len="med"/>
                    </a:lnL>
                    <a:lnR w="3175" cap="flat" cmpd="sng" algn="ctr">
                      <a:solidFill>
                        <a:srgbClr val="0F0066"/>
                      </a:solidFill>
                      <a:prstDash val="solid"/>
                      <a:round/>
                      <a:headEnd type="none" w="med" len="med"/>
                      <a:tailEnd type="none" w="med" len="med"/>
                    </a:lnR>
                    <a:lnT w="3175" cap="flat" cmpd="sng" algn="ctr">
                      <a:solidFill>
                        <a:srgbClr val="0F0066"/>
                      </a:solidFill>
                      <a:prstDash val="solid"/>
                      <a:round/>
                      <a:headEnd type="none" w="med" len="med"/>
                      <a:tailEnd type="none" w="med" len="med"/>
                    </a:lnT>
                    <a:lnB w="3175" cap="flat" cmpd="sng" algn="ctr">
                      <a:solidFill>
                        <a:srgbClr val="0F0066"/>
                      </a:solidFill>
                      <a:prstDash val="solid"/>
                      <a:round/>
                      <a:headEnd type="none" w="med" len="med"/>
                      <a:tailEnd type="none" w="med" len="med"/>
                    </a:lnB>
                  </a:tcPr>
                </a:tc>
                <a:tc>
                  <a:txBody>
                    <a:bodyPr/>
                    <a:lstStyle/>
                    <a:p>
                      <a:pPr algn="ctr" fontAlgn="t"/>
                      <a:r>
                        <a:rPr lang="en-US" sz="800" b="0" i="0" u="none" strike="noStrike" dirty="0">
                          <a:solidFill>
                            <a:schemeClr val="bg1"/>
                          </a:solidFill>
                          <a:effectLst/>
                          <a:latin typeface="+mn-lt"/>
                        </a:rPr>
                        <a:t>25</a:t>
                      </a:r>
                    </a:p>
                  </a:txBody>
                  <a:tcPr marL="0" marR="0" marT="0" marB="0" anchor="ctr">
                    <a:lnL w="3175" cap="flat" cmpd="sng" algn="ctr">
                      <a:solidFill>
                        <a:srgbClr val="0F0066"/>
                      </a:solidFill>
                      <a:prstDash val="solid"/>
                      <a:round/>
                      <a:headEnd type="none" w="med" len="med"/>
                      <a:tailEnd type="none" w="med" len="med"/>
                    </a:lnL>
                    <a:lnR w="3175" cap="flat" cmpd="sng" algn="ctr">
                      <a:solidFill>
                        <a:srgbClr val="0F0066"/>
                      </a:solidFill>
                      <a:prstDash val="solid"/>
                      <a:round/>
                      <a:headEnd type="none" w="med" len="med"/>
                      <a:tailEnd type="none" w="med" len="med"/>
                    </a:lnR>
                    <a:lnT w="3175" cap="flat" cmpd="sng" algn="ctr">
                      <a:solidFill>
                        <a:srgbClr val="0F0066"/>
                      </a:solidFill>
                      <a:prstDash val="solid"/>
                      <a:round/>
                      <a:headEnd type="none" w="med" len="med"/>
                      <a:tailEnd type="none" w="med" len="med"/>
                    </a:lnT>
                    <a:lnB w="3175" cap="flat" cmpd="sng" algn="ctr">
                      <a:solidFill>
                        <a:srgbClr val="0F0066"/>
                      </a:solidFill>
                      <a:prstDash val="solid"/>
                      <a:round/>
                      <a:headEnd type="none" w="med" len="med"/>
                      <a:tailEnd type="none" w="med" len="med"/>
                    </a:lnB>
                  </a:tcPr>
                </a:tc>
                <a:tc>
                  <a:txBody>
                    <a:bodyPr/>
                    <a:lstStyle/>
                    <a:p>
                      <a:pPr algn="ctr" fontAlgn="t"/>
                      <a:r>
                        <a:rPr lang="en-US" sz="800" b="0" i="0" u="none" strike="noStrike" dirty="0">
                          <a:solidFill>
                            <a:schemeClr val="bg1"/>
                          </a:solidFill>
                          <a:effectLst/>
                          <a:latin typeface="+mn-lt"/>
                        </a:rPr>
                        <a:t>25</a:t>
                      </a:r>
                    </a:p>
                  </a:txBody>
                  <a:tcPr marL="0" marR="0" marT="0" marB="0" anchor="ctr">
                    <a:lnL w="3175" cap="flat" cmpd="sng" algn="ctr">
                      <a:solidFill>
                        <a:srgbClr val="0F0066"/>
                      </a:solidFill>
                      <a:prstDash val="solid"/>
                      <a:round/>
                      <a:headEnd type="none" w="med" len="med"/>
                      <a:tailEnd type="none" w="med" len="med"/>
                    </a:lnL>
                    <a:lnR w="3175" cap="flat" cmpd="sng" algn="ctr">
                      <a:solidFill>
                        <a:srgbClr val="0F0066"/>
                      </a:solidFill>
                      <a:prstDash val="solid"/>
                      <a:round/>
                      <a:headEnd type="none" w="med" len="med"/>
                      <a:tailEnd type="none" w="med" len="med"/>
                    </a:lnR>
                    <a:lnT w="3175" cap="flat" cmpd="sng" algn="ctr">
                      <a:solidFill>
                        <a:srgbClr val="0F0066"/>
                      </a:solidFill>
                      <a:prstDash val="solid"/>
                      <a:round/>
                      <a:headEnd type="none" w="med" len="med"/>
                      <a:tailEnd type="none" w="med" len="med"/>
                    </a:lnT>
                    <a:lnB w="3175" cap="flat" cmpd="sng" algn="ctr">
                      <a:solidFill>
                        <a:srgbClr val="0F0066"/>
                      </a:solidFill>
                      <a:prstDash val="solid"/>
                      <a:round/>
                      <a:headEnd type="none" w="med" len="med"/>
                      <a:tailEnd type="none" w="med" len="med"/>
                    </a:lnB>
                  </a:tcPr>
                </a:tc>
                <a:tc>
                  <a:txBody>
                    <a:bodyPr/>
                    <a:lstStyle/>
                    <a:p>
                      <a:pPr algn="ctr" fontAlgn="t"/>
                      <a:r>
                        <a:rPr lang="en-US" sz="800" b="0" i="0" u="none" strike="noStrike" dirty="0">
                          <a:solidFill>
                            <a:schemeClr val="bg1"/>
                          </a:solidFill>
                          <a:effectLst/>
                          <a:latin typeface="+mn-lt"/>
                        </a:rPr>
                        <a:t>True</a:t>
                      </a:r>
                    </a:p>
                  </a:txBody>
                  <a:tcPr marL="0" marR="0" marT="0" marB="0" anchor="ctr">
                    <a:lnL w="3175" cap="flat" cmpd="sng" algn="ctr">
                      <a:solidFill>
                        <a:srgbClr val="0F0066"/>
                      </a:solidFill>
                      <a:prstDash val="solid"/>
                      <a:round/>
                      <a:headEnd type="none" w="med" len="med"/>
                      <a:tailEnd type="none" w="med" len="med"/>
                    </a:lnL>
                    <a:lnR w="3175" cap="flat" cmpd="sng" algn="ctr">
                      <a:solidFill>
                        <a:srgbClr val="0F0066"/>
                      </a:solidFill>
                      <a:prstDash val="solid"/>
                      <a:round/>
                      <a:headEnd type="none" w="med" len="med"/>
                      <a:tailEnd type="none" w="med" len="med"/>
                    </a:lnR>
                    <a:lnT w="3175" cap="flat" cmpd="sng" algn="ctr">
                      <a:solidFill>
                        <a:srgbClr val="0F0066"/>
                      </a:solidFill>
                      <a:prstDash val="solid"/>
                      <a:round/>
                      <a:headEnd type="none" w="med" len="med"/>
                      <a:tailEnd type="none" w="med" len="med"/>
                    </a:lnT>
                    <a:lnB w="3175" cap="flat" cmpd="sng" algn="ctr">
                      <a:solidFill>
                        <a:srgbClr val="0F0066"/>
                      </a:solidFill>
                      <a:prstDash val="solid"/>
                      <a:round/>
                      <a:headEnd type="none" w="med" len="med"/>
                      <a:tailEnd type="none" w="med" len="med"/>
                    </a:lnB>
                  </a:tcPr>
                </a:tc>
                <a:extLst>
                  <a:ext uri="{0D108BD9-81ED-4DB2-BD59-A6C34878D82A}">
                    <a16:rowId xmlns:a16="http://schemas.microsoft.com/office/drawing/2014/main" val="1930019777"/>
                  </a:ext>
                </a:extLst>
              </a:tr>
              <a:tr h="218360">
                <a:tc>
                  <a:txBody>
                    <a:bodyPr/>
                    <a:lstStyle/>
                    <a:p>
                      <a:pPr algn="ctr" rtl="0" fontAlgn="ctr"/>
                      <a:r>
                        <a:rPr lang="en-US" sz="800" b="0" i="0" u="none" strike="noStrike" dirty="0">
                          <a:solidFill>
                            <a:schemeClr val="bg1"/>
                          </a:solidFill>
                          <a:effectLst/>
                          <a:latin typeface="+mn-lt"/>
                        </a:rPr>
                        <a:t>147</a:t>
                      </a:r>
                    </a:p>
                  </a:txBody>
                  <a:tcPr marL="0" marR="0" marT="0" marB="0" anchor="ctr">
                    <a:lnL w="3175" cap="flat" cmpd="sng" algn="ctr">
                      <a:solidFill>
                        <a:srgbClr val="0F0066"/>
                      </a:solidFill>
                      <a:prstDash val="solid"/>
                      <a:round/>
                      <a:headEnd type="none" w="med" len="med"/>
                      <a:tailEnd type="none" w="med" len="med"/>
                    </a:lnL>
                    <a:lnR w="3175" cap="flat" cmpd="sng" algn="ctr">
                      <a:solidFill>
                        <a:srgbClr val="0F0066"/>
                      </a:solidFill>
                      <a:prstDash val="solid"/>
                      <a:round/>
                      <a:headEnd type="none" w="med" len="med"/>
                      <a:tailEnd type="none" w="med" len="med"/>
                    </a:lnR>
                    <a:lnT w="3175" cap="flat" cmpd="sng" algn="ctr">
                      <a:solidFill>
                        <a:srgbClr val="0F0066"/>
                      </a:solidFill>
                      <a:prstDash val="solid"/>
                      <a:round/>
                      <a:headEnd type="none" w="med" len="med"/>
                      <a:tailEnd type="none" w="med" len="med"/>
                    </a:lnT>
                    <a:lnB w="3175" cap="flat" cmpd="sng" algn="ctr">
                      <a:solidFill>
                        <a:srgbClr val="0F0066"/>
                      </a:solidFill>
                      <a:prstDash val="solid"/>
                      <a:round/>
                      <a:headEnd type="none" w="med" len="med"/>
                      <a:tailEnd type="none" w="med" len="med"/>
                    </a:lnB>
                  </a:tcPr>
                </a:tc>
                <a:tc>
                  <a:txBody>
                    <a:bodyPr/>
                    <a:lstStyle/>
                    <a:p>
                      <a:pPr algn="ctr" fontAlgn="t"/>
                      <a:r>
                        <a:rPr lang="en-US" sz="800" b="0" i="0" u="none" strike="noStrike" dirty="0">
                          <a:solidFill>
                            <a:schemeClr val="bg1"/>
                          </a:solidFill>
                          <a:effectLst/>
                          <a:latin typeface="+mn-lt"/>
                        </a:rPr>
                        <a:t>REMOTE</a:t>
                      </a:r>
                    </a:p>
                  </a:txBody>
                  <a:tcPr marL="0" marR="0" marT="0" marB="0" anchor="ctr">
                    <a:lnL w="3175" cap="flat" cmpd="sng" algn="ctr">
                      <a:solidFill>
                        <a:srgbClr val="0F0066"/>
                      </a:solidFill>
                      <a:prstDash val="solid"/>
                      <a:round/>
                      <a:headEnd type="none" w="med" len="med"/>
                      <a:tailEnd type="none" w="med" len="med"/>
                    </a:lnL>
                    <a:lnR w="3175" cap="flat" cmpd="sng" algn="ctr">
                      <a:solidFill>
                        <a:srgbClr val="0F0066"/>
                      </a:solidFill>
                      <a:prstDash val="solid"/>
                      <a:round/>
                      <a:headEnd type="none" w="med" len="med"/>
                      <a:tailEnd type="none" w="med" len="med"/>
                    </a:lnR>
                    <a:lnT w="3175" cap="flat" cmpd="sng" algn="ctr">
                      <a:solidFill>
                        <a:srgbClr val="0F0066"/>
                      </a:solidFill>
                      <a:prstDash val="solid"/>
                      <a:round/>
                      <a:headEnd type="none" w="med" len="med"/>
                      <a:tailEnd type="none" w="med" len="med"/>
                    </a:lnT>
                    <a:lnB w="3175" cap="flat" cmpd="sng" algn="ctr">
                      <a:solidFill>
                        <a:srgbClr val="0F0066"/>
                      </a:solidFill>
                      <a:prstDash val="solid"/>
                      <a:round/>
                      <a:headEnd type="none" w="med" len="med"/>
                      <a:tailEnd type="none" w="med" len="med"/>
                    </a:lnB>
                  </a:tcPr>
                </a:tc>
                <a:tc>
                  <a:txBody>
                    <a:bodyPr/>
                    <a:lstStyle/>
                    <a:p>
                      <a:pPr algn="ctr" rtl="0" fontAlgn="ctr"/>
                      <a:r>
                        <a:rPr lang="en-US" sz="800" b="0" i="0" u="none" strike="noStrike" dirty="0">
                          <a:solidFill>
                            <a:schemeClr val="bg1"/>
                          </a:solidFill>
                          <a:effectLst/>
                          <a:latin typeface="+mn-lt"/>
                        </a:rPr>
                        <a:t>11.25</a:t>
                      </a:r>
                    </a:p>
                  </a:txBody>
                  <a:tcPr marL="0" marR="0" marT="0" marB="0" anchor="ctr">
                    <a:lnL w="3175" cap="flat" cmpd="sng" algn="ctr">
                      <a:solidFill>
                        <a:srgbClr val="0F0066"/>
                      </a:solidFill>
                      <a:prstDash val="solid"/>
                      <a:round/>
                      <a:headEnd type="none" w="med" len="med"/>
                      <a:tailEnd type="none" w="med" len="med"/>
                    </a:lnL>
                    <a:lnR w="3175" cap="flat" cmpd="sng" algn="ctr">
                      <a:solidFill>
                        <a:srgbClr val="0F0066"/>
                      </a:solidFill>
                      <a:prstDash val="solid"/>
                      <a:round/>
                      <a:headEnd type="none" w="med" len="med"/>
                      <a:tailEnd type="none" w="med" len="med"/>
                    </a:lnR>
                    <a:lnT w="3175" cap="flat" cmpd="sng" algn="ctr">
                      <a:solidFill>
                        <a:srgbClr val="0F0066"/>
                      </a:solidFill>
                      <a:prstDash val="solid"/>
                      <a:round/>
                      <a:headEnd type="none" w="med" len="med"/>
                      <a:tailEnd type="none" w="med" len="med"/>
                    </a:lnT>
                    <a:lnB w="3175" cap="flat" cmpd="sng" algn="ctr">
                      <a:solidFill>
                        <a:srgbClr val="0F0066"/>
                      </a:solidFill>
                      <a:prstDash val="solid"/>
                      <a:round/>
                      <a:headEnd type="none" w="med" len="med"/>
                      <a:tailEnd type="none" w="med" len="med"/>
                    </a:lnB>
                  </a:tcPr>
                </a:tc>
                <a:tc>
                  <a:txBody>
                    <a:bodyPr/>
                    <a:lstStyle/>
                    <a:p>
                      <a:pPr algn="ctr" fontAlgn="t"/>
                      <a:r>
                        <a:rPr lang="en-US" sz="800" b="0" i="0" u="none" strike="noStrike" dirty="0">
                          <a:solidFill>
                            <a:schemeClr val="bg1"/>
                          </a:solidFill>
                          <a:effectLst/>
                          <a:latin typeface="+mn-lt"/>
                        </a:rPr>
                        <a:t>Big</a:t>
                      </a:r>
                    </a:p>
                  </a:txBody>
                  <a:tcPr marL="0" marR="0" marT="0" marB="0" anchor="ctr">
                    <a:lnL w="3175" cap="flat" cmpd="sng" algn="ctr">
                      <a:solidFill>
                        <a:srgbClr val="0F0066"/>
                      </a:solidFill>
                      <a:prstDash val="solid"/>
                      <a:round/>
                      <a:headEnd type="none" w="med" len="med"/>
                      <a:tailEnd type="none" w="med" len="med"/>
                    </a:lnL>
                    <a:lnR w="3175" cap="flat" cmpd="sng" algn="ctr">
                      <a:solidFill>
                        <a:srgbClr val="0F0066"/>
                      </a:solidFill>
                      <a:prstDash val="solid"/>
                      <a:round/>
                      <a:headEnd type="none" w="med" len="med"/>
                      <a:tailEnd type="none" w="med" len="med"/>
                    </a:lnR>
                    <a:lnT w="3175" cap="flat" cmpd="sng" algn="ctr">
                      <a:solidFill>
                        <a:srgbClr val="0F0066"/>
                      </a:solidFill>
                      <a:prstDash val="solid"/>
                      <a:round/>
                      <a:headEnd type="none" w="med" len="med"/>
                      <a:tailEnd type="none" w="med" len="med"/>
                    </a:lnT>
                    <a:lnB w="3175" cap="flat" cmpd="sng" algn="ctr">
                      <a:solidFill>
                        <a:srgbClr val="0F0066"/>
                      </a:solidFill>
                      <a:prstDash val="solid"/>
                      <a:round/>
                      <a:headEnd type="none" w="med" len="med"/>
                      <a:tailEnd type="none" w="med" len="med"/>
                    </a:lnB>
                  </a:tcPr>
                </a:tc>
                <a:tc>
                  <a:txBody>
                    <a:bodyPr/>
                    <a:lstStyle/>
                    <a:p>
                      <a:pPr algn="ctr" rtl="0" fontAlgn="ctr"/>
                      <a:r>
                        <a:rPr lang="en-US" sz="800" b="0" i="0" u="none" strike="noStrike" dirty="0">
                          <a:solidFill>
                            <a:schemeClr val="bg1"/>
                          </a:solidFill>
                          <a:effectLst/>
                          <a:latin typeface="+mn-lt"/>
                        </a:rPr>
                        <a:t>5</a:t>
                      </a:r>
                    </a:p>
                  </a:txBody>
                  <a:tcPr marL="0" marR="0" marT="0" marB="0" anchor="ctr">
                    <a:lnL w="3175" cap="flat" cmpd="sng" algn="ctr">
                      <a:solidFill>
                        <a:srgbClr val="0F0066"/>
                      </a:solidFill>
                      <a:prstDash val="solid"/>
                      <a:round/>
                      <a:headEnd type="none" w="med" len="med"/>
                      <a:tailEnd type="none" w="med" len="med"/>
                    </a:lnL>
                    <a:lnR w="3175" cap="flat" cmpd="sng" algn="ctr">
                      <a:solidFill>
                        <a:srgbClr val="0F0066"/>
                      </a:solidFill>
                      <a:prstDash val="solid"/>
                      <a:round/>
                      <a:headEnd type="none" w="med" len="med"/>
                      <a:tailEnd type="none" w="med" len="med"/>
                    </a:lnR>
                    <a:lnT w="3175" cap="flat" cmpd="sng" algn="ctr">
                      <a:solidFill>
                        <a:srgbClr val="0F0066"/>
                      </a:solidFill>
                      <a:prstDash val="solid"/>
                      <a:round/>
                      <a:headEnd type="none" w="med" len="med"/>
                      <a:tailEnd type="none" w="med" len="med"/>
                    </a:lnT>
                    <a:lnB w="3175" cap="flat" cmpd="sng" algn="ctr">
                      <a:solidFill>
                        <a:srgbClr val="0F0066"/>
                      </a:solidFill>
                      <a:prstDash val="solid"/>
                      <a:round/>
                      <a:headEnd type="none" w="med" len="med"/>
                      <a:tailEnd type="none" w="med" len="med"/>
                    </a:lnB>
                  </a:tcPr>
                </a:tc>
                <a:tc>
                  <a:txBody>
                    <a:bodyPr/>
                    <a:lstStyle/>
                    <a:p>
                      <a:pPr algn="ctr" fontAlgn="t"/>
                      <a:r>
                        <a:rPr lang="en-US" sz="800" b="0" i="0" u="none" strike="noStrike" dirty="0">
                          <a:solidFill>
                            <a:schemeClr val="bg1"/>
                          </a:solidFill>
                          <a:effectLst/>
                          <a:latin typeface="+mn-lt"/>
                        </a:rPr>
                        <a:t>30</a:t>
                      </a:r>
                    </a:p>
                  </a:txBody>
                  <a:tcPr marL="0" marR="0" marT="0" marB="0" anchor="ctr">
                    <a:lnL w="3175" cap="flat" cmpd="sng" algn="ctr">
                      <a:solidFill>
                        <a:srgbClr val="0F0066"/>
                      </a:solidFill>
                      <a:prstDash val="solid"/>
                      <a:round/>
                      <a:headEnd type="none" w="med" len="med"/>
                      <a:tailEnd type="none" w="med" len="med"/>
                    </a:lnL>
                    <a:lnR w="3175" cap="flat" cmpd="sng" algn="ctr">
                      <a:solidFill>
                        <a:srgbClr val="0F0066"/>
                      </a:solidFill>
                      <a:prstDash val="solid"/>
                      <a:round/>
                      <a:headEnd type="none" w="med" len="med"/>
                      <a:tailEnd type="none" w="med" len="med"/>
                    </a:lnR>
                    <a:lnT w="3175" cap="flat" cmpd="sng" algn="ctr">
                      <a:solidFill>
                        <a:srgbClr val="0F0066"/>
                      </a:solidFill>
                      <a:prstDash val="solid"/>
                      <a:round/>
                      <a:headEnd type="none" w="med" len="med"/>
                      <a:tailEnd type="none" w="med" len="med"/>
                    </a:lnT>
                    <a:lnB w="3175" cap="flat" cmpd="sng" algn="ctr">
                      <a:solidFill>
                        <a:srgbClr val="0F0066"/>
                      </a:solidFill>
                      <a:prstDash val="solid"/>
                      <a:round/>
                      <a:headEnd type="none" w="med" len="med"/>
                      <a:tailEnd type="none" w="med" len="med"/>
                    </a:lnB>
                  </a:tcPr>
                </a:tc>
                <a:tc>
                  <a:txBody>
                    <a:bodyPr/>
                    <a:lstStyle/>
                    <a:p>
                      <a:pPr algn="ctr" fontAlgn="t"/>
                      <a:r>
                        <a:rPr lang="en-US" sz="800" b="0" i="0" u="none" strike="noStrike" dirty="0">
                          <a:solidFill>
                            <a:schemeClr val="bg1"/>
                          </a:solidFill>
                          <a:effectLst/>
                          <a:latin typeface="+mn-lt"/>
                        </a:rPr>
                        <a:t>1125</a:t>
                      </a:r>
                    </a:p>
                  </a:txBody>
                  <a:tcPr marL="0" marR="0" marT="0" marB="0" anchor="ctr">
                    <a:lnL w="3175" cap="flat" cmpd="sng" algn="ctr">
                      <a:solidFill>
                        <a:srgbClr val="0F0066"/>
                      </a:solidFill>
                      <a:prstDash val="solid"/>
                      <a:round/>
                      <a:headEnd type="none" w="med" len="med"/>
                      <a:tailEnd type="none" w="med" len="med"/>
                    </a:lnL>
                    <a:lnR w="3175" cap="flat" cmpd="sng" algn="ctr">
                      <a:solidFill>
                        <a:srgbClr val="0F0066"/>
                      </a:solidFill>
                      <a:prstDash val="solid"/>
                      <a:round/>
                      <a:headEnd type="none" w="med" len="med"/>
                      <a:tailEnd type="none" w="med" len="med"/>
                    </a:lnR>
                    <a:lnT w="3175" cap="flat" cmpd="sng" algn="ctr">
                      <a:solidFill>
                        <a:srgbClr val="0F0066"/>
                      </a:solidFill>
                      <a:prstDash val="solid"/>
                      <a:round/>
                      <a:headEnd type="none" w="med" len="med"/>
                      <a:tailEnd type="none" w="med" len="med"/>
                    </a:lnT>
                    <a:lnB w="3175" cap="flat" cmpd="sng" algn="ctr">
                      <a:solidFill>
                        <a:srgbClr val="0F0066"/>
                      </a:solidFill>
                      <a:prstDash val="solid"/>
                      <a:round/>
                      <a:headEnd type="none" w="med" len="med"/>
                      <a:tailEnd type="none" w="med" len="med"/>
                    </a:lnB>
                  </a:tcPr>
                </a:tc>
                <a:tc>
                  <a:txBody>
                    <a:bodyPr/>
                    <a:lstStyle/>
                    <a:p>
                      <a:pPr algn="ctr" rtl="0" fontAlgn="ctr"/>
                      <a:r>
                        <a:rPr lang="en-US" sz="800" b="0" i="0" u="none" strike="noStrike" dirty="0">
                          <a:solidFill>
                            <a:schemeClr val="bg1"/>
                          </a:solidFill>
                          <a:effectLst/>
                          <a:latin typeface="+mn-lt"/>
                        </a:rPr>
                        <a:t>IONITY</a:t>
                      </a:r>
                    </a:p>
                  </a:txBody>
                  <a:tcPr marL="0" marR="0" marT="0" marB="0" anchor="ctr">
                    <a:lnL w="3175" cap="flat" cmpd="sng" algn="ctr">
                      <a:solidFill>
                        <a:srgbClr val="0F0066"/>
                      </a:solidFill>
                      <a:prstDash val="solid"/>
                      <a:round/>
                      <a:headEnd type="none" w="med" len="med"/>
                      <a:tailEnd type="none" w="med" len="med"/>
                    </a:lnL>
                    <a:lnR w="3175" cap="flat" cmpd="sng" algn="ctr">
                      <a:solidFill>
                        <a:srgbClr val="0F0066"/>
                      </a:solidFill>
                      <a:prstDash val="solid"/>
                      <a:round/>
                      <a:headEnd type="none" w="med" len="med"/>
                      <a:tailEnd type="none" w="med" len="med"/>
                    </a:lnR>
                    <a:lnT w="3175" cap="flat" cmpd="sng" algn="ctr">
                      <a:solidFill>
                        <a:srgbClr val="0F0066"/>
                      </a:solidFill>
                      <a:prstDash val="solid"/>
                      <a:round/>
                      <a:headEnd type="none" w="med" len="med"/>
                      <a:tailEnd type="none" w="med" len="med"/>
                    </a:lnT>
                    <a:lnB w="3175" cap="flat" cmpd="sng" algn="ctr">
                      <a:solidFill>
                        <a:srgbClr val="0F0066"/>
                      </a:solidFill>
                      <a:prstDash val="solid"/>
                      <a:round/>
                      <a:headEnd type="none" w="med" len="med"/>
                      <a:tailEnd type="none" w="med" len="med"/>
                    </a:lnB>
                  </a:tcPr>
                </a:tc>
                <a:tc>
                  <a:txBody>
                    <a:bodyPr/>
                    <a:lstStyle/>
                    <a:p>
                      <a:pPr algn="ctr" rtl="0" fontAlgn="ctr"/>
                      <a:r>
                        <a:rPr lang="en-US" sz="800" b="0" i="0" u="none" strike="noStrike" dirty="0">
                          <a:solidFill>
                            <a:schemeClr val="bg1"/>
                          </a:solidFill>
                          <a:effectLst/>
                          <a:latin typeface="+mn-lt"/>
                        </a:rPr>
                        <a:t>HUBJECT</a:t>
                      </a:r>
                    </a:p>
                  </a:txBody>
                  <a:tcPr marL="0" marR="0" marT="0" marB="0" anchor="ctr">
                    <a:lnL w="3175" cap="flat" cmpd="sng" algn="ctr">
                      <a:solidFill>
                        <a:srgbClr val="0F0066"/>
                      </a:solidFill>
                      <a:prstDash val="solid"/>
                      <a:round/>
                      <a:headEnd type="none" w="med" len="med"/>
                      <a:tailEnd type="none" w="med" len="med"/>
                    </a:lnL>
                    <a:lnR w="3175" cap="flat" cmpd="sng" algn="ctr">
                      <a:solidFill>
                        <a:srgbClr val="0F0066"/>
                      </a:solidFill>
                      <a:prstDash val="solid"/>
                      <a:round/>
                      <a:headEnd type="none" w="med" len="med"/>
                      <a:tailEnd type="none" w="med" len="med"/>
                    </a:lnR>
                    <a:lnT w="3175" cap="flat" cmpd="sng" algn="ctr">
                      <a:solidFill>
                        <a:srgbClr val="0F0066"/>
                      </a:solidFill>
                      <a:prstDash val="solid"/>
                      <a:round/>
                      <a:headEnd type="none" w="med" len="med"/>
                      <a:tailEnd type="none" w="med" len="med"/>
                    </a:lnT>
                    <a:lnB w="3175" cap="flat" cmpd="sng" algn="ctr">
                      <a:solidFill>
                        <a:srgbClr val="0F0066"/>
                      </a:solidFill>
                      <a:prstDash val="solid"/>
                      <a:round/>
                      <a:headEnd type="none" w="med" len="med"/>
                      <a:tailEnd type="none" w="med" len="med"/>
                    </a:lnB>
                  </a:tcPr>
                </a:tc>
                <a:tc>
                  <a:txBody>
                    <a:bodyPr/>
                    <a:lstStyle/>
                    <a:p>
                      <a:pPr algn="ctr" rtl="0" fontAlgn="ctr"/>
                      <a:r>
                        <a:rPr lang="en-US" sz="800" b="0" i="0" u="none" strike="noStrike" dirty="0">
                          <a:solidFill>
                            <a:schemeClr val="bg1"/>
                          </a:solidFill>
                          <a:effectLst/>
                          <a:latin typeface="+mn-lt"/>
                        </a:rPr>
                        <a:t>350</a:t>
                      </a:r>
                    </a:p>
                  </a:txBody>
                  <a:tcPr marL="0" marR="0" marT="0" marB="0" anchor="ctr">
                    <a:lnL w="3175" cap="flat" cmpd="sng" algn="ctr">
                      <a:solidFill>
                        <a:srgbClr val="0F0066"/>
                      </a:solidFill>
                      <a:prstDash val="solid"/>
                      <a:round/>
                      <a:headEnd type="none" w="med" len="med"/>
                      <a:tailEnd type="none" w="med" len="med"/>
                    </a:lnL>
                    <a:lnR w="3175" cap="flat" cmpd="sng" algn="ctr">
                      <a:solidFill>
                        <a:srgbClr val="0F0066"/>
                      </a:solidFill>
                      <a:prstDash val="solid"/>
                      <a:round/>
                      <a:headEnd type="none" w="med" len="med"/>
                      <a:tailEnd type="none" w="med" len="med"/>
                    </a:lnR>
                    <a:lnT w="3175" cap="flat" cmpd="sng" algn="ctr">
                      <a:solidFill>
                        <a:srgbClr val="0F0066"/>
                      </a:solidFill>
                      <a:prstDash val="solid"/>
                      <a:round/>
                      <a:headEnd type="none" w="med" len="med"/>
                      <a:tailEnd type="none" w="med" len="med"/>
                    </a:lnT>
                    <a:lnB w="3175" cap="flat" cmpd="sng" algn="ctr">
                      <a:solidFill>
                        <a:srgbClr val="0F0066"/>
                      </a:solidFill>
                      <a:prstDash val="solid"/>
                      <a:round/>
                      <a:headEnd type="none" w="med" len="med"/>
                      <a:tailEnd type="none" w="med" len="med"/>
                    </a:lnB>
                  </a:tcPr>
                </a:tc>
                <a:tc>
                  <a:txBody>
                    <a:bodyPr/>
                    <a:lstStyle/>
                    <a:p>
                      <a:pPr algn="ctr" fontAlgn="t"/>
                      <a:r>
                        <a:rPr lang="en-US" sz="800" b="0" i="0" u="none" strike="noStrike" dirty="0">
                          <a:solidFill>
                            <a:schemeClr val="bg1"/>
                          </a:solidFill>
                          <a:effectLst/>
                          <a:latin typeface="+mn-lt"/>
                        </a:rPr>
                        <a:t>DE</a:t>
                      </a:r>
                    </a:p>
                  </a:txBody>
                  <a:tcPr marL="0" marR="0" marT="0" marB="0" anchor="ctr">
                    <a:lnL w="3175" cap="flat" cmpd="sng" algn="ctr">
                      <a:solidFill>
                        <a:srgbClr val="0F0066"/>
                      </a:solidFill>
                      <a:prstDash val="solid"/>
                      <a:round/>
                      <a:headEnd type="none" w="med" len="med"/>
                      <a:tailEnd type="none" w="med" len="med"/>
                    </a:lnL>
                    <a:lnR w="3175" cap="flat" cmpd="sng" algn="ctr">
                      <a:solidFill>
                        <a:srgbClr val="0F0066"/>
                      </a:solidFill>
                      <a:prstDash val="solid"/>
                      <a:round/>
                      <a:headEnd type="none" w="med" len="med"/>
                      <a:tailEnd type="none" w="med" len="med"/>
                    </a:lnR>
                    <a:lnT w="3175" cap="flat" cmpd="sng" algn="ctr">
                      <a:solidFill>
                        <a:srgbClr val="0F0066"/>
                      </a:solidFill>
                      <a:prstDash val="solid"/>
                      <a:round/>
                      <a:headEnd type="none" w="med" len="med"/>
                      <a:tailEnd type="none" w="med" len="med"/>
                    </a:lnT>
                    <a:lnB w="3175" cap="flat" cmpd="sng" algn="ctr">
                      <a:solidFill>
                        <a:srgbClr val="0F0066"/>
                      </a:solidFill>
                      <a:prstDash val="solid"/>
                      <a:round/>
                      <a:headEnd type="none" w="med" len="med"/>
                      <a:tailEnd type="none" w="med" len="med"/>
                    </a:lnB>
                  </a:tcPr>
                </a:tc>
                <a:tc>
                  <a:txBody>
                    <a:bodyPr/>
                    <a:lstStyle/>
                    <a:p>
                      <a:pPr algn="ctr" fontAlgn="t"/>
                      <a:r>
                        <a:rPr lang="en-US" sz="800" b="0" i="0" u="none" strike="noStrike" dirty="0">
                          <a:solidFill>
                            <a:schemeClr val="bg1"/>
                          </a:solidFill>
                          <a:effectLst/>
                          <a:latin typeface="+mn-lt"/>
                        </a:rPr>
                        <a:t>15</a:t>
                      </a:r>
                    </a:p>
                  </a:txBody>
                  <a:tcPr marL="0" marR="0" marT="0" marB="0" anchor="ctr">
                    <a:lnL w="3175" cap="flat" cmpd="sng" algn="ctr">
                      <a:solidFill>
                        <a:srgbClr val="0F0066"/>
                      </a:solidFill>
                      <a:prstDash val="solid"/>
                      <a:round/>
                      <a:headEnd type="none" w="med" len="med"/>
                      <a:tailEnd type="none" w="med" len="med"/>
                    </a:lnL>
                    <a:lnR w="3175" cap="flat" cmpd="sng" algn="ctr">
                      <a:solidFill>
                        <a:srgbClr val="0F0066"/>
                      </a:solidFill>
                      <a:prstDash val="solid"/>
                      <a:round/>
                      <a:headEnd type="none" w="med" len="med"/>
                      <a:tailEnd type="none" w="med" len="med"/>
                    </a:lnR>
                    <a:lnT w="3175" cap="flat" cmpd="sng" algn="ctr">
                      <a:solidFill>
                        <a:srgbClr val="0F0066"/>
                      </a:solidFill>
                      <a:prstDash val="solid"/>
                      <a:round/>
                      <a:headEnd type="none" w="med" len="med"/>
                      <a:tailEnd type="none" w="med" len="med"/>
                    </a:lnT>
                    <a:lnB w="3175" cap="flat" cmpd="sng" algn="ctr">
                      <a:solidFill>
                        <a:srgbClr val="0F0066"/>
                      </a:solidFill>
                      <a:prstDash val="solid"/>
                      <a:round/>
                      <a:headEnd type="none" w="med" len="med"/>
                      <a:tailEnd type="none" w="med" len="med"/>
                    </a:lnB>
                  </a:tcPr>
                </a:tc>
                <a:tc>
                  <a:txBody>
                    <a:bodyPr/>
                    <a:lstStyle/>
                    <a:p>
                      <a:pPr algn="ctr" fontAlgn="t"/>
                      <a:r>
                        <a:rPr lang="en-US" sz="800" b="0" i="0" u="none" strike="noStrike" dirty="0">
                          <a:solidFill>
                            <a:schemeClr val="bg1"/>
                          </a:solidFill>
                          <a:effectLst/>
                          <a:latin typeface="+mn-lt"/>
                        </a:rPr>
                        <a:t>45</a:t>
                      </a:r>
                    </a:p>
                  </a:txBody>
                  <a:tcPr marL="0" marR="0" marT="0" marB="0" anchor="ctr">
                    <a:lnL w="3175" cap="flat" cmpd="sng" algn="ctr">
                      <a:solidFill>
                        <a:srgbClr val="0F0066"/>
                      </a:solidFill>
                      <a:prstDash val="solid"/>
                      <a:round/>
                      <a:headEnd type="none" w="med" len="med"/>
                      <a:tailEnd type="none" w="med" len="med"/>
                    </a:lnL>
                    <a:lnR w="3175" cap="flat" cmpd="sng" algn="ctr">
                      <a:solidFill>
                        <a:srgbClr val="0F0066"/>
                      </a:solidFill>
                      <a:prstDash val="solid"/>
                      <a:round/>
                      <a:headEnd type="none" w="med" len="med"/>
                      <a:tailEnd type="none" w="med" len="med"/>
                    </a:lnR>
                    <a:lnT w="3175" cap="flat" cmpd="sng" algn="ctr">
                      <a:solidFill>
                        <a:srgbClr val="0F0066"/>
                      </a:solidFill>
                      <a:prstDash val="solid"/>
                      <a:round/>
                      <a:headEnd type="none" w="med" len="med"/>
                      <a:tailEnd type="none" w="med" len="med"/>
                    </a:lnT>
                    <a:lnB w="3175" cap="flat" cmpd="sng" algn="ctr">
                      <a:solidFill>
                        <a:srgbClr val="0F0066"/>
                      </a:solidFill>
                      <a:prstDash val="solid"/>
                      <a:round/>
                      <a:headEnd type="none" w="med" len="med"/>
                      <a:tailEnd type="none" w="med" len="med"/>
                    </a:lnB>
                  </a:tcPr>
                </a:tc>
                <a:tc>
                  <a:txBody>
                    <a:bodyPr/>
                    <a:lstStyle/>
                    <a:p>
                      <a:pPr algn="ctr" rtl="0" fontAlgn="ctr"/>
                      <a:r>
                        <a:rPr lang="en-US" sz="800" b="0" i="0" u="none" strike="noStrike" dirty="0">
                          <a:solidFill>
                            <a:schemeClr val="bg1"/>
                          </a:solidFill>
                          <a:effectLst/>
                          <a:latin typeface="+mn-lt"/>
                        </a:rPr>
                        <a:t>7862</a:t>
                      </a:r>
                    </a:p>
                  </a:txBody>
                  <a:tcPr marL="0" marR="0" marT="0" marB="0" anchor="ctr">
                    <a:lnL w="3175" cap="flat" cmpd="sng" algn="ctr">
                      <a:solidFill>
                        <a:srgbClr val="0F0066"/>
                      </a:solidFill>
                      <a:prstDash val="solid"/>
                      <a:round/>
                      <a:headEnd type="none" w="med" len="med"/>
                      <a:tailEnd type="none" w="med" len="med"/>
                    </a:lnL>
                    <a:lnR w="3175" cap="flat" cmpd="sng" algn="ctr">
                      <a:solidFill>
                        <a:srgbClr val="0F0066"/>
                      </a:solidFill>
                      <a:prstDash val="solid"/>
                      <a:round/>
                      <a:headEnd type="none" w="med" len="med"/>
                      <a:tailEnd type="none" w="med" len="med"/>
                    </a:lnR>
                    <a:lnT w="3175" cap="flat" cmpd="sng" algn="ctr">
                      <a:solidFill>
                        <a:srgbClr val="0F0066"/>
                      </a:solidFill>
                      <a:prstDash val="solid"/>
                      <a:round/>
                      <a:headEnd type="none" w="med" len="med"/>
                      <a:tailEnd type="none" w="med" len="med"/>
                    </a:lnT>
                    <a:lnB w="3175" cap="flat" cmpd="sng" algn="ctr">
                      <a:solidFill>
                        <a:srgbClr val="0F0066"/>
                      </a:solidFill>
                      <a:prstDash val="solid"/>
                      <a:round/>
                      <a:headEnd type="none" w="med" len="med"/>
                      <a:tailEnd type="none" w="med" len="med"/>
                    </a:lnB>
                  </a:tcPr>
                </a:tc>
                <a:tc>
                  <a:txBody>
                    <a:bodyPr/>
                    <a:lstStyle/>
                    <a:p>
                      <a:pPr algn="ctr" fontAlgn="t"/>
                      <a:r>
                        <a:rPr lang="en-US" sz="800" b="0" i="0" u="none" strike="noStrike" dirty="0">
                          <a:solidFill>
                            <a:schemeClr val="bg1"/>
                          </a:solidFill>
                          <a:effectLst/>
                          <a:latin typeface="+mn-lt"/>
                        </a:rPr>
                        <a:t>42</a:t>
                      </a:r>
                    </a:p>
                  </a:txBody>
                  <a:tcPr marL="0" marR="0" marT="0" marB="0" anchor="ctr">
                    <a:lnL w="3175" cap="flat" cmpd="sng" algn="ctr">
                      <a:solidFill>
                        <a:srgbClr val="0F0066"/>
                      </a:solidFill>
                      <a:prstDash val="solid"/>
                      <a:round/>
                      <a:headEnd type="none" w="med" len="med"/>
                      <a:tailEnd type="none" w="med" len="med"/>
                    </a:lnL>
                    <a:lnR w="3175" cap="flat" cmpd="sng" algn="ctr">
                      <a:solidFill>
                        <a:srgbClr val="0F0066"/>
                      </a:solidFill>
                      <a:prstDash val="solid"/>
                      <a:round/>
                      <a:headEnd type="none" w="med" len="med"/>
                      <a:tailEnd type="none" w="med" len="med"/>
                    </a:lnR>
                    <a:lnT w="3175" cap="flat" cmpd="sng" algn="ctr">
                      <a:solidFill>
                        <a:srgbClr val="0F0066"/>
                      </a:solidFill>
                      <a:prstDash val="solid"/>
                      <a:round/>
                      <a:headEnd type="none" w="med" len="med"/>
                      <a:tailEnd type="none" w="med" len="med"/>
                    </a:lnT>
                    <a:lnB w="3175" cap="flat" cmpd="sng" algn="ctr">
                      <a:solidFill>
                        <a:srgbClr val="0F0066"/>
                      </a:solidFill>
                      <a:prstDash val="solid"/>
                      <a:round/>
                      <a:headEnd type="none" w="med" len="med"/>
                      <a:tailEnd type="none" w="med" len="med"/>
                    </a:lnB>
                  </a:tcPr>
                </a:tc>
                <a:tc>
                  <a:txBody>
                    <a:bodyPr/>
                    <a:lstStyle/>
                    <a:p>
                      <a:pPr algn="ctr" rtl="0" fontAlgn="ctr"/>
                      <a:r>
                        <a:rPr lang="en-US" sz="800" b="0" i="0" u="none" strike="noStrike" dirty="0">
                          <a:solidFill>
                            <a:schemeClr val="bg1"/>
                          </a:solidFill>
                          <a:effectLst/>
                          <a:latin typeface="+mn-lt"/>
                        </a:rPr>
                        <a:t>19</a:t>
                      </a:r>
                    </a:p>
                  </a:txBody>
                  <a:tcPr marL="0" marR="0" marT="0" marB="0" anchor="ctr">
                    <a:lnL w="3175" cap="flat" cmpd="sng" algn="ctr">
                      <a:solidFill>
                        <a:srgbClr val="0F0066"/>
                      </a:solidFill>
                      <a:prstDash val="solid"/>
                      <a:round/>
                      <a:headEnd type="none" w="med" len="med"/>
                      <a:tailEnd type="none" w="med" len="med"/>
                    </a:lnL>
                    <a:lnR w="3175" cap="flat" cmpd="sng" algn="ctr">
                      <a:solidFill>
                        <a:srgbClr val="0F0066"/>
                      </a:solidFill>
                      <a:prstDash val="solid"/>
                      <a:round/>
                      <a:headEnd type="none" w="med" len="med"/>
                      <a:tailEnd type="none" w="med" len="med"/>
                    </a:lnR>
                    <a:lnT w="3175" cap="flat" cmpd="sng" algn="ctr">
                      <a:solidFill>
                        <a:srgbClr val="0F0066"/>
                      </a:solidFill>
                      <a:prstDash val="solid"/>
                      <a:round/>
                      <a:headEnd type="none" w="med" len="med"/>
                      <a:tailEnd type="none" w="med" len="med"/>
                    </a:lnT>
                    <a:lnB w="3175" cap="flat" cmpd="sng" algn="ctr">
                      <a:solidFill>
                        <a:srgbClr val="0F0066"/>
                      </a:solidFill>
                      <a:prstDash val="solid"/>
                      <a:round/>
                      <a:headEnd type="none" w="med" len="med"/>
                      <a:tailEnd type="none" w="med" len="med"/>
                    </a:lnB>
                  </a:tcPr>
                </a:tc>
                <a:tc>
                  <a:txBody>
                    <a:bodyPr/>
                    <a:lstStyle/>
                    <a:p>
                      <a:pPr algn="ctr" fontAlgn="t"/>
                      <a:r>
                        <a:rPr lang="en-US" sz="800" b="0" u="none" strike="noStrike" dirty="0">
                          <a:solidFill>
                            <a:schemeClr val="bg1"/>
                          </a:solidFill>
                          <a:effectLst/>
                        </a:rPr>
                        <a:t>True</a:t>
                      </a:r>
                    </a:p>
                  </a:txBody>
                  <a:tcPr marL="0" marR="0" marT="0" marB="0" anchor="ctr">
                    <a:lnL w="3175" cap="flat" cmpd="sng" algn="ctr">
                      <a:solidFill>
                        <a:srgbClr val="0F0066"/>
                      </a:solidFill>
                      <a:prstDash val="solid"/>
                      <a:round/>
                      <a:headEnd type="none" w="med" len="med"/>
                      <a:tailEnd type="none" w="med" len="med"/>
                    </a:lnL>
                    <a:lnR w="3175" cap="flat" cmpd="sng" algn="ctr">
                      <a:solidFill>
                        <a:srgbClr val="0F0066"/>
                      </a:solidFill>
                      <a:prstDash val="solid"/>
                      <a:round/>
                      <a:headEnd type="none" w="med" len="med"/>
                      <a:tailEnd type="none" w="med" len="med"/>
                    </a:lnR>
                    <a:lnT w="3175" cap="flat" cmpd="sng" algn="ctr">
                      <a:solidFill>
                        <a:srgbClr val="0F0066"/>
                      </a:solidFill>
                      <a:prstDash val="solid"/>
                      <a:round/>
                      <a:headEnd type="none" w="med" len="med"/>
                      <a:tailEnd type="none" w="med" len="med"/>
                    </a:lnT>
                    <a:lnB w="3175" cap="flat" cmpd="sng" algn="ctr">
                      <a:solidFill>
                        <a:srgbClr val="0F0066"/>
                      </a:solidFill>
                      <a:prstDash val="solid"/>
                      <a:round/>
                      <a:headEnd type="none" w="med" len="med"/>
                      <a:tailEnd type="none" w="med" len="med"/>
                    </a:lnB>
                  </a:tcPr>
                </a:tc>
                <a:extLst>
                  <a:ext uri="{0D108BD9-81ED-4DB2-BD59-A6C34878D82A}">
                    <a16:rowId xmlns:a16="http://schemas.microsoft.com/office/drawing/2014/main" val="2018134600"/>
                  </a:ext>
                </a:extLst>
              </a:tr>
              <a:tr h="218360">
                <a:tc>
                  <a:txBody>
                    <a:bodyPr/>
                    <a:lstStyle/>
                    <a:p>
                      <a:pPr algn="ctr" rtl="0" fontAlgn="ctr"/>
                      <a:r>
                        <a:rPr lang="en-US" sz="800" b="0" i="0" u="none" strike="noStrike" dirty="0">
                          <a:solidFill>
                            <a:schemeClr val="bg1"/>
                          </a:solidFill>
                          <a:effectLst/>
                          <a:latin typeface="+mn-lt"/>
                        </a:rPr>
                        <a:t>45</a:t>
                      </a:r>
                    </a:p>
                  </a:txBody>
                  <a:tcPr marL="0" marR="0" marT="0" marB="0" anchor="ctr">
                    <a:lnL w="3175" cap="flat" cmpd="sng" algn="ctr">
                      <a:solidFill>
                        <a:srgbClr val="0F0066"/>
                      </a:solidFill>
                      <a:prstDash val="solid"/>
                      <a:round/>
                      <a:headEnd type="none" w="med" len="med"/>
                      <a:tailEnd type="none" w="med" len="med"/>
                    </a:lnL>
                    <a:lnR w="3175" cap="flat" cmpd="sng" algn="ctr">
                      <a:solidFill>
                        <a:srgbClr val="0F0066"/>
                      </a:solidFill>
                      <a:prstDash val="solid"/>
                      <a:round/>
                      <a:headEnd type="none" w="med" len="med"/>
                      <a:tailEnd type="none" w="med" len="med"/>
                    </a:lnR>
                    <a:lnT w="3175" cap="flat" cmpd="sng" algn="ctr">
                      <a:solidFill>
                        <a:srgbClr val="0F0066"/>
                      </a:solidFill>
                      <a:prstDash val="solid"/>
                      <a:round/>
                      <a:headEnd type="none" w="med" len="med"/>
                      <a:tailEnd type="none" w="med" len="med"/>
                    </a:lnT>
                    <a:lnB w="3175" cap="flat" cmpd="sng" algn="ctr">
                      <a:solidFill>
                        <a:srgbClr val="0F0066"/>
                      </a:solidFill>
                      <a:prstDash val="solid"/>
                      <a:round/>
                      <a:headEnd type="none" w="med" len="med"/>
                      <a:tailEnd type="none" w="med" len="med"/>
                    </a:lnB>
                  </a:tcPr>
                </a:tc>
                <a:tc>
                  <a:txBody>
                    <a:bodyPr/>
                    <a:lstStyle/>
                    <a:p>
                      <a:pPr algn="ctr" rtl="0" fontAlgn="ctr"/>
                      <a:r>
                        <a:rPr lang="en-US" sz="800" b="0" i="0" u="none" strike="noStrike" dirty="0">
                          <a:solidFill>
                            <a:schemeClr val="bg1"/>
                          </a:solidFill>
                          <a:effectLst/>
                          <a:latin typeface="+mn-lt"/>
                        </a:rPr>
                        <a:t>REMOTE</a:t>
                      </a:r>
                    </a:p>
                  </a:txBody>
                  <a:tcPr marL="0" marR="0" marT="0" marB="0" anchor="ctr">
                    <a:lnL w="3175" cap="flat" cmpd="sng" algn="ctr">
                      <a:solidFill>
                        <a:srgbClr val="0F0066"/>
                      </a:solidFill>
                      <a:prstDash val="solid"/>
                      <a:round/>
                      <a:headEnd type="none" w="med" len="med"/>
                      <a:tailEnd type="none" w="med" len="med"/>
                    </a:lnL>
                    <a:lnR w="3175" cap="flat" cmpd="sng" algn="ctr">
                      <a:solidFill>
                        <a:srgbClr val="0F0066"/>
                      </a:solidFill>
                      <a:prstDash val="solid"/>
                      <a:round/>
                      <a:headEnd type="none" w="med" len="med"/>
                      <a:tailEnd type="none" w="med" len="med"/>
                    </a:lnR>
                    <a:lnT w="3175" cap="flat" cmpd="sng" algn="ctr">
                      <a:solidFill>
                        <a:srgbClr val="0F0066"/>
                      </a:solidFill>
                      <a:prstDash val="solid"/>
                      <a:round/>
                      <a:headEnd type="none" w="med" len="med"/>
                      <a:tailEnd type="none" w="med" len="med"/>
                    </a:lnT>
                    <a:lnB w="3175" cap="flat" cmpd="sng" algn="ctr">
                      <a:solidFill>
                        <a:srgbClr val="0F0066"/>
                      </a:solidFill>
                      <a:prstDash val="solid"/>
                      <a:round/>
                      <a:headEnd type="none" w="med" len="med"/>
                      <a:tailEnd type="none" w="med" len="med"/>
                    </a:lnB>
                  </a:tcPr>
                </a:tc>
                <a:tc>
                  <a:txBody>
                    <a:bodyPr/>
                    <a:lstStyle/>
                    <a:p>
                      <a:pPr algn="ctr" rtl="0" fontAlgn="ctr"/>
                      <a:r>
                        <a:rPr lang="en-US" sz="800" b="0" i="0" u="none" strike="noStrike" dirty="0">
                          <a:solidFill>
                            <a:schemeClr val="bg1"/>
                          </a:solidFill>
                          <a:effectLst/>
                          <a:latin typeface="+mn-lt"/>
                        </a:rPr>
                        <a:t>5.28</a:t>
                      </a:r>
                    </a:p>
                  </a:txBody>
                  <a:tcPr marL="0" marR="0" marT="0" marB="0" anchor="ctr">
                    <a:lnL w="3175" cap="flat" cmpd="sng" algn="ctr">
                      <a:solidFill>
                        <a:srgbClr val="0F0066"/>
                      </a:solidFill>
                      <a:prstDash val="solid"/>
                      <a:round/>
                      <a:headEnd type="none" w="med" len="med"/>
                      <a:tailEnd type="none" w="med" len="med"/>
                    </a:lnL>
                    <a:lnR w="3175" cap="flat" cmpd="sng" algn="ctr">
                      <a:solidFill>
                        <a:srgbClr val="0F0066"/>
                      </a:solidFill>
                      <a:prstDash val="solid"/>
                      <a:round/>
                      <a:headEnd type="none" w="med" len="med"/>
                      <a:tailEnd type="none" w="med" len="med"/>
                    </a:lnR>
                    <a:lnT w="3175" cap="flat" cmpd="sng" algn="ctr">
                      <a:solidFill>
                        <a:srgbClr val="0F0066"/>
                      </a:solidFill>
                      <a:prstDash val="solid"/>
                      <a:round/>
                      <a:headEnd type="none" w="med" len="med"/>
                      <a:tailEnd type="none" w="med" len="med"/>
                    </a:lnT>
                    <a:lnB w="3175" cap="flat" cmpd="sng" algn="ctr">
                      <a:solidFill>
                        <a:srgbClr val="0F0066"/>
                      </a:solidFill>
                      <a:prstDash val="solid"/>
                      <a:round/>
                      <a:headEnd type="none" w="med" len="med"/>
                      <a:tailEnd type="none" w="med" len="med"/>
                    </a:lnB>
                  </a:tcPr>
                </a:tc>
                <a:tc>
                  <a:txBody>
                    <a:bodyPr/>
                    <a:lstStyle/>
                    <a:p>
                      <a:pPr algn="ctr" fontAlgn="t"/>
                      <a:r>
                        <a:rPr lang="en-US" sz="800" b="0" i="0" u="none" strike="noStrike" dirty="0">
                          <a:solidFill>
                            <a:schemeClr val="bg1"/>
                          </a:solidFill>
                          <a:effectLst/>
                          <a:latin typeface="+mn-lt"/>
                        </a:rPr>
                        <a:t>Small</a:t>
                      </a:r>
                    </a:p>
                  </a:txBody>
                  <a:tcPr marL="0" marR="0" marT="0" marB="0" anchor="ctr">
                    <a:lnL w="3175" cap="flat" cmpd="sng" algn="ctr">
                      <a:solidFill>
                        <a:srgbClr val="0F0066"/>
                      </a:solidFill>
                      <a:prstDash val="solid"/>
                      <a:round/>
                      <a:headEnd type="none" w="med" len="med"/>
                      <a:tailEnd type="none" w="med" len="med"/>
                    </a:lnL>
                    <a:lnR w="3175" cap="flat" cmpd="sng" algn="ctr">
                      <a:solidFill>
                        <a:srgbClr val="0F0066"/>
                      </a:solidFill>
                      <a:prstDash val="solid"/>
                      <a:round/>
                      <a:headEnd type="none" w="med" len="med"/>
                      <a:tailEnd type="none" w="med" len="med"/>
                    </a:lnR>
                    <a:lnT w="3175" cap="flat" cmpd="sng" algn="ctr">
                      <a:solidFill>
                        <a:srgbClr val="0F0066"/>
                      </a:solidFill>
                      <a:prstDash val="solid"/>
                      <a:round/>
                      <a:headEnd type="none" w="med" len="med"/>
                      <a:tailEnd type="none" w="med" len="med"/>
                    </a:lnT>
                    <a:lnB w="3175" cap="flat" cmpd="sng" algn="ctr">
                      <a:solidFill>
                        <a:srgbClr val="0F0066"/>
                      </a:solidFill>
                      <a:prstDash val="solid"/>
                      <a:round/>
                      <a:headEnd type="none" w="med" len="med"/>
                      <a:tailEnd type="none" w="med" len="med"/>
                    </a:lnB>
                  </a:tcPr>
                </a:tc>
                <a:tc>
                  <a:txBody>
                    <a:bodyPr/>
                    <a:lstStyle/>
                    <a:p>
                      <a:pPr algn="ctr" fontAlgn="t"/>
                      <a:r>
                        <a:rPr lang="en-US" sz="800" b="0" i="0" u="none" strike="noStrike" dirty="0">
                          <a:solidFill>
                            <a:schemeClr val="bg1"/>
                          </a:solidFill>
                          <a:effectLst/>
                          <a:latin typeface="+mn-lt"/>
                        </a:rPr>
                        <a:t>80</a:t>
                      </a:r>
                    </a:p>
                  </a:txBody>
                  <a:tcPr marL="0" marR="0" marT="0" marB="0" anchor="ctr">
                    <a:lnL w="3175" cap="flat" cmpd="sng" algn="ctr">
                      <a:solidFill>
                        <a:srgbClr val="0F0066"/>
                      </a:solidFill>
                      <a:prstDash val="solid"/>
                      <a:round/>
                      <a:headEnd type="none" w="med" len="med"/>
                      <a:tailEnd type="none" w="med" len="med"/>
                    </a:lnL>
                    <a:lnR w="3175" cap="flat" cmpd="sng" algn="ctr">
                      <a:solidFill>
                        <a:srgbClr val="0F0066"/>
                      </a:solidFill>
                      <a:prstDash val="solid"/>
                      <a:round/>
                      <a:headEnd type="none" w="med" len="med"/>
                      <a:tailEnd type="none" w="med" len="med"/>
                    </a:lnR>
                    <a:lnT w="3175" cap="flat" cmpd="sng" algn="ctr">
                      <a:solidFill>
                        <a:srgbClr val="0F0066"/>
                      </a:solidFill>
                      <a:prstDash val="solid"/>
                      <a:round/>
                      <a:headEnd type="none" w="med" len="med"/>
                      <a:tailEnd type="none" w="med" len="med"/>
                    </a:lnT>
                    <a:lnB w="3175" cap="flat" cmpd="sng" algn="ctr">
                      <a:solidFill>
                        <a:srgbClr val="0F0066"/>
                      </a:solidFill>
                      <a:prstDash val="solid"/>
                      <a:round/>
                      <a:headEnd type="none" w="med" len="med"/>
                      <a:tailEnd type="none" w="med" len="med"/>
                    </a:lnB>
                  </a:tcPr>
                </a:tc>
                <a:tc>
                  <a:txBody>
                    <a:bodyPr/>
                    <a:lstStyle/>
                    <a:p>
                      <a:pPr algn="ctr" rtl="0" fontAlgn="ctr"/>
                      <a:r>
                        <a:rPr lang="en-US" sz="800" b="0" i="0" u="none" strike="noStrike" dirty="0">
                          <a:solidFill>
                            <a:schemeClr val="bg1"/>
                          </a:solidFill>
                          <a:effectLst/>
                          <a:latin typeface="+mn-lt"/>
                        </a:rPr>
                        <a:t>96</a:t>
                      </a:r>
                    </a:p>
                  </a:txBody>
                  <a:tcPr marL="0" marR="0" marT="0" marB="0" anchor="ctr">
                    <a:lnL w="3175" cap="flat" cmpd="sng" algn="ctr">
                      <a:solidFill>
                        <a:srgbClr val="0F0066"/>
                      </a:solidFill>
                      <a:prstDash val="solid"/>
                      <a:round/>
                      <a:headEnd type="none" w="med" len="med"/>
                      <a:tailEnd type="none" w="med" len="med"/>
                    </a:lnL>
                    <a:lnR w="3175" cap="flat" cmpd="sng" algn="ctr">
                      <a:solidFill>
                        <a:srgbClr val="0F0066"/>
                      </a:solidFill>
                      <a:prstDash val="solid"/>
                      <a:round/>
                      <a:headEnd type="none" w="med" len="med"/>
                      <a:tailEnd type="none" w="med" len="med"/>
                    </a:lnR>
                    <a:lnT w="3175" cap="flat" cmpd="sng" algn="ctr">
                      <a:solidFill>
                        <a:srgbClr val="0F0066"/>
                      </a:solidFill>
                      <a:prstDash val="solid"/>
                      <a:round/>
                      <a:headEnd type="none" w="med" len="med"/>
                      <a:tailEnd type="none" w="med" len="med"/>
                    </a:lnT>
                    <a:lnB w="3175" cap="flat" cmpd="sng" algn="ctr">
                      <a:solidFill>
                        <a:srgbClr val="0F0066"/>
                      </a:solidFill>
                      <a:prstDash val="solid"/>
                      <a:round/>
                      <a:headEnd type="none" w="med" len="med"/>
                      <a:tailEnd type="none" w="med" len="med"/>
                    </a:lnB>
                  </a:tcPr>
                </a:tc>
                <a:tc>
                  <a:txBody>
                    <a:bodyPr/>
                    <a:lstStyle/>
                    <a:p>
                      <a:pPr algn="ctr" fontAlgn="t"/>
                      <a:r>
                        <a:rPr lang="en-US" sz="800" b="0" i="0" u="none" strike="noStrike" dirty="0">
                          <a:solidFill>
                            <a:schemeClr val="bg1"/>
                          </a:solidFill>
                          <a:effectLst/>
                          <a:latin typeface="+mn-lt"/>
                        </a:rPr>
                        <a:t>528</a:t>
                      </a:r>
                    </a:p>
                  </a:txBody>
                  <a:tcPr marL="0" marR="0" marT="0" marB="0" anchor="ctr">
                    <a:lnL w="3175" cap="flat" cmpd="sng" algn="ctr">
                      <a:solidFill>
                        <a:srgbClr val="0F0066"/>
                      </a:solidFill>
                      <a:prstDash val="solid"/>
                      <a:round/>
                      <a:headEnd type="none" w="med" len="med"/>
                      <a:tailEnd type="none" w="med" len="med"/>
                    </a:lnL>
                    <a:lnR w="3175" cap="flat" cmpd="sng" algn="ctr">
                      <a:solidFill>
                        <a:srgbClr val="0F0066"/>
                      </a:solidFill>
                      <a:prstDash val="solid"/>
                      <a:round/>
                      <a:headEnd type="none" w="med" len="med"/>
                      <a:tailEnd type="none" w="med" len="med"/>
                    </a:lnR>
                    <a:lnT w="3175" cap="flat" cmpd="sng" algn="ctr">
                      <a:solidFill>
                        <a:srgbClr val="0F0066"/>
                      </a:solidFill>
                      <a:prstDash val="solid"/>
                      <a:round/>
                      <a:headEnd type="none" w="med" len="med"/>
                      <a:tailEnd type="none" w="med" len="med"/>
                    </a:lnT>
                    <a:lnB w="3175" cap="flat" cmpd="sng" algn="ctr">
                      <a:solidFill>
                        <a:srgbClr val="0F0066"/>
                      </a:solidFill>
                      <a:prstDash val="solid"/>
                      <a:round/>
                      <a:headEnd type="none" w="med" len="med"/>
                      <a:tailEnd type="none" w="med" len="med"/>
                    </a:lnB>
                  </a:tcPr>
                </a:tc>
                <a:tc>
                  <a:txBody>
                    <a:bodyPr/>
                    <a:lstStyle/>
                    <a:p>
                      <a:pPr algn="ctr" rtl="0" fontAlgn="ctr"/>
                      <a:r>
                        <a:rPr lang="en-US" sz="800" b="0" i="0" u="none" strike="noStrike" dirty="0">
                          <a:solidFill>
                            <a:schemeClr val="bg1"/>
                          </a:solidFill>
                          <a:effectLst/>
                          <a:latin typeface="+mn-lt"/>
                        </a:rPr>
                        <a:t>IONITY</a:t>
                      </a:r>
                    </a:p>
                  </a:txBody>
                  <a:tcPr marL="0" marR="0" marT="0" marB="0" anchor="ctr">
                    <a:lnL w="3175" cap="flat" cmpd="sng" algn="ctr">
                      <a:solidFill>
                        <a:srgbClr val="0F0066"/>
                      </a:solidFill>
                      <a:prstDash val="solid"/>
                      <a:round/>
                      <a:headEnd type="none" w="med" len="med"/>
                      <a:tailEnd type="none" w="med" len="med"/>
                    </a:lnL>
                    <a:lnR w="3175" cap="flat" cmpd="sng" algn="ctr">
                      <a:solidFill>
                        <a:srgbClr val="0F0066"/>
                      </a:solidFill>
                      <a:prstDash val="solid"/>
                      <a:round/>
                      <a:headEnd type="none" w="med" len="med"/>
                      <a:tailEnd type="none" w="med" len="med"/>
                    </a:lnR>
                    <a:lnT w="3175" cap="flat" cmpd="sng" algn="ctr">
                      <a:solidFill>
                        <a:srgbClr val="0F0066"/>
                      </a:solidFill>
                      <a:prstDash val="solid"/>
                      <a:round/>
                      <a:headEnd type="none" w="med" len="med"/>
                      <a:tailEnd type="none" w="med" len="med"/>
                    </a:lnT>
                    <a:lnB w="3175" cap="flat" cmpd="sng" algn="ctr">
                      <a:solidFill>
                        <a:srgbClr val="0F0066"/>
                      </a:solidFill>
                      <a:prstDash val="solid"/>
                      <a:round/>
                      <a:headEnd type="none" w="med" len="med"/>
                      <a:tailEnd type="none" w="med" len="med"/>
                    </a:lnB>
                  </a:tcPr>
                </a:tc>
                <a:tc>
                  <a:txBody>
                    <a:bodyPr/>
                    <a:lstStyle/>
                    <a:p>
                      <a:pPr algn="ctr" rtl="0" fontAlgn="ctr"/>
                      <a:r>
                        <a:rPr lang="en-US" sz="800" b="0" i="0" u="none" strike="noStrike" dirty="0">
                          <a:solidFill>
                            <a:schemeClr val="bg1"/>
                          </a:solidFill>
                          <a:effectLst/>
                          <a:latin typeface="+mn-lt"/>
                        </a:rPr>
                        <a:t>HUBJECT</a:t>
                      </a:r>
                    </a:p>
                  </a:txBody>
                  <a:tcPr marL="0" marR="0" marT="0" marB="0" anchor="ctr">
                    <a:lnL w="3175" cap="flat" cmpd="sng" algn="ctr">
                      <a:solidFill>
                        <a:srgbClr val="0F0066"/>
                      </a:solidFill>
                      <a:prstDash val="solid"/>
                      <a:round/>
                      <a:headEnd type="none" w="med" len="med"/>
                      <a:tailEnd type="none" w="med" len="med"/>
                    </a:lnL>
                    <a:lnR w="3175" cap="flat" cmpd="sng" algn="ctr">
                      <a:solidFill>
                        <a:srgbClr val="0F0066"/>
                      </a:solidFill>
                      <a:prstDash val="solid"/>
                      <a:round/>
                      <a:headEnd type="none" w="med" len="med"/>
                      <a:tailEnd type="none" w="med" len="med"/>
                    </a:lnR>
                    <a:lnT w="3175" cap="flat" cmpd="sng" algn="ctr">
                      <a:solidFill>
                        <a:srgbClr val="0F0066"/>
                      </a:solidFill>
                      <a:prstDash val="solid"/>
                      <a:round/>
                      <a:headEnd type="none" w="med" len="med"/>
                      <a:tailEnd type="none" w="med" len="med"/>
                    </a:lnT>
                    <a:lnB w="3175" cap="flat" cmpd="sng" algn="ctr">
                      <a:solidFill>
                        <a:srgbClr val="0F0066"/>
                      </a:solidFill>
                      <a:prstDash val="solid"/>
                      <a:round/>
                      <a:headEnd type="none" w="med" len="med"/>
                      <a:tailEnd type="none" w="med" len="med"/>
                    </a:lnB>
                  </a:tcPr>
                </a:tc>
                <a:tc>
                  <a:txBody>
                    <a:bodyPr/>
                    <a:lstStyle/>
                    <a:p>
                      <a:pPr algn="ctr" rtl="0" fontAlgn="ctr"/>
                      <a:r>
                        <a:rPr lang="en-US" sz="800" b="0" i="0" u="none" strike="noStrike" dirty="0">
                          <a:solidFill>
                            <a:schemeClr val="bg1"/>
                          </a:solidFill>
                          <a:effectLst/>
                          <a:latin typeface="+mn-lt"/>
                        </a:rPr>
                        <a:t>11</a:t>
                      </a:r>
                    </a:p>
                  </a:txBody>
                  <a:tcPr marL="0" marR="0" marT="0" marB="0" anchor="ctr">
                    <a:lnL w="3175" cap="flat" cmpd="sng" algn="ctr">
                      <a:solidFill>
                        <a:srgbClr val="0F0066"/>
                      </a:solidFill>
                      <a:prstDash val="solid"/>
                      <a:round/>
                      <a:headEnd type="none" w="med" len="med"/>
                      <a:tailEnd type="none" w="med" len="med"/>
                    </a:lnL>
                    <a:lnR w="3175" cap="flat" cmpd="sng" algn="ctr">
                      <a:solidFill>
                        <a:srgbClr val="0F0066"/>
                      </a:solidFill>
                      <a:prstDash val="solid"/>
                      <a:round/>
                      <a:headEnd type="none" w="med" len="med"/>
                      <a:tailEnd type="none" w="med" len="med"/>
                    </a:lnR>
                    <a:lnT w="3175" cap="flat" cmpd="sng" algn="ctr">
                      <a:solidFill>
                        <a:srgbClr val="0F0066"/>
                      </a:solidFill>
                      <a:prstDash val="solid"/>
                      <a:round/>
                      <a:headEnd type="none" w="med" len="med"/>
                      <a:tailEnd type="none" w="med" len="med"/>
                    </a:lnT>
                    <a:lnB w="3175" cap="flat" cmpd="sng" algn="ctr">
                      <a:solidFill>
                        <a:srgbClr val="0F0066"/>
                      </a:solidFill>
                      <a:prstDash val="solid"/>
                      <a:round/>
                      <a:headEnd type="none" w="med" len="med"/>
                      <a:tailEnd type="none" w="med" len="med"/>
                    </a:lnB>
                  </a:tcPr>
                </a:tc>
                <a:tc>
                  <a:txBody>
                    <a:bodyPr/>
                    <a:lstStyle/>
                    <a:p>
                      <a:pPr algn="ctr" fontAlgn="t"/>
                      <a:r>
                        <a:rPr lang="en-US" sz="800" b="0" i="0" u="none" strike="noStrike" dirty="0">
                          <a:solidFill>
                            <a:schemeClr val="bg1"/>
                          </a:solidFill>
                          <a:effectLst/>
                          <a:latin typeface="+mn-lt"/>
                        </a:rPr>
                        <a:t>DE</a:t>
                      </a:r>
                    </a:p>
                  </a:txBody>
                  <a:tcPr marL="0" marR="0" marT="0" marB="0" anchor="ctr">
                    <a:lnL w="3175" cap="flat" cmpd="sng" algn="ctr">
                      <a:solidFill>
                        <a:srgbClr val="0F0066"/>
                      </a:solidFill>
                      <a:prstDash val="solid"/>
                      <a:round/>
                      <a:headEnd type="none" w="med" len="med"/>
                      <a:tailEnd type="none" w="med" len="med"/>
                    </a:lnL>
                    <a:lnR w="3175" cap="flat" cmpd="sng" algn="ctr">
                      <a:solidFill>
                        <a:srgbClr val="0F0066"/>
                      </a:solidFill>
                      <a:prstDash val="solid"/>
                      <a:round/>
                      <a:headEnd type="none" w="med" len="med"/>
                      <a:tailEnd type="none" w="med" len="med"/>
                    </a:lnR>
                    <a:lnT w="3175" cap="flat" cmpd="sng" algn="ctr">
                      <a:solidFill>
                        <a:srgbClr val="0F0066"/>
                      </a:solidFill>
                      <a:prstDash val="solid"/>
                      <a:round/>
                      <a:headEnd type="none" w="med" len="med"/>
                      <a:tailEnd type="none" w="med" len="med"/>
                    </a:lnT>
                    <a:lnB w="3175" cap="flat" cmpd="sng" algn="ctr">
                      <a:solidFill>
                        <a:srgbClr val="0F0066"/>
                      </a:solidFill>
                      <a:prstDash val="solid"/>
                      <a:round/>
                      <a:headEnd type="none" w="med" len="med"/>
                      <a:tailEnd type="none" w="med" len="med"/>
                    </a:lnB>
                  </a:tcPr>
                </a:tc>
                <a:tc>
                  <a:txBody>
                    <a:bodyPr/>
                    <a:lstStyle/>
                    <a:p>
                      <a:pPr algn="ctr" fontAlgn="t"/>
                      <a:r>
                        <a:rPr lang="en-US" sz="800" b="0" i="0" u="none" strike="noStrike" dirty="0">
                          <a:solidFill>
                            <a:schemeClr val="bg1"/>
                          </a:solidFill>
                          <a:effectLst/>
                          <a:latin typeface="+mn-lt"/>
                        </a:rPr>
                        <a:t>12</a:t>
                      </a:r>
                    </a:p>
                  </a:txBody>
                  <a:tcPr marL="0" marR="0" marT="0" marB="0" anchor="ctr">
                    <a:lnL w="3175" cap="flat" cmpd="sng" algn="ctr">
                      <a:solidFill>
                        <a:srgbClr val="0F0066"/>
                      </a:solidFill>
                      <a:prstDash val="solid"/>
                      <a:round/>
                      <a:headEnd type="none" w="med" len="med"/>
                      <a:tailEnd type="none" w="med" len="med"/>
                    </a:lnL>
                    <a:lnR w="3175" cap="flat" cmpd="sng" algn="ctr">
                      <a:solidFill>
                        <a:srgbClr val="0F0066"/>
                      </a:solidFill>
                      <a:prstDash val="solid"/>
                      <a:round/>
                      <a:headEnd type="none" w="med" len="med"/>
                      <a:tailEnd type="none" w="med" len="med"/>
                    </a:lnR>
                    <a:lnT w="3175" cap="flat" cmpd="sng" algn="ctr">
                      <a:solidFill>
                        <a:srgbClr val="0F0066"/>
                      </a:solidFill>
                      <a:prstDash val="solid"/>
                      <a:round/>
                      <a:headEnd type="none" w="med" len="med"/>
                      <a:tailEnd type="none" w="med" len="med"/>
                    </a:lnT>
                    <a:lnB w="3175" cap="flat" cmpd="sng" algn="ctr">
                      <a:solidFill>
                        <a:srgbClr val="0F0066"/>
                      </a:solidFill>
                      <a:prstDash val="solid"/>
                      <a:round/>
                      <a:headEnd type="none" w="med" len="med"/>
                      <a:tailEnd type="none" w="med" len="med"/>
                    </a:lnB>
                  </a:tcPr>
                </a:tc>
                <a:tc>
                  <a:txBody>
                    <a:bodyPr/>
                    <a:lstStyle/>
                    <a:p>
                      <a:pPr algn="ctr" fontAlgn="t"/>
                      <a:r>
                        <a:rPr lang="en-US" sz="800" b="0" i="0" u="none" strike="noStrike" dirty="0">
                          <a:solidFill>
                            <a:schemeClr val="bg1"/>
                          </a:solidFill>
                          <a:effectLst/>
                          <a:latin typeface="+mn-lt"/>
                        </a:rPr>
                        <a:t>129</a:t>
                      </a:r>
                    </a:p>
                  </a:txBody>
                  <a:tcPr marL="0" marR="0" marT="0" marB="0" anchor="ctr">
                    <a:lnL w="3175" cap="flat" cmpd="sng" algn="ctr">
                      <a:solidFill>
                        <a:srgbClr val="0F0066"/>
                      </a:solidFill>
                      <a:prstDash val="solid"/>
                      <a:round/>
                      <a:headEnd type="none" w="med" len="med"/>
                      <a:tailEnd type="none" w="med" len="med"/>
                    </a:lnL>
                    <a:lnR w="3175" cap="flat" cmpd="sng" algn="ctr">
                      <a:solidFill>
                        <a:srgbClr val="0F0066"/>
                      </a:solidFill>
                      <a:prstDash val="solid"/>
                      <a:round/>
                      <a:headEnd type="none" w="med" len="med"/>
                      <a:tailEnd type="none" w="med" len="med"/>
                    </a:lnR>
                    <a:lnT w="3175" cap="flat" cmpd="sng" algn="ctr">
                      <a:solidFill>
                        <a:srgbClr val="0F0066"/>
                      </a:solidFill>
                      <a:prstDash val="solid"/>
                      <a:round/>
                      <a:headEnd type="none" w="med" len="med"/>
                      <a:tailEnd type="none" w="med" len="med"/>
                    </a:lnT>
                    <a:lnB w="3175" cap="flat" cmpd="sng" algn="ctr">
                      <a:solidFill>
                        <a:srgbClr val="0F0066"/>
                      </a:solidFill>
                      <a:prstDash val="solid"/>
                      <a:round/>
                      <a:headEnd type="none" w="med" len="med"/>
                      <a:tailEnd type="none" w="med" len="med"/>
                    </a:lnB>
                  </a:tcPr>
                </a:tc>
                <a:tc>
                  <a:txBody>
                    <a:bodyPr/>
                    <a:lstStyle/>
                    <a:p>
                      <a:pPr algn="ctr" rtl="0" fontAlgn="ctr"/>
                      <a:r>
                        <a:rPr lang="en-US" sz="800" b="0" i="0" u="none" strike="noStrike" dirty="0">
                          <a:solidFill>
                            <a:schemeClr val="bg1"/>
                          </a:solidFill>
                          <a:effectLst/>
                          <a:latin typeface="+mn-lt"/>
                        </a:rPr>
                        <a:t>60456</a:t>
                      </a:r>
                    </a:p>
                  </a:txBody>
                  <a:tcPr marL="0" marR="0" marT="0" marB="0" anchor="ctr">
                    <a:lnL w="3175" cap="flat" cmpd="sng" algn="ctr">
                      <a:solidFill>
                        <a:srgbClr val="0F0066"/>
                      </a:solidFill>
                      <a:prstDash val="solid"/>
                      <a:round/>
                      <a:headEnd type="none" w="med" len="med"/>
                      <a:tailEnd type="none" w="med" len="med"/>
                    </a:lnL>
                    <a:lnR w="3175" cap="flat" cmpd="sng" algn="ctr">
                      <a:solidFill>
                        <a:srgbClr val="0F0066"/>
                      </a:solidFill>
                      <a:prstDash val="solid"/>
                      <a:round/>
                      <a:headEnd type="none" w="med" len="med"/>
                      <a:tailEnd type="none" w="med" len="med"/>
                    </a:lnR>
                    <a:lnT w="3175" cap="flat" cmpd="sng" algn="ctr">
                      <a:solidFill>
                        <a:srgbClr val="0F0066"/>
                      </a:solidFill>
                      <a:prstDash val="solid"/>
                      <a:round/>
                      <a:headEnd type="none" w="med" len="med"/>
                      <a:tailEnd type="none" w="med" len="med"/>
                    </a:lnT>
                    <a:lnB w="3175" cap="flat" cmpd="sng" algn="ctr">
                      <a:solidFill>
                        <a:srgbClr val="0F0066"/>
                      </a:solidFill>
                      <a:prstDash val="solid"/>
                      <a:round/>
                      <a:headEnd type="none" w="med" len="med"/>
                      <a:tailEnd type="none" w="med" len="med"/>
                    </a:lnB>
                  </a:tcPr>
                </a:tc>
                <a:tc>
                  <a:txBody>
                    <a:bodyPr/>
                    <a:lstStyle/>
                    <a:p>
                      <a:pPr algn="ctr" fontAlgn="t"/>
                      <a:r>
                        <a:rPr lang="en-US" sz="800" b="0" i="0" u="none" strike="noStrike" dirty="0">
                          <a:solidFill>
                            <a:schemeClr val="bg1"/>
                          </a:solidFill>
                          <a:effectLst/>
                          <a:latin typeface="+mn-lt"/>
                        </a:rPr>
                        <a:t>37</a:t>
                      </a:r>
                    </a:p>
                  </a:txBody>
                  <a:tcPr marL="0" marR="0" marT="0" marB="0" anchor="ctr">
                    <a:lnL w="3175" cap="flat" cmpd="sng" algn="ctr">
                      <a:solidFill>
                        <a:srgbClr val="0F0066"/>
                      </a:solidFill>
                      <a:prstDash val="solid"/>
                      <a:round/>
                      <a:headEnd type="none" w="med" len="med"/>
                      <a:tailEnd type="none" w="med" len="med"/>
                    </a:lnL>
                    <a:lnR w="3175" cap="flat" cmpd="sng" algn="ctr">
                      <a:solidFill>
                        <a:srgbClr val="0F0066"/>
                      </a:solidFill>
                      <a:prstDash val="solid"/>
                      <a:round/>
                      <a:headEnd type="none" w="med" len="med"/>
                      <a:tailEnd type="none" w="med" len="med"/>
                    </a:lnR>
                    <a:lnT w="3175" cap="flat" cmpd="sng" algn="ctr">
                      <a:solidFill>
                        <a:srgbClr val="0F0066"/>
                      </a:solidFill>
                      <a:prstDash val="solid"/>
                      <a:round/>
                      <a:headEnd type="none" w="med" len="med"/>
                      <a:tailEnd type="none" w="med" len="med"/>
                    </a:lnT>
                    <a:lnB w="3175" cap="flat" cmpd="sng" algn="ctr">
                      <a:solidFill>
                        <a:srgbClr val="0F0066"/>
                      </a:solidFill>
                      <a:prstDash val="solid"/>
                      <a:round/>
                      <a:headEnd type="none" w="med" len="med"/>
                      <a:tailEnd type="none" w="med" len="med"/>
                    </a:lnB>
                  </a:tcPr>
                </a:tc>
                <a:tc>
                  <a:txBody>
                    <a:bodyPr/>
                    <a:lstStyle/>
                    <a:p>
                      <a:pPr algn="ctr" fontAlgn="t"/>
                      <a:r>
                        <a:rPr lang="en-US" sz="800" b="0" i="0" u="none" strike="noStrike" dirty="0">
                          <a:solidFill>
                            <a:schemeClr val="bg1"/>
                          </a:solidFill>
                          <a:effectLst/>
                          <a:latin typeface="+mn-lt"/>
                        </a:rPr>
                        <a:t>30</a:t>
                      </a:r>
                    </a:p>
                  </a:txBody>
                  <a:tcPr marL="0" marR="0" marT="0" marB="0" anchor="ctr">
                    <a:lnL w="3175" cap="flat" cmpd="sng" algn="ctr">
                      <a:solidFill>
                        <a:srgbClr val="0F0066"/>
                      </a:solidFill>
                      <a:prstDash val="solid"/>
                      <a:round/>
                      <a:headEnd type="none" w="med" len="med"/>
                      <a:tailEnd type="none" w="med" len="med"/>
                    </a:lnL>
                    <a:lnR w="3175" cap="flat" cmpd="sng" algn="ctr">
                      <a:solidFill>
                        <a:srgbClr val="0F0066"/>
                      </a:solidFill>
                      <a:prstDash val="solid"/>
                      <a:round/>
                      <a:headEnd type="none" w="med" len="med"/>
                      <a:tailEnd type="none" w="med" len="med"/>
                    </a:lnR>
                    <a:lnT w="3175" cap="flat" cmpd="sng" algn="ctr">
                      <a:solidFill>
                        <a:srgbClr val="0F0066"/>
                      </a:solidFill>
                      <a:prstDash val="solid"/>
                      <a:round/>
                      <a:headEnd type="none" w="med" len="med"/>
                      <a:tailEnd type="none" w="med" len="med"/>
                    </a:lnT>
                    <a:lnB w="3175" cap="flat" cmpd="sng" algn="ctr">
                      <a:solidFill>
                        <a:srgbClr val="0F0066"/>
                      </a:solidFill>
                      <a:prstDash val="solid"/>
                      <a:round/>
                      <a:headEnd type="none" w="med" len="med"/>
                      <a:tailEnd type="none" w="med" len="med"/>
                    </a:lnB>
                  </a:tcPr>
                </a:tc>
                <a:tc>
                  <a:txBody>
                    <a:bodyPr/>
                    <a:lstStyle/>
                    <a:p>
                      <a:pPr algn="ctr" fontAlgn="t"/>
                      <a:r>
                        <a:rPr lang="en-US" sz="800" b="0" i="0" u="none" strike="noStrike" dirty="0">
                          <a:solidFill>
                            <a:schemeClr val="bg1"/>
                          </a:solidFill>
                          <a:effectLst/>
                          <a:latin typeface="+mn-lt"/>
                        </a:rPr>
                        <a:t>True</a:t>
                      </a:r>
                    </a:p>
                  </a:txBody>
                  <a:tcPr marL="0" marR="0" marT="0" marB="0" anchor="ctr">
                    <a:lnL w="3175" cap="flat" cmpd="sng" algn="ctr">
                      <a:solidFill>
                        <a:srgbClr val="0F0066"/>
                      </a:solidFill>
                      <a:prstDash val="solid"/>
                      <a:round/>
                      <a:headEnd type="none" w="med" len="med"/>
                      <a:tailEnd type="none" w="med" len="med"/>
                    </a:lnL>
                    <a:lnR w="3175" cap="flat" cmpd="sng" algn="ctr">
                      <a:solidFill>
                        <a:srgbClr val="0F0066"/>
                      </a:solidFill>
                      <a:prstDash val="solid"/>
                      <a:round/>
                      <a:headEnd type="none" w="med" len="med"/>
                      <a:tailEnd type="none" w="med" len="med"/>
                    </a:lnR>
                    <a:lnT w="3175" cap="flat" cmpd="sng" algn="ctr">
                      <a:solidFill>
                        <a:srgbClr val="0F0066"/>
                      </a:solidFill>
                      <a:prstDash val="solid"/>
                      <a:round/>
                      <a:headEnd type="none" w="med" len="med"/>
                      <a:tailEnd type="none" w="med" len="med"/>
                    </a:lnT>
                    <a:lnB w="3175" cap="flat" cmpd="sng" algn="ctr">
                      <a:solidFill>
                        <a:srgbClr val="0F0066"/>
                      </a:solidFill>
                      <a:prstDash val="solid"/>
                      <a:round/>
                      <a:headEnd type="none" w="med" len="med"/>
                      <a:tailEnd type="none" w="med" len="med"/>
                    </a:lnB>
                  </a:tcPr>
                </a:tc>
                <a:extLst>
                  <a:ext uri="{0D108BD9-81ED-4DB2-BD59-A6C34878D82A}">
                    <a16:rowId xmlns:a16="http://schemas.microsoft.com/office/drawing/2014/main" val="2841748074"/>
                  </a:ext>
                </a:extLst>
              </a:tr>
              <a:tr h="218360">
                <a:tc>
                  <a:txBody>
                    <a:bodyPr/>
                    <a:lstStyle/>
                    <a:p>
                      <a:pPr algn="ctr" rtl="0" fontAlgn="ctr"/>
                      <a:r>
                        <a:rPr lang="en-US" sz="800" b="0" i="0" u="none" strike="noStrike" dirty="0">
                          <a:solidFill>
                            <a:schemeClr val="bg1"/>
                          </a:solidFill>
                          <a:effectLst/>
                          <a:latin typeface="+mn-lt"/>
                        </a:rPr>
                        <a:t>68</a:t>
                      </a:r>
                    </a:p>
                  </a:txBody>
                  <a:tcPr marL="0" marR="0" marT="0" marB="0" anchor="ctr">
                    <a:lnL w="3175" cap="flat" cmpd="sng" algn="ctr">
                      <a:solidFill>
                        <a:srgbClr val="0F0066"/>
                      </a:solidFill>
                      <a:prstDash val="solid"/>
                      <a:round/>
                      <a:headEnd type="none" w="med" len="med"/>
                      <a:tailEnd type="none" w="med" len="med"/>
                    </a:lnL>
                    <a:lnR w="3175" cap="flat" cmpd="sng" algn="ctr">
                      <a:solidFill>
                        <a:srgbClr val="0F0066"/>
                      </a:solidFill>
                      <a:prstDash val="solid"/>
                      <a:round/>
                      <a:headEnd type="none" w="med" len="med"/>
                      <a:tailEnd type="none" w="med" len="med"/>
                    </a:lnR>
                    <a:lnT w="3175" cap="flat" cmpd="sng" algn="ctr">
                      <a:solidFill>
                        <a:srgbClr val="0F0066"/>
                      </a:solidFill>
                      <a:prstDash val="solid"/>
                      <a:round/>
                      <a:headEnd type="none" w="med" len="med"/>
                      <a:tailEnd type="none" w="med" len="med"/>
                    </a:lnT>
                    <a:lnB w="3175" cap="flat" cmpd="sng" algn="ctr">
                      <a:solidFill>
                        <a:srgbClr val="0F0066"/>
                      </a:solidFill>
                      <a:prstDash val="solid"/>
                      <a:round/>
                      <a:headEnd type="none" w="med" len="med"/>
                      <a:tailEnd type="none" w="med" len="med"/>
                    </a:lnB>
                  </a:tcPr>
                </a:tc>
                <a:tc>
                  <a:txBody>
                    <a:bodyPr/>
                    <a:lstStyle/>
                    <a:p>
                      <a:pPr algn="ctr" rtl="0" fontAlgn="ctr"/>
                      <a:r>
                        <a:rPr lang="en-US" sz="800" b="0" i="0" u="none" strike="noStrike" dirty="0">
                          <a:solidFill>
                            <a:schemeClr val="bg1"/>
                          </a:solidFill>
                          <a:effectLst/>
                          <a:latin typeface="+mn-lt"/>
                        </a:rPr>
                        <a:t>P&amp;C</a:t>
                      </a:r>
                    </a:p>
                  </a:txBody>
                  <a:tcPr marL="0" marR="0" marT="0" marB="0" anchor="ctr">
                    <a:lnL w="3175" cap="flat" cmpd="sng" algn="ctr">
                      <a:solidFill>
                        <a:srgbClr val="0F0066"/>
                      </a:solidFill>
                      <a:prstDash val="solid"/>
                      <a:round/>
                      <a:headEnd type="none" w="med" len="med"/>
                      <a:tailEnd type="none" w="med" len="med"/>
                    </a:lnL>
                    <a:lnR w="3175" cap="flat" cmpd="sng" algn="ctr">
                      <a:solidFill>
                        <a:srgbClr val="0F0066"/>
                      </a:solidFill>
                      <a:prstDash val="solid"/>
                      <a:round/>
                      <a:headEnd type="none" w="med" len="med"/>
                      <a:tailEnd type="none" w="med" len="med"/>
                    </a:lnR>
                    <a:lnT w="3175" cap="flat" cmpd="sng" algn="ctr">
                      <a:solidFill>
                        <a:srgbClr val="0F0066"/>
                      </a:solidFill>
                      <a:prstDash val="solid"/>
                      <a:round/>
                      <a:headEnd type="none" w="med" len="med"/>
                      <a:tailEnd type="none" w="med" len="med"/>
                    </a:lnT>
                    <a:lnB w="3175" cap="flat" cmpd="sng" algn="ctr">
                      <a:solidFill>
                        <a:srgbClr val="0F0066"/>
                      </a:solidFill>
                      <a:prstDash val="solid"/>
                      <a:round/>
                      <a:headEnd type="none" w="med" len="med"/>
                      <a:tailEnd type="none" w="med" len="med"/>
                    </a:lnB>
                  </a:tcPr>
                </a:tc>
                <a:tc>
                  <a:txBody>
                    <a:bodyPr/>
                    <a:lstStyle/>
                    <a:p>
                      <a:pPr algn="ctr" fontAlgn="t"/>
                      <a:r>
                        <a:rPr lang="en-US" sz="800" b="0" i="0" u="none" strike="noStrike" dirty="0">
                          <a:solidFill>
                            <a:schemeClr val="bg1"/>
                          </a:solidFill>
                          <a:effectLst/>
                          <a:latin typeface="+mn-lt"/>
                        </a:rPr>
                        <a:t>14.2</a:t>
                      </a:r>
                    </a:p>
                  </a:txBody>
                  <a:tcPr marL="0" marR="0" marT="0" marB="0" anchor="ctr">
                    <a:lnL w="3175" cap="flat" cmpd="sng" algn="ctr">
                      <a:solidFill>
                        <a:srgbClr val="0F0066"/>
                      </a:solidFill>
                      <a:prstDash val="solid"/>
                      <a:round/>
                      <a:headEnd type="none" w="med" len="med"/>
                      <a:tailEnd type="none" w="med" len="med"/>
                    </a:lnL>
                    <a:lnR w="3175" cap="flat" cmpd="sng" algn="ctr">
                      <a:solidFill>
                        <a:srgbClr val="0F0066"/>
                      </a:solidFill>
                      <a:prstDash val="solid"/>
                      <a:round/>
                      <a:headEnd type="none" w="med" len="med"/>
                      <a:tailEnd type="none" w="med" len="med"/>
                    </a:lnR>
                    <a:lnT w="3175" cap="flat" cmpd="sng" algn="ctr">
                      <a:solidFill>
                        <a:srgbClr val="0F0066"/>
                      </a:solidFill>
                      <a:prstDash val="solid"/>
                      <a:round/>
                      <a:headEnd type="none" w="med" len="med"/>
                      <a:tailEnd type="none" w="med" len="med"/>
                    </a:lnT>
                    <a:lnB w="3175" cap="flat" cmpd="sng" algn="ctr">
                      <a:solidFill>
                        <a:srgbClr val="0F0066"/>
                      </a:solidFill>
                      <a:prstDash val="solid"/>
                      <a:round/>
                      <a:headEnd type="none" w="med" len="med"/>
                      <a:tailEnd type="none" w="med" len="med"/>
                    </a:lnB>
                  </a:tcPr>
                </a:tc>
                <a:tc>
                  <a:txBody>
                    <a:bodyPr/>
                    <a:lstStyle/>
                    <a:p>
                      <a:pPr algn="ctr" rtl="0" fontAlgn="ctr"/>
                      <a:r>
                        <a:rPr lang="en-US" sz="800" b="0" i="0" u="none" strike="noStrike" dirty="0">
                          <a:solidFill>
                            <a:schemeClr val="bg1"/>
                          </a:solidFill>
                          <a:effectLst/>
                          <a:latin typeface="+mn-lt"/>
                        </a:rPr>
                        <a:t>Big</a:t>
                      </a:r>
                    </a:p>
                  </a:txBody>
                  <a:tcPr marL="0" marR="0" marT="0" marB="0" anchor="ctr">
                    <a:lnL w="3175" cap="flat" cmpd="sng" algn="ctr">
                      <a:solidFill>
                        <a:srgbClr val="0F0066"/>
                      </a:solidFill>
                      <a:prstDash val="solid"/>
                      <a:round/>
                      <a:headEnd type="none" w="med" len="med"/>
                      <a:tailEnd type="none" w="med" len="med"/>
                    </a:lnL>
                    <a:lnR w="3175" cap="flat" cmpd="sng" algn="ctr">
                      <a:solidFill>
                        <a:srgbClr val="0F0066"/>
                      </a:solidFill>
                      <a:prstDash val="solid"/>
                      <a:round/>
                      <a:headEnd type="none" w="med" len="med"/>
                      <a:tailEnd type="none" w="med" len="med"/>
                    </a:lnR>
                    <a:lnT w="3175" cap="flat" cmpd="sng" algn="ctr">
                      <a:solidFill>
                        <a:srgbClr val="0F0066"/>
                      </a:solidFill>
                      <a:prstDash val="solid"/>
                      <a:round/>
                      <a:headEnd type="none" w="med" len="med"/>
                      <a:tailEnd type="none" w="med" len="med"/>
                    </a:lnT>
                    <a:lnB w="3175" cap="flat" cmpd="sng" algn="ctr">
                      <a:solidFill>
                        <a:srgbClr val="0F0066"/>
                      </a:solidFill>
                      <a:prstDash val="solid"/>
                      <a:round/>
                      <a:headEnd type="none" w="med" len="med"/>
                      <a:tailEnd type="none" w="med" len="med"/>
                    </a:lnB>
                  </a:tcPr>
                </a:tc>
                <a:tc>
                  <a:txBody>
                    <a:bodyPr/>
                    <a:lstStyle/>
                    <a:p>
                      <a:pPr algn="ctr" rtl="0" fontAlgn="ctr"/>
                      <a:r>
                        <a:rPr lang="en-US" sz="800" b="0" i="0" u="none" strike="noStrike" dirty="0">
                          <a:solidFill>
                            <a:schemeClr val="bg1"/>
                          </a:solidFill>
                          <a:effectLst/>
                          <a:latin typeface="+mn-lt"/>
                        </a:rPr>
                        <a:t>32</a:t>
                      </a:r>
                    </a:p>
                  </a:txBody>
                  <a:tcPr marL="0" marR="0" marT="0" marB="0" anchor="ctr">
                    <a:lnL w="3175" cap="flat" cmpd="sng" algn="ctr">
                      <a:solidFill>
                        <a:srgbClr val="0F0066"/>
                      </a:solidFill>
                      <a:prstDash val="solid"/>
                      <a:round/>
                      <a:headEnd type="none" w="med" len="med"/>
                      <a:tailEnd type="none" w="med" len="med"/>
                    </a:lnL>
                    <a:lnR w="3175" cap="flat" cmpd="sng" algn="ctr">
                      <a:solidFill>
                        <a:srgbClr val="0F0066"/>
                      </a:solidFill>
                      <a:prstDash val="solid"/>
                      <a:round/>
                      <a:headEnd type="none" w="med" len="med"/>
                      <a:tailEnd type="none" w="med" len="med"/>
                    </a:lnR>
                    <a:lnT w="3175" cap="flat" cmpd="sng" algn="ctr">
                      <a:solidFill>
                        <a:srgbClr val="0F0066"/>
                      </a:solidFill>
                      <a:prstDash val="solid"/>
                      <a:round/>
                      <a:headEnd type="none" w="med" len="med"/>
                      <a:tailEnd type="none" w="med" len="med"/>
                    </a:lnT>
                    <a:lnB w="3175" cap="flat" cmpd="sng" algn="ctr">
                      <a:solidFill>
                        <a:srgbClr val="0F0066"/>
                      </a:solidFill>
                      <a:prstDash val="solid"/>
                      <a:round/>
                      <a:headEnd type="none" w="med" len="med"/>
                      <a:tailEnd type="none" w="med" len="med"/>
                    </a:lnB>
                  </a:tcPr>
                </a:tc>
                <a:tc>
                  <a:txBody>
                    <a:bodyPr/>
                    <a:lstStyle/>
                    <a:p>
                      <a:pPr algn="ctr" fontAlgn="t"/>
                      <a:r>
                        <a:rPr lang="en-US" sz="800" b="0" i="0" u="none" strike="noStrike" dirty="0">
                          <a:solidFill>
                            <a:schemeClr val="bg1"/>
                          </a:solidFill>
                          <a:effectLst/>
                          <a:latin typeface="+mn-lt"/>
                        </a:rPr>
                        <a:t>63</a:t>
                      </a:r>
                    </a:p>
                  </a:txBody>
                  <a:tcPr marL="0" marR="0" marT="0" marB="0" anchor="ctr">
                    <a:lnL w="3175" cap="flat" cmpd="sng" algn="ctr">
                      <a:solidFill>
                        <a:srgbClr val="0F0066"/>
                      </a:solidFill>
                      <a:prstDash val="solid"/>
                      <a:round/>
                      <a:headEnd type="none" w="med" len="med"/>
                      <a:tailEnd type="none" w="med" len="med"/>
                    </a:lnL>
                    <a:lnR w="3175" cap="flat" cmpd="sng" algn="ctr">
                      <a:solidFill>
                        <a:srgbClr val="0F0066"/>
                      </a:solidFill>
                      <a:prstDash val="solid"/>
                      <a:round/>
                      <a:headEnd type="none" w="med" len="med"/>
                      <a:tailEnd type="none" w="med" len="med"/>
                    </a:lnR>
                    <a:lnT w="3175" cap="flat" cmpd="sng" algn="ctr">
                      <a:solidFill>
                        <a:srgbClr val="0F0066"/>
                      </a:solidFill>
                      <a:prstDash val="solid"/>
                      <a:round/>
                      <a:headEnd type="none" w="med" len="med"/>
                      <a:tailEnd type="none" w="med" len="med"/>
                    </a:lnT>
                    <a:lnB w="3175" cap="flat" cmpd="sng" algn="ctr">
                      <a:solidFill>
                        <a:srgbClr val="0F0066"/>
                      </a:solidFill>
                      <a:prstDash val="solid"/>
                      <a:round/>
                      <a:headEnd type="none" w="med" len="med"/>
                      <a:tailEnd type="none" w="med" len="med"/>
                    </a:lnB>
                  </a:tcPr>
                </a:tc>
                <a:tc>
                  <a:txBody>
                    <a:bodyPr/>
                    <a:lstStyle/>
                    <a:p>
                      <a:pPr algn="ctr" fontAlgn="t"/>
                      <a:r>
                        <a:rPr lang="en-US" sz="800" b="0" i="0" u="none" strike="noStrike" dirty="0">
                          <a:solidFill>
                            <a:schemeClr val="bg1"/>
                          </a:solidFill>
                          <a:effectLst/>
                          <a:latin typeface="+mn-lt"/>
                        </a:rPr>
                        <a:t>1421</a:t>
                      </a:r>
                    </a:p>
                  </a:txBody>
                  <a:tcPr marL="0" marR="0" marT="0" marB="0" anchor="ctr">
                    <a:lnL w="3175" cap="flat" cmpd="sng" algn="ctr">
                      <a:solidFill>
                        <a:srgbClr val="0F0066"/>
                      </a:solidFill>
                      <a:prstDash val="solid"/>
                      <a:round/>
                      <a:headEnd type="none" w="med" len="med"/>
                      <a:tailEnd type="none" w="med" len="med"/>
                    </a:lnL>
                    <a:lnR w="3175" cap="flat" cmpd="sng" algn="ctr">
                      <a:solidFill>
                        <a:srgbClr val="0F0066"/>
                      </a:solidFill>
                      <a:prstDash val="solid"/>
                      <a:round/>
                      <a:headEnd type="none" w="med" len="med"/>
                      <a:tailEnd type="none" w="med" len="med"/>
                    </a:lnR>
                    <a:lnT w="3175" cap="flat" cmpd="sng" algn="ctr">
                      <a:solidFill>
                        <a:srgbClr val="0F0066"/>
                      </a:solidFill>
                      <a:prstDash val="solid"/>
                      <a:round/>
                      <a:headEnd type="none" w="med" len="med"/>
                      <a:tailEnd type="none" w="med" len="med"/>
                    </a:lnT>
                    <a:lnB w="3175" cap="flat" cmpd="sng" algn="ctr">
                      <a:solidFill>
                        <a:srgbClr val="0F0066"/>
                      </a:solidFill>
                      <a:prstDash val="solid"/>
                      <a:round/>
                      <a:headEnd type="none" w="med" len="med"/>
                      <a:tailEnd type="none" w="med" len="med"/>
                    </a:lnB>
                  </a:tcPr>
                </a:tc>
                <a:tc>
                  <a:txBody>
                    <a:bodyPr/>
                    <a:lstStyle/>
                    <a:p>
                      <a:pPr algn="ctr" fontAlgn="t"/>
                      <a:r>
                        <a:rPr lang="en-US" sz="800" b="0" i="0" u="none" strike="noStrike" dirty="0">
                          <a:solidFill>
                            <a:schemeClr val="bg1"/>
                          </a:solidFill>
                          <a:effectLst/>
                          <a:latin typeface="+mn-lt"/>
                        </a:rPr>
                        <a:t>ENBW</a:t>
                      </a:r>
                    </a:p>
                  </a:txBody>
                  <a:tcPr marL="0" marR="0" marT="0" marB="0" anchor="ctr">
                    <a:lnL w="3175" cap="flat" cmpd="sng" algn="ctr">
                      <a:solidFill>
                        <a:srgbClr val="0F0066"/>
                      </a:solidFill>
                      <a:prstDash val="solid"/>
                      <a:round/>
                      <a:headEnd type="none" w="med" len="med"/>
                      <a:tailEnd type="none" w="med" len="med"/>
                    </a:lnL>
                    <a:lnR w="3175" cap="flat" cmpd="sng" algn="ctr">
                      <a:solidFill>
                        <a:srgbClr val="0F0066"/>
                      </a:solidFill>
                      <a:prstDash val="solid"/>
                      <a:round/>
                      <a:headEnd type="none" w="med" len="med"/>
                      <a:tailEnd type="none" w="med" len="med"/>
                    </a:lnR>
                    <a:lnT w="3175" cap="flat" cmpd="sng" algn="ctr">
                      <a:solidFill>
                        <a:srgbClr val="0F0066"/>
                      </a:solidFill>
                      <a:prstDash val="solid"/>
                      <a:round/>
                      <a:headEnd type="none" w="med" len="med"/>
                      <a:tailEnd type="none" w="med" len="med"/>
                    </a:lnT>
                    <a:lnB w="3175" cap="flat" cmpd="sng" algn="ctr">
                      <a:solidFill>
                        <a:srgbClr val="0F0066"/>
                      </a:solidFill>
                      <a:prstDash val="solid"/>
                      <a:round/>
                      <a:headEnd type="none" w="med" len="med"/>
                      <a:tailEnd type="none" w="med" len="med"/>
                    </a:lnB>
                  </a:tcPr>
                </a:tc>
                <a:tc>
                  <a:txBody>
                    <a:bodyPr/>
                    <a:lstStyle/>
                    <a:p>
                      <a:pPr algn="ctr" fontAlgn="t"/>
                      <a:r>
                        <a:rPr lang="en-US" sz="800" b="0" i="0" u="none" strike="noStrike" dirty="0">
                          <a:solidFill>
                            <a:schemeClr val="bg1"/>
                          </a:solidFill>
                          <a:effectLst/>
                          <a:latin typeface="+mn-lt"/>
                        </a:rPr>
                        <a:t>OCPI_DIRECT</a:t>
                      </a:r>
                    </a:p>
                  </a:txBody>
                  <a:tcPr marL="0" marR="0" marT="0" marB="0" anchor="ctr">
                    <a:lnL w="3175" cap="flat" cmpd="sng" algn="ctr">
                      <a:solidFill>
                        <a:srgbClr val="0F0066"/>
                      </a:solidFill>
                      <a:prstDash val="solid"/>
                      <a:round/>
                      <a:headEnd type="none" w="med" len="med"/>
                      <a:tailEnd type="none" w="med" len="med"/>
                    </a:lnL>
                    <a:lnR w="3175" cap="flat" cmpd="sng" algn="ctr">
                      <a:solidFill>
                        <a:srgbClr val="0F0066"/>
                      </a:solidFill>
                      <a:prstDash val="solid"/>
                      <a:round/>
                      <a:headEnd type="none" w="med" len="med"/>
                      <a:tailEnd type="none" w="med" len="med"/>
                    </a:lnR>
                    <a:lnT w="3175" cap="flat" cmpd="sng" algn="ctr">
                      <a:solidFill>
                        <a:srgbClr val="0F0066"/>
                      </a:solidFill>
                      <a:prstDash val="solid"/>
                      <a:round/>
                      <a:headEnd type="none" w="med" len="med"/>
                      <a:tailEnd type="none" w="med" len="med"/>
                    </a:lnT>
                    <a:lnB w="3175" cap="flat" cmpd="sng" algn="ctr">
                      <a:solidFill>
                        <a:srgbClr val="0F0066"/>
                      </a:solidFill>
                      <a:prstDash val="solid"/>
                      <a:round/>
                      <a:headEnd type="none" w="med" len="med"/>
                      <a:tailEnd type="none" w="med" len="med"/>
                    </a:lnB>
                  </a:tcPr>
                </a:tc>
                <a:tc>
                  <a:txBody>
                    <a:bodyPr/>
                    <a:lstStyle/>
                    <a:p>
                      <a:pPr algn="ctr" fontAlgn="t"/>
                      <a:r>
                        <a:rPr lang="en-US" sz="800" b="0" i="0" u="none" strike="noStrike" dirty="0">
                          <a:solidFill>
                            <a:schemeClr val="bg1"/>
                          </a:solidFill>
                          <a:effectLst/>
                          <a:latin typeface="+mn-lt"/>
                        </a:rPr>
                        <a:t>350</a:t>
                      </a:r>
                    </a:p>
                  </a:txBody>
                  <a:tcPr marL="0" marR="0" marT="0" marB="0" anchor="ctr">
                    <a:lnL w="3175" cap="flat" cmpd="sng" algn="ctr">
                      <a:solidFill>
                        <a:srgbClr val="0F0066"/>
                      </a:solidFill>
                      <a:prstDash val="solid"/>
                      <a:round/>
                      <a:headEnd type="none" w="med" len="med"/>
                      <a:tailEnd type="none" w="med" len="med"/>
                    </a:lnL>
                    <a:lnR w="3175" cap="flat" cmpd="sng" algn="ctr">
                      <a:solidFill>
                        <a:srgbClr val="0F0066"/>
                      </a:solidFill>
                      <a:prstDash val="solid"/>
                      <a:round/>
                      <a:headEnd type="none" w="med" len="med"/>
                      <a:tailEnd type="none" w="med" len="med"/>
                    </a:lnR>
                    <a:lnT w="3175" cap="flat" cmpd="sng" algn="ctr">
                      <a:solidFill>
                        <a:srgbClr val="0F0066"/>
                      </a:solidFill>
                      <a:prstDash val="solid"/>
                      <a:round/>
                      <a:headEnd type="none" w="med" len="med"/>
                      <a:tailEnd type="none" w="med" len="med"/>
                    </a:lnT>
                    <a:lnB w="3175" cap="flat" cmpd="sng" algn="ctr">
                      <a:solidFill>
                        <a:srgbClr val="0F0066"/>
                      </a:solidFill>
                      <a:prstDash val="solid"/>
                      <a:round/>
                      <a:headEnd type="none" w="med" len="med"/>
                      <a:tailEnd type="none" w="med" len="med"/>
                    </a:lnB>
                  </a:tcPr>
                </a:tc>
                <a:tc>
                  <a:txBody>
                    <a:bodyPr/>
                    <a:lstStyle/>
                    <a:p>
                      <a:pPr algn="ctr" fontAlgn="t"/>
                      <a:r>
                        <a:rPr lang="en-US" sz="800" b="0" i="0" u="none" strike="noStrike" dirty="0">
                          <a:solidFill>
                            <a:schemeClr val="bg1"/>
                          </a:solidFill>
                          <a:effectLst/>
                          <a:latin typeface="+mn-lt"/>
                        </a:rPr>
                        <a:t>DE</a:t>
                      </a:r>
                    </a:p>
                  </a:txBody>
                  <a:tcPr marL="0" marR="0" marT="0" marB="0" anchor="ctr">
                    <a:lnL w="3175" cap="flat" cmpd="sng" algn="ctr">
                      <a:solidFill>
                        <a:srgbClr val="0F0066"/>
                      </a:solidFill>
                      <a:prstDash val="solid"/>
                      <a:round/>
                      <a:headEnd type="none" w="med" len="med"/>
                      <a:tailEnd type="none" w="med" len="med"/>
                    </a:lnL>
                    <a:lnR w="3175" cap="flat" cmpd="sng" algn="ctr">
                      <a:solidFill>
                        <a:srgbClr val="0F0066"/>
                      </a:solidFill>
                      <a:prstDash val="solid"/>
                      <a:round/>
                      <a:headEnd type="none" w="med" len="med"/>
                      <a:tailEnd type="none" w="med" len="med"/>
                    </a:lnR>
                    <a:lnT w="3175" cap="flat" cmpd="sng" algn="ctr">
                      <a:solidFill>
                        <a:srgbClr val="0F0066"/>
                      </a:solidFill>
                      <a:prstDash val="solid"/>
                      <a:round/>
                      <a:headEnd type="none" w="med" len="med"/>
                      <a:tailEnd type="none" w="med" len="med"/>
                    </a:lnT>
                    <a:lnB w="3175" cap="flat" cmpd="sng" algn="ctr">
                      <a:solidFill>
                        <a:srgbClr val="0F0066"/>
                      </a:solidFill>
                      <a:prstDash val="solid"/>
                      <a:round/>
                      <a:headEnd type="none" w="med" len="med"/>
                      <a:tailEnd type="none" w="med" len="med"/>
                    </a:lnB>
                  </a:tcPr>
                </a:tc>
                <a:tc>
                  <a:txBody>
                    <a:bodyPr/>
                    <a:lstStyle/>
                    <a:p>
                      <a:pPr algn="ctr" fontAlgn="t"/>
                      <a:r>
                        <a:rPr lang="en-US" sz="800" b="0" i="0" u="none" strike="noStrike" dirty="0">
                          <a:solidFill>
                            <a:schemeClr val="bg1"/>
                          </a:solidFill>
                          <a:effectLst/>
                          <a:latin typeface="+mn-lt"/>
                        </a:rPr>
                        <a:t>11</a:t>
                      </a:r>
                    </a:p>
                  </a:txBody>
                  <a:tcPr marL="0" marR="0" marT="0" marB="0" anchor="ctr">
                    <a:lnL w="3175" cap="flat" cmpd="sng" algn="ctr">
                      <a:solidFill>
                        <a:srgbClr val="0F0066"/>
                      </a:solidFill>
                      <a:prstDash val="solid"/>
                      <a:round/>
                      <a:headEnd type="none" w="med" len="med"/>
                      <a:tailEnd type="none" w="med" len="med"/>
                    </a:lnL>
                    <a:lnR w="3175" cap="flat" cmpd="sng" algn="ctr">
                      <a:solidFill>
                        <a:srgbClr val="0F0066"/>
                      </a:solidFill>
                      <a:prstDash val="solid"/>
                      <a:round/>
                      <a:headEnd type="none" w="med" len="med"/>
                      <a:tailEnd type="none" w="med" len="med"/>
                    </a:lnR>
                    <a:lnT w="3175" cap="flat" cmpd="sng" algn="ctr">
                      <a:solidFill>
                        <a:srgbClr val="0F0066"/>
                      </a:solidFill>
                      <a:prstDash val="solid"/>
                      <a:round/>
                      <a:headEnd type="none" w="med" len="med"/>
                      <a:tailEnd type="none" w="med" len="med"/>
                    </a:lnT>
                    <a:lnB w="3175" cap="flat" cmpd="sng" algn="ctr">
                      <a:solidFill>
                        <a:srgbClr val="0F0066"/>
                      </a:solidFill>
                      <a:prstDash val="solid"/>
                      <a:round/>
                      <a:headEnd type="none" w="med" len="med"/>
                      <a:tailEnd type="none" w="med" len="med"/>
                    </a:lnB>
                  </a:tcPr>
                </a:tc>
                <a:tc>
                  <a:txBody>
                    <a:bodyPr/>
                    <a:lstStyle/>
                    <a:p>
                      <a:pPr algn="ctr" fontAlgn="t"/>
                      <a:r>
                        <a:rPr lang="en-US" sz="800" b="0" i="0" u="none" strike="noStrike" dirty="0">
                          <a:solidFill>
                            <a:schemeClr val="bg1"/>
                          </a:solidFill>
                          <a:effectLst/>
                          <a:latin typeface="+mn-lt"/>
                        </a:rPr>
                        <a:t>30</a:t>
                      </a:r>
                    </a:p>
                  </a:txBody>
                  <a:tcPr marL="0" marR="0" marT="0" marB="0" anchor="ctr">
                    <a:lnL w="3175" cap="flat" cmpd="sng" algn="ctr">
                      <a:solidFill>
                        <a:srgbClr val="0F0066"/>
                      </a:solidFill>
                      <a:prstDash val="solid"/>
                      <a:round/>
                      <a:headEnd type="none" w="med" len="med"/>
                      <a:tailEnd type="none" w="med" len="med"/>
                    </a:lnL>
                    <a:lnR w="3175" cap="flat" cmpd="sng" algn="ctr">
                      <a:solidFill>
                        <a:srgbClr val="0F0066"/>
                      </a:solidFill>
                      <a:prstDash val="solid"/>
                      <a:round/>
                      <a:headEnd type="none" w="med" len="med"/>
                      <a:tailEnd type="none" w="med" len="med"/>
                    </a:lnR>
                    <a:lnT w="3175" cap="flat" cmpd="sng" algn="ctr">
                      <a:solidFill>
                        <a:srgbClr val="0F0066"/>
                      </a:solidFill>
                      <a:prstDash val="solid"/>
                      <a:round/>
                      <a:headEnd type="none" w="med" len="med"/>
                      <a:tailEnd type="none" w="med" len="med"/>
                    </a:lnT>
                    <a:lnB w="3175" cap="flat" cmpd="sng" algn="ctr">
                      <a:solidFill>
                        <a:srgbClr val="0F0066"/>
                      </a:solidFill>
                      <a:prstDash val="solid"/>
                      <a:round/>
                      <a:headEnd type="none" w="med" len="med"/>
                      <a:tailEnd type="none" w="med" len="med"/>
                    </a:lnB>
                  </a:tcPr>
                </a:tc>
                <a:tc>
                  <a:txBody>
                    <a:bodyPr/>
                    <a:lstStyle/>
                    <a:p>
                      <a:pPr algn="ctr" rtl="0" fontAlgn="ctr"/>
                      <a:r>
                        <a:rPr lang="en-US" sz="800" b="0" i="0" u="none" strike="noStrike" dirty="0">
                          <a:solidFill>
                            <a:schemeClr val="bg1"/>
                          </a:solidFill>
                          <a:effectLst/>
                          <a:latin typeface="+mn-lt"/>
                        </a:rPr>
                        <a:t>45009</a:t>
                      </a:r>
                    </a:p>
                  </a:txBody>
                  <a:tcPr marL="0" marR="0" marT="0" marB="0" anchor="ctr">
                    <a:lnL w="3175" cap="flat" cmpd="sng" algn="ctr">
                      <a:solidFill>
                        <a:srgbClr val="0F0066"/>
                      </a:solidFill>
                      <a:prstDash val="solid"/>
                      <a:round/>
                      <a:headEnd type="none" w="med" len="med"/>
                      <a:tailEnd type="none" w="med" len="med"/>
                    </a:lnL>
                    <a:lnR w="3175" cap="flat" cmpd="sng" algn="ctr">
                      <a:solidFill>
                        <a:srgbClr val="0F0066"/>
                      </a:solidFill>
                      <a:prstDash val="solid"/>
                      <a:round/>
                      <a:headEnd type="none" w="med" len="med"/>
                      <a:tailEnd type="none" w="med" len="med"/>
                    </a:lnR>
                    <a:lnT w="3175" cap="flat" cmpd="sng" algn="ctr">
                      <a:solidFill>
                        <a:srgbClr val="0F0066"/>
                      </a:solidFill>
                      <a:prstDash val="solid"/>
                      <a:round/>
                      <a:headEnd type="none" w="med" len="med"/>
                      <a:tailEnd type="none" w="med" len="med"/>
                    </a:lnT>
                    <a:lnB w="3175" cap="flat" cmpd="sng" algn="ctr">
                      <a:solidFill>
                        <a:srgbClr val="0F0066"/>
                      </a:solidFill>
                      <a:prstDash val="solid"/>
                      <a:round/>
                      <a:headEnd type="none" w="med" len="med"/>
                      <a:tailEnd type="none" w="med" len="med"/>
                    </a:lnB>
                  </a:tcPr>
                </a:tc>
                <a:tc>
                  <a:txBody>
                    <a:bodyPr/>
                    <a:lstStyle/>
                    <a:p>
                      <a:pPr algn="ctr" fontAlgn="t"/>
                      <a:r>
                        <a:rPr lang="en-US" sz="800" b="0" i="0" u="none" strike="noStrike" dirty="0">
                          <a:solidFill>
                            <a:schemeClr val="bg1"/>
                          </a:solidFill>
                          <a:effectLst/>
                          <a:latin typeface="+mn-lt"/>
                        </a:rPr>
                        <a:t>58</a:t>
                      </a:r>
                    </a:p>
                  </a:txBody>
                  <a:tcPr marL="0" marR="0" marT="0" marB="0" anchor="ctr">
                    <a:lnL w="3175" cap="flat" cmpd="sng" algn="ctr">
                      <a:solidFill>
                        <a:srgbClr val="0F0066"/>
                      </a:solidFill>
                      <a:prstDash val="solid"/>
                      <a:round/>
                      <a:headEnd type="none" w="med" len="med"/>
                      <a:tailEnd type="none" w="med" len="med"/>
                    </a:lnL>
                    <a:lnR w="3175" cap="flat" cmpd="sng" algn="ctr">
                      <a:solidFill>
                        <a:srgbClr val="0F0066"/>
                      </a:solidFill>
                      <a:prstDash val="solid"/>
                      <a:round/>
                      <a:headEnd type="none" w="med" len="med"/>
                      <a:tailEnd type="none" w="med" len="med"/>
                    </a:lnR>
                    <a:lnT w="3175" cap="flat" cmpd="sng" algn="ctr">
                      <a:solidFill>
                        <a:srgbClr val="0F0066"/>
                      </a:solidFill>
                      <a:prstDash val="solid"/>
                      <a:round/>
                      <a:headEnd type="none" w="med" len="med"/>
                      <a:tailEnd type="none" w="med" len="med"/>
                    </a:lnT>
                    <a:lnB w="3175" cap="flat" cmpd="sng" algn="ctr">
                      <a:solidFill>
                        <a:srgbClr val="0F0066"/>
                      </a:solidFill>
                      <a:prstDash val="solid"/>
                      <a:round/>
                      <a:headEnd type="none" w="med" len="med"/>
                      <a:tailEnd type="none" w="med" len="med"/>
                    </a:lnB>
                  </a:tcPr>
                </a:tc>
                <a:tc>
                  <a:txBody>
                    <a:bodyPr/>
                    <a:lstStyle/>
                    <a:p>
                      <a:pPr algn="ctr" rtl="0" fontAlgn="ctr"/>
                      <a:r>
                        <a:rPr lang="en-US" sz="800" b="0" i="0" u="none" strike="noStrike" dirty="0">
                          <a:solidFill>
                            <a:schemeClr val="bg1"/>
                          </a:solidFill>
                          <a:effectLst/>
                          <a:latin typeface="+mn-lt"/>
                        </a:rPr>
                        <a:t>44</a:t>
                      </a:r>
                    </a:p>
                  </a:txBody>
                  <a:tcPr marL="0" marR="0" marT="0" marB="0" anchor="ctr">
                    <a:lnL w="3175" cap="flat" cmpd="sng" algn="ctr">
                      <a:solidFill>
                        <a:srgbClr val="0F0066"/>
                      </a:solidFill>
                      <a:prstDash val="solid"/>
                      <a:round/>
                      <a:headEnd type="none" w="med" len="med"/>
                      <a:tailEnd type="none" w="med" len="med"/>
                    </a:lnL>
                    <a:lnR w="3175" cap="flat" cmpd="sng" algn="ctr">
                      <a:solidFill>
                        <a:srgbClr val="0F0066"/>
                      </a:solidFill>
                      <a:prstDash val="solid"/>
                      <a:round/>
                      <a:headEnd type="none" w="med" len="med"/>
                      <a:tailEnd type="none" w="med" len="med"/>
                    </a:lnR>
                    <a:lnT w="3175" cap="flat" cmpd="sng" algn="ctr">
                      <a:solidFill>
                        <a:srgbClr val="0F0066"/>
                      </a:solidFill>
                      <a:prstDash val="solid"/>
                      <a:round/>
                      <a:headEnd type="none" w="med" len="med"/>
                      <a:tailEnd type="none" w="med" len="med"/>
                    </a:lnT>
                    <a:lnB w="3175" cap="flat" cmpd="sng" algn="ctr">
                      <a:solidFill>
                        <a:srgbClr val="0F0066"/>
                      </a:solidFill>
                      <a:prstDash val="solid"/>
                      <a:round/>
                      <a:headEnd type="none" w="med" len="med"/>
                      <a:tailEnd type="none" w="med" len="med"/>
                    </a:lnB>
                  </a:tcPr>
                </a:tc>
                <a:tc>
                  <a:txBody>
                    <a:bodyPr/>
                    <a:lstStyle/>
                    <a:p>
                      <a:pPr algn="ctr" fontAlgn="t"/>
                      <a:r>
                        <a:rPr lang="en-US" sz="800" b="0" i="0" u="none" strike="noStrike" dirty="0">
                          <a:solidFill>
                            <a:schemeClr val="bg1"/>
                          </a:solidFill>
                          <a:effectLst/>
                          <a:latin typeface="+mn-lt"/>
                        </a:rPr>
                        <a:t>False</a:t>
                      </a:r>
                    </a:p>
                  </a:txBody>
                  <a:tcPr marL="0" marR="0" marT="0" marB="0" anchor="ctr">
                    <a:lnL w="3175" cap="flat" cmpd="sng" algn="ctr">
                      <a:solidFill>
                        <a:srgbClr val="0F0066"/>
                      </a:solidFill>
                      <a:prstDash val="solid"/>
                      <a:round/>
                      <a:headEnd type="none" w="med" len="med"/>
                      <a:tailEnd type="none" w="med" len="med"/>
                    </a:lnL>
                    <a:lnR w="3175" cap="flat" cmpd="sng" algn="ctr">
                      <a:solidFill>
                        <a:srgbClr val="0F0066"/>
                      </a:solidFill>
                      <a:prstDash val="solid"/>
                      <a:round/>
                      <a:headEnd type="none" w="med" len="med"/>
                      <a:tailEnd type="none" w="med" len="med"/>
                    </a:lnR>
                    <a:lnT w="3175" cap="flat" cmpd="sng" algn="ctr">
                      <a:solidFill>
                        <a:srgbClr val="0F0066"/>
                      </a:solidFill>
                      <a:prstDash val="solid"/>
                      <a:round/>
                      <a:headEnd type="none" w="med" len="med"/>
                      <a:tailEnd type="none" w="med" len="med"/>
                    </a:lnT>
                    <a:lnB w="3175" cap="flat" cmpd="sng" algn="ctr">
                      <a:solidFill>
                        <a:srgbClr val="0F0066"/>
                      </a:solidFill>
                      <a:prstDash val="solid"/>
                      <a:round/>
                      <a:headEnd type="none" w="med" len="med"/>
                      <a:tailEnd type="none" w="med" len="med"/>
                    </a:lnB>
                  </a:tcPr>
                </a:tc>
                <a:extLst>
                  <a:ext uri="{0D108BD9-81ED-4DB2-BD59-A6C34878D82A}">
                    <a16:rowId xmlns:a16="http://schemas.microsoft.com/office/drawing/2014/main" val="2960444518"/>
                  </a:ext>
                </a:extLst>
              </a:tr>
              <a:tr h="218360">
                <a:tc>
                  <a:txBody>
                    <a:bodyPr/>
                    <a:lstStyle/>
                    <a:p>
                      <a:pPr algn="ctr" rtl="0" fontAlgn="ctr"/>
                      <a:r>
                        <a:rPr lang="en-US" sz="800" b="0" i="0" u="none" strike="noStrike" dirty="0">
                          <a:solidFill>
                            <a:schemeClr val="bg1"/>
                          </a:solidFill>
                          <a:effectLst/>
                          <a:latin typeface="+mn-lt"/>
                        </a:rPr>
                        <a:t>43</a:t>
                      </a:r>
                    </a:p>
                  </a:txBody>
                  <a:tcPr marL="0" marR="0" marT="0" marB="0" anchor="ctr">
                    <a:lnL w="3175" cap="flat" cmpd="sng" algn="ctr">
                      <a:solidFill>
                        <a:srgbClr val="0F0066"/>
                      </a:solidFill>
                      <a:prstDash val="solid"/>
                      <a:round/>
                      <a:headEnd type="none" w="med" len="med"/>
                      <a:tailEnd type="none" w="med" len="med"/>
                    </a:lnL>
                    <a:lnR w="3175" cap="flat" cmpd="sng" algn="ctr">
                      <a:solidFill>
                        <a:srgbClr val="0F0066"/>
                      </a:solidFill>
                      <a:prstDash val="solid"/>
                      <a:round/>
                      <a:headEnd type="none" w="med" len="med"/>
                      <a:tailEnd type="none" w="med" len="med"/>
                    </a:lnR>
                    <a:lnT w="3175" cap="flat" cmpd="sng" algn="ctr">
                      <a:solidFill>
                        <a:srgbClr val="0F0066"/>
                      </a:solidFill>
                      <a:prstDash val="solid"/>
                      <a:round/>
                      <a:headEnd type="none" w="med" len="med"/>
                      <a:tailEnd type="none" w="med" len="med"/>
                    </a:lnT>
                    <a:lnB w="3175" cap="flat" cmpd="sng" algn="ctr">
                      <a:solidFill>
                        <a:srgbClr val="0F0066"/>
                      </a:solidFill>
                      <a:prstDash val="solid"/>
                      <a:round/>
                      <a:headEnd type="none" w="med" len="med"/>
                      <a:tailEnd type="none" w="med" len="med"/>
                    </a:lnB>
                  </a:tcPr>
                </a:tc>
                <a:tc>
                  <a:txBody>
                    <a:bodyPr/>
                    <a:lstStyle/>
                    <a:p>
                      <a:pPr algn="ctr" rtl="0" fontAlgn="ctr"/>
                      <a:r>
                        <a:rPr lang="en-US" sz="800" b="0" i="0" u="none" strike="noStrike" dirty="0">
                          <a:solidFill>
                            <a:schemeClr val="bg1"/>
                          </a:solidFill>
                          <a:effectLst/>
                          <a:latin typeface="+mn-lt"/>
                        </a:rPr>
                        <a:t>REMOTE</a:t>
                      </a:r>
                    </a:p>
                  </a:txBody>
                  <a:tcPr marL="0" marR="0" marT="0" marB="0" anchor="ctr">
                    <a:lnL w="3175" cap="flat" cmpd="sng" algn="ctr">
                      <a:solidFill>
                        <a:srgbClr val="0F0066"/>
                      </a:solidFill>
                      <a:prstDash val="solid"/>
                      <a:round/>
                      <a:headEnd type="none" w="med" len="med"/>
                      <a:tailEnd type="none" w="med" len="med"/>
                    </a:lnL>
                    <a:lnR w="3175" cap="flat" cmpd="sng" algn="ctr">
                      <a:solidFill>
                        <a:srgbClr val="0F0066"/>
                      </a:solidFill>
                      <a:prstDash val="solid"/>
                      <a:round/>
                      <a:headEnd type="none" w="med" len="med"/>
                      <a:tailEnd type="none" w="med" len="med"/>
                    </a:lnR>
                    <a:lnT w="3175" cap="flat" cmpd="sng" algn="ctr">
                      <a:solidFill>
                        <a:srgbClr val="0F0066"/>
                      </a:solidFill>
                      <a:prstDash val="solid"/>
                      <a:round/>
                      <a:headEnd type="none" w="med" len="med"/>
                      <a:tailEnd type="none" w="med" len="med"/>
                    </a:lnT>
                    <a:lnB w="3175" cap="flat" cmpd="sng" algn="ctr">
                      <a:solidFill>
                        <a:srgbClr val="0F0066"/>
                      </a:solidFill>
                      <a:prstDash val="solid"/>
                      <a:round/>
                      <a:headEnd type="none" w="med" len="med"/>
                      <a:tailEnd type="none" w="med" len="med"/>
                    </a:lnB>
                  </a:tcPr>
                </a:tc>
                <a:tc>
                  <a:txBody>
                    <a:bodyPr/>
                    <a:lstStyle/>
                    <a:p>
                      <a:pPr algn="ctr" fontAlgn="t"/>
                      <a:r>
                        <a:rPr lang="en-US" sz="800" b="0" i="0" u="none" strike="noStrike" dirty="0">
                          <a:solidFill>
                            <a:schemeClr val="bg1"/>
                          </a:solidFill>
                          <a:effectLst/>
                          <a:latin typeface="+mn-lt"/>
                        </a:rPr>
                        <a:t>11.67</a:t>
                      </a:r>
                    </a:p>
                  </a:txBody>
                  <a:tcPr marL="0" marR="0" marT="0" marB="0" anchor="ctr">
                    <a:lnL w="3175" cap="flat" cmpd="sng" algn="ctr">
                      <a:solidFill>
                        <a:srgbClr val="0F0066"/>
                      </a:solidFill>
                      <a:prstDash val="solid"/>
                      <a:round/>
                      <a:headEnd type="none" w="med" len="med"/>
                      <a:tailEnd type="none" w="med" len="med"/>
                    </a:lnL>
                    <a:lnR w="3175" cap="flat" cmpd="sng" algn="ctr">
                      <a:solidFill>
                        <a:srgbClr val="0F0066"/>
                      </a:solidFill>
                      <a:prstDash val="solid"/>
                      <a:round/>
                      <a:headEnd type="none" w="med" len="med"/>
                      <a:tailEnd type="none" w="med" len="med"/>
                    </a:lnR>
                    <a:lnT w="3175" cap="flat" cmpd="sng" algn="ctr">
                      <a:solidFill>
                        <a:srgbClr val="0F0066"/>
                      </a:solidFill>
                      <a:prstDash val="solid"/>
                      <a:round/>
                      <a:headEnd type="none" w="med" len="med"/>
                      <a:tailEnd type="none" w="med" len="med"/>
                    </a:lnT>
                    <a:lnB w="3175" cap="flat" cmpd="sng" algn="ctr">
                      <a:solidFill>
                        <a:srgbClr val="0F0066"/>
                      </a:solidFill>
                      <a:prstDash val="solid"/>
                      <a:round/>
                      <a:headEnd type="none" w="med" len="med"/>
                      <a:tailEnd type="none" w="med" len="med"/>
                    </a:lnB>
                  </a:tcPr>
                </a:tc>
                <a:tc>
                  <a:txBody>
                    <a:bodyPr/>
                    <a:lstStyle/>
                    <a:p>
                      <a:pPr algn="ctr" fontAlgn="t"/>
                      <a:r>
                        <a:rPr lang="en-US" sz="800" b="0" i="0" u="none" strike="noStrike" dirty="0">
                          <a:solidFill>
                            <a:schemeClr val="bg1"/>
                          </a:solidFill>
                          <a:effectLst/>
                          <a:latin typeface="+mn-lt"/>
                        </a:rPr>
                        <a:t>Small</a:t>
                      </a:r>
                    </a:p>
                  </a:txBody>
                  <a:tcPr marL="0" marR="0" marT="0" marB="0" anchor="ctr">
                    <a:lnL w="3175" cap="flat" cmpd="sng" algn="ctr">
                      <a:solidFill>
                        <a:srgbClr val="0F0066"/>
                      </a:solidFill>
                      <a:prstDash val="solid"/>
                      <a:round/>
                      <a:headEnd type="none" w="med" len="med"/>
                      <a:tailEnd type="none" w="med" len="med"/>
                    </a:lnL>
                    <a:lnR w="3175" cap="flat" cmpd="sng" algn="ctr">
                      <a:solidFill>
                        <a:srgbClr val="0F0066"/>
                      </a:solidFill>
                      <a:prstDash val="solid"/>
                      <a:round/>
                      <a:headEnd type="none" w="med" len="med"/>
                      <a:tailEnd type="none" w="med" len="med"/>
                    </a:lnR>
                    <a:lnT w="3175" cap="flat" cmpd="sng" algn="ctr">
                      <a:solidFill>
                        <a:srgbClr val="0F0066"/>
                      </a:solidFill>
                      <a:prstDash val="solid"/>
                      <a:round/>
                      <a:headEnd type="none" w="med" len="med"/>
                      <a:tailEnd type="none" w="med" len="med"/>
                    </a:lnT>
                    <a:lnB w="3175" cap="flat" cmpd="sng" algn="ctr">
                      <a:solidFill>
                        <a:srgbClr val="0F0066"/>
                      </a:solidFill>
                      <a:prstDash val="solid"/>
                      <a:round/>
                      <a:headEnd type="none" w="med" len="med"/>
                      <a:tailEnd type="none" w="med" len="med"/>
                    </a:lnB>
                  </a:tcPr>
                </a:tc>
                <a:tc>
                  <a:txBody>
                    <a:bodyPr/>
                    <a:lstStyle/>
                    <a:p>
                      <a:pPr algn="ctr" fontAlgn="t"/>
                      <a:r>
                        <a:rPr lang="en-US" sz="800" b="0" i="0" u="none" strike="noStrike" dirty="0">
                          <a:solidFill>
                            <a:schemeClr val="bg1"/>
                          </a:solidFill>
                          <a:effectLst/>
                          <a:latin typeface="+mn-lt"/>
                        </a:rPr>
                        <a:t>45</a:t>
                      </a:r>
                    </a:p>
                  </a:txBody>
                  <a:tcPr marL="0" marR="0" marT="0" marB="0" anchor="ctr">
                    <a:lnL w="3175" cap="flat" cmpd="sng" algn="ctr">
                      <a:solidFill>
                        <a:srgbClr val="0F0066"/>
                      </a:solidFill>
                      <a:prstDash val="solid"/>
                      <a:round/>
                      <a:headEnd type="none" w="med" len="med"/>
                      <a:tailEnd type="none" w="med" len="med"/>
                    </a:lnL>
                    <a:lnR w="3175" cap="flat" cmpd="sng" algn="ctr">
                      <a:solidFill>
                        <a:srgbClr val="0F0066"/>
                      </a:solidFill>
                      <a:prstDash val="solid"/>
                      <a:round/>
                      <a:headEnd type="none" w="med" len="med"/>
                      <a:tailEnd type="none" w="med" len="med"/>
                    </a:lnR>
                    <a:lnT w="3175" cap="flat" cmpd="sng" algn="ctr">
                      <a:solidFill>
                        <a:srgbClr val="0F0066"/>
                      </a:solidFill>
                      <a:prstDash val="solid"/>
                      <a:round/>
                      <a:headEnd type="none" w="med" len="med"/>
                      <a:tailEnd type="none" w="med" len="med"/>
                    </a:lnT>
                    <a:lnB w="3175" cap="flat" cmpd="sng" algn="ctr">
                      <a:solidFill>
                        <a:srgbClr val="0F0066"/>
                      </a:solidFill>
                      <a:prstDash val="solid"/>
                      <a:round/>
                      <a:headEnd type="none" w="med" len="med"/>
                      <a:tailEnd type="none" w="med" len="med"/>
                    </a:lnB>
                  </a:tcPr>
                </a:tc>
                <a:tc>
                  <a:txBody>
                    <a:bodyPr/>
                    <a:lstStyle/>
                    <a:p>
                      <a:pPr algn="ctr" fontAlgn="t"/>
                      <a:r>
                        <a:rPr lang="en-US" sz="800" b="0" i="0" u="none" strike="noStrike" dirty="0">
                          <a:solidFill>
                            <a:schemeClr val="bg1"/>
                          </a:solidFill>
                          <a:effectLst/>
                          <a:latin typeface="+mn-lt"/>
                        </a:rPr>
                        <a:t>70</a:t>
                      </a:r>
                    </a:p>
                  </a:txBody>
                  <a:tcPr marL="0" marR="0" marT="0" marB="0" anchor="ctr">
                    <a:lnL w="3175" cap="flat" cmpd="sng" algn="ctr">
                      <a:solidFill>
                        <a:srgbClr val="0F0066"/>
                      </a:solidFill>
                      <a:prstDash val="solid"/>
                      <a:round/>
                      <a:headEnd type="none" w="med" len="med"/>
                      <a:tailEnd type="none" w="med" len="med"/>
                    </a:lnL>
                    <a:lnR w="3175" cap="flat" cmpd="sng" algn="ctr">
                      <a:solidFill>
                        <a:srgbClr val="0F0066"/>
                      </a:solidFill>
                      <a:prstDash val="solid"/>
                      <a:round/>
                      <a:headEnd type="none" w="med" len="med"/>
                      <a:tailEnd type="none" w="med" len="med"/>
                    </a:lnR>
                    <a:lnT w="3175" cap="flat" cmpd="sng" algn="ctr">
                      <a:solidFill>
                        <a:srgbClr val="0F0066"/>
                      </a:solidFill>
                      <a:prstDash val="solid"/>
                      <a:round/>
                      <a:headEnd type="none" w="med" len="med"/>
                      <a:tailEnd type="none" w="med" len="med"/>
                    </a:lnT>
                    <a:lnB w="3175" cap="flat" cmpd="sng" algn="ctr">
                      <a:solidFill>
                        <a:srgbClr val="0F0066"/>
                      </a:solidFill>
                      <a:prstDash val="solid"/>
                      <a:round/>
                      <a:headEnd type="none" w="med" len="med"/>
                      <a:tailEnd type="none" w="med" len="med"/>
                    </a:lnB>
                  </a:tcPr>
                </a:tc>
                <a:tc>
                  <a:txBody>
                    <a:bodyPr/>
                    <a:lstStyle/>
                    <a:p>
                      <a:pPr algn="ctr" fontAlgn="t"/>
                      <a:r>
                        <a:rPr lang="en-US" sz="800" b="0" i="0" u="none" strike="noStrike" dirty="0">
                          <a:solidFill>
                            <a:schemeClr val="bg1"/>
                          </a:solidFill>
                          <a:effectLst/>
                          <a:latin typeface="+mn-lt"/>
                        </a:rPr>
                        <a:t>1167</a:t>
                      </a:r>
                    </a:p>
                  </a:txBody>
                  <a:tcPr marL="0" marR="0" marT="0" marB="0" anchor="ctr">
                    <a:lnL w="3175" cap="flat" cmpd="sng" algn="ctr">
                      <a:solidFill>
                        <a:srgbClr val="0F0066"/>
                      </a:solidFill>
                      <a:prstDash val="solid"/>
                      <a:round/>
                      <a:headEnd type="none" w="med" len="med"/>
                      <a:tailEnd type="none" w="med" len="med"/>
                    </a:lnL>
                    <a:lnR w="3175" cap="flat" cmpd="sng" algn="ctr">
                      <a:solidFill>
                        <a:srgbClr val="0F0066"/>
                      </a:solidFill>
                      <a:prstDash val="solid"/>
                      <a:round/>
                      <a:headEnd type="none" w="med" len="med"/>
                      <a:tailEnd type="none" w="med" len="med"/>
                    </a:lnR>
                    <a:lnT w="3175" cap="flat" cmpd="sng" algn="ctr">
                      <a:solidFill>
                        <a:srgbClr val="0F0066"/>
                      </a:solidFill>
                      <a:prstDash val="solid"/>
                      <a:round/>
                      <a:headEnd type="none" w="med" len="med"/>
                      <a:tailEnd type="none" w="med" len="med"/>
                    </a:lnT>
                    <a:lnB w="3175" cap="flat" cmpd="sng" algn="ctr">
                      <a:solidFill>
                        <a:srgbClr val="0F0066"/>
                      </a:solidFill>
                      <a:prstDash val="solid"/>
                      <a:round/>
                      <a:headEnd type="none" w="med" len="med"/>
                      <a:tailEnd type="none" w="med" len="med"/>
                    </a:lnB>
                  </a:tcPr>
                </a:tc>
                <a:tc>
                  <a:txBody>
                    <a:bodyPr/>
                    <a:lstStyle/>
                    <a:p>
                      <a:pPr algn="ctr" rtl="0" fontAlgn="ctr"/>
                      <a:r>
                        <a:rPr lang="en-US" sz="800" b="0" i="0" u="none" strike="noStrike" dirty="0">
                          <a:solidFill>
                            <a:schemeClr val="bg1"/>
                          </a:solidFill>
                          <a:effectLst/>
                          <a:latin typeface="+mn-lt"/>
                        </a:rPr>
                        <a:t>ELLI</a:t>
                      </a:r>
                    </a:p>
                  </a:txBody>
                  <a:tcPr marL="0" marR="0" marT="0" marB="0" anchor="ctr">
                    <a:lnL w="3175" cap="flat" cmpd="sng" algn="ctr">
                      <a:solidFill>
                        <a:srgbClr val="0F0066"/>
                      </a:solidFill>
                      <a:prstDash val="solid"/>
                      <a:round/>
                      <a:headEnd type="none" w="med" len="med"/>
                      <a:tailEnd type="none" w="med" len="med"/>
                    </a:lnL>
                    <a:lnR w="3175" cap="flat" cmpd="sng" algn="ctr">
                      <a:solidFill>
                        <a:srgbClr val="0F0066"/>
                      </a:solidFill>
                      <a:prstDash val="solid"/>
                      <a:round/>
                      <a:headEnd type="none" w="med" len="med"/>
                      <a:tailEnd type="none" w="med" len="med"/>
                    </a:lnR>
                    <a:lnT w="3175" cap="flat" cmpd="sng" algn="ctr">
                      <a:solidFill>
                        <a:srgbClr val="0F0066"/>
                      </a:solidFill>
                      <a:prstDash val="solid"/>
                      <a:round/>
                      <a:headEnd type="none" w="med" len="med"/>
                      <a:tailEnd type="none" w="med" len="med"/>
                    </a:lnT>
                    <a:lnB w="3175" cap="flat" cmpd="sng" algn="ctr">
                      <a:solidFill>
                        <a:srgbClr val="0F0066"/>
                      </a:solidFill>
                      <a:prstDash val="solid"/>
                      <a:round/>
                      <a:headEnd type="none" w="med" len="med"/>
                      <a:tailEnd type="none" w="med" len="med"/>
                    </a:lnB>
                  </a:tcPr>
                </a:tc>
                <a:tc>
                  <a:txBody>
                    <a:bodyPr/>
                    <a:lstStyle/>
                    <a:p>
                      <a:pPr algn="ctr" rtl="0" fontAlgn="ctr"/>
                      <a:r>
                        <a:rPr lang="en-US" sz="800" b="0" i="0" u="none" strike="noStrike" dirty="0">
                          <a:solidFill>
                            <a:schemeClr val="bg1"/>
                          </a:solidFill>
                          <a:effectLst/>
                          <a:latin typeface="+mn-lt"/>
                        </a:rPr>
                        <a:t>GIREVE</a:t>
                      </a:r>
                    </a:p>
                  </a:txBody>
                  <a:tcPr marL="0" marR="0" marT="0" marB="0" anchor="ctr">
                    <a:lnL w="3175" cap="flat" cmpd="sng" algn="ctr">
                      <a:solidFill>
                        <a:srgbClr val="0F0066"/>
                      </a:solidFill>
                      <a:prstDash val="solid"/>
                      <a:round/>
                      <a:headEnd type="none" w="med" len="med"/>
                      <a:tailEnd type="none" w="med" len="med"/>
                    </a:lnL>
                    <a:lnR w="3175" cap="flat" cmpd="sng" algn="ctr">
                      <a:solidFill>
                        <a:srgbClr val="0F0066"/>
                      </a:solidFill>
                      <a:prstDash val="solid"/>
                      <a:round/>
                      <a:headEnd type="none" w="med" len="med"/>
                      <a:tailEnd type="none" w="med" len="med"/>
                    </a:lnR>
                    <a:lnT w="3175" cap="flat" cmpd="sng" algn="ctr">
                      <a:solidFill>
                        <a:srgbClr val="0F0066"/>
                      </a:solidFill>
                      <a:prstDash val="solid"/>
                      <a:round/>
                      <a:headEnd type="none" w="med" len="med"/>
                      <a:tailEnd type="none" w="med" len="med"/>
                    </a:lnT>
                    <a:lnB w="3175" cap="flat" cmpd="sng" algn="ctr">
                      <a:solidFill>
                        <a:srgbClr val="0F0066"/>
                      </a:solidFill>
                      <a:prstDash val="solid"/>
                      <a:round/>
                      <a:headEnd type="none" w="med" len="med"/>
                      <a:tailEnd type="none" w="med" len="med"/>
                    </a:lnB>
                  </a:tcPr>
                </a:tc>
                <a:tc>
                  <a:txBody>
                    <a:bodyPr/>
                    <a:lstStyle/>
                    <a:p>
                      <a:pPr algn="ctr" fontAlgn="t"/>
                      <a:r>
                        <a:rPr lang="en-US" sz="800" b="0" i="0" u="none" strike="noStrike" dirty="0">
                          <a:solidFill>
                            <a:schemeClr val="bg1"/>
                          </a:solidFill>
                          <a:effectLst/>
                          <a:latin typeface="+mn-lt"/>
                        </a:rPr>
                        <a:t>150</a:t>
                      </a:r>
                    </a:p>
                  </a:txBody>
                  <a:tcPr marL="0" marR="0" marT="0" marB="0" anchor="ctr">
                    <a:lnL w="3175" cap="flat" cmpd="sng" algn="ctr">
                      <a:solidFill>
                        <a:srgbClr val="0F0066"/>
                      </a:solidFill>
                      <a:prstDash val="solid"/>
                      <a:round/>
                      <a:headEnd type="none" w="med" len="med"/>
                      <a:tailEnd type="none" w="med" len="med"/>
                    </a:lnL>
                    <a:lnR w="3175" cap="flat" cmpd="sng" algn="ctr">
                      <a:solidFill>
                        <a:srgbClr val="0F0066"/>
                      </a:solidFill>
                      <a:prstDash val="solid"/>
                      <a:round/>
                      <a:headEnd type="none" w="med" len="med"/>
                      <a:tailEnd type="none" w="med" len="med"/>
                    </a:lnR>
                    <a:lnT w="3175" cap="flat" cmpd="sng" algn="ctr">
                      <a:solidFill>
                        <a:srgbClr val="0F0066"/>
                      </a:solidFill>
                      <a:prstDash val="solid"/>
                      <a:round/>
                      <a:headEnd type="none" w="med" len="med"/>
                      <a:tailEnd type="none" w="med" len="med"/>
                    </a:lnT>
                    <a:lnB w="3175" cap="flat" cmpd="sng" algn="ctr">
                      <a:solidFill>
                        <a:srgbClr val="0F0066"/>
                      </a:solidFill>
                      <a:prstDash val="solid"/>
                      <a:round/>
                      <a:headEnd type="none" w="med" len="med"/>
                      <a:tailEnd type="none" w="med" len="med"/>
                    </a:lnB>
                  </a:tcPr>
                </a:tc>
                <a:tc>
                  <a:txBody>
                    <a:bodyPr/>
                    <a:lstStyle/>
                    <a:p>
                      <a:pPr algn="ctr" fontAlgn="t"/>
                      <a:r>
                        <a:rPr lang="en-US" sz="800" b="0" i="0" u="none" strike="noStrike" dirty="0">
                          <a:solidFill>
                            <a:schemeClr val="bg1"/>
                          </a:solidFill>
                          <a:effectLst/>
                          <a:latin typeface="+mn-lt"/>
                        </a:rPr>
                        <a:t>AT</a:t>
                      </a:r>
                    </a:p>
                  </a:txBody>
                  <a:tcPr marL="0" marR="0" marT="0" marB="0" anchor="ctr">
                    <a:lnL w="3175" cap="flat" cmpd="sng" algn="ctr">
                      <a:solidFill>
                        <a:srgbClr val="0F0066"/>
                      </a:solidFill>
                      <a:prstDash val="solid"/>
                      <a:round/>
                      <a:headEnd type="none" w="med" len="med"/>
                      <a:tailEnd type="none" w="med" len="med"/>
                    </a:lnL>
                    <a:lnR w="3175" cap="flat" cmpd="sng" algn="ctr">
                      <a:solidFill>
                        <a:srgbClr val="0F0066"/>
                      </a:solidFill>
                      <a:prstDash val="solid"/>
                      <a:round/>
                      <a:headEnd type="none" w="med" len="med"/>
                      <a:tailEnd type="none" w="med" len="med"/>
                    </a:lnR>
                    <a:lnT w="3175" cap="flat" cmpd="sng" algn="ctr">
                      <a:solidFill>
                        <a:srgbClr val="0F0066"/>
                      </a:solidFill>
                      <a:prstDash val="solid"/>
                      <a:round/>
                      <a:headEnd type="none" w="med" len="med"/>
                      <a:tailEnd type="none" w="med" len="med"/>
                    </a:lnT>
                    <a:lnB w="3175" cap="flat" cmpd="sng" algn="ctr">
                      <a:solidFill>
                        <a:srgbClr val="0F0066"/>
                      </a:solidFill>
                      <a:prstDash val="solid"/>
                      <a:round/>
                      <a:headEnd type="none" w="med" len="med"/>
                      <a:tailEnd type="none" w="med" len="med"/>
                    </a:lnB>
                  </a:tcPr>
                </a:tc>
                <a:tc>
                  <a:txBody>
                    <a:bodyPr/>
                    <a:lstStyle/>
                    <a:p>
                      <a:pPr algn="ctr" fontAlgn="t"/>
                      <a:r>
                        <a:rPr lang="en-US" sz="800" b="0" i="0" u="none" strike="noStrike" dirty="0">
                          <a:solidFill>
                            <a:schemeClr val="bg1"/>
                          </a:solidFill>
                          <a:effectLst/>
                          <a:latin typeface="+mn-lt"/>
                        </a:rPr>
                        <a:t>4</a:t>
                      </a:r>
                    </a:p>
                  </a:txBody>
                  <a:tcPr marL="0" marR="0" marT="0" marB="0" anchor="ctr">
                    <a:lnL w="3175" cap="flat" cmpd="sng" algn="ctr">
                      <a:solidFill>
                        <a:srgbClr val="0F0066"/>
                      </a:solidFill>
                      <a:prstDash val="solid"/>
                      <a:round/>
                      <a:headEnd type="none" w="med" len="med"/>
                      <a:tailEnd type="none" w="med" len="med"/>
                    </a:lnL>
                    <a:lnR w="3175" cap="flat" cmpd="sng" algn="ctr">
                      <a:solidFill>
                        <a:srgbClr val="0F0066"/>
                      </a:solidFill>
                      <a:prstDash val="solid"/>
                      <a:round/>
                      <a:headEnd type="none" w="med" len="med"/>
                      <a:tailEnd type="none" w="med" len="med"/>
                    </a:lnR>
                    <a:lnT w="3175" cap="flat" cmpd="sng" algn="ctr">
                      <a:solidFill>
                        <a:srgbClr val="0F0066"/>
                      </a:solidFill>
                      <a:prstDash val="solid"/>
                      <a:round/>
                      <a:headEnd type="none" w="med" len="med"/>
                      <a:tailEnd type="none" w="med" len="med"/>
                    </a:lnT>
                    <a:lnB w="3175" cap="flat" cmpd="sng" algn="ctr">
                      <a:solidFill>
                        <a:srgbClr val="0F0066"/>
                      </a:solidFill>
                      <a:prstDash val="solid"/>
                      <a:round/>
                      <a:headEnd type="none" w="med" len="med"/>
                      <a:tailEnd type="none" w="med" len="med"/>
                    </a:lnB>
                  </a:tcPr>
                </a:tc>
                <a:tc>
                  <a:txBody>
                    <a:bodyPr/>
                    <a:lstStyle/>
                    <a:p>
                      <a:pPr algn="ctr" fontAlgn="t"/>
                      <a:r>
                        <a:rPr lang="en-US" sz="800" b="0" i="0" u="none" strike="noStrike" dirty="0">
                          <a:solidFill>
                            <a:schemeClr val="bg1"/>
                          </a:solidFill>
                          <a:effectLst/>
                          <a:latin typeface="+mn-lt"/>
                        </a:rPr>
                        <a:t>41</a:t>
                      </a:r>
                    </a:p>
                  </a:txBody>
                  <a:tcPr marL="0" marR="0" marT="0" marB="0" anchor="ctr">
                    <a:lnL w="3175" cap="flat" cmpd="sng" algn="ctr">
                      <a:solidFill>
                        <a:srgbClr val="0F0066"/>
                      </a:solidFill>
                      <a:prstDash val="solid"/>
                      <a:round/>
                      <a:headEnd type="none" w="med" len="med"/>
                      <a:tailEnd type="none" w="med" len="med"/>
                    </a:lnL>
                    <a:lnR w="3175" cap="flat" cmpd="sng" algn="ctr">
                      <a:solidFill>
                        <a:srgbClr val="0F0066"/>
                      </a:solidFill>
                      <a:prstDash val="solid"/>
                      <a:round/>
                      <a:headEnd type="none" w="med" len="med"/>
                      <a:tailEnd type="none" w="med" len="med"/>
                    </a:lnR>
                    <a:lnT w="3175" cap="flat" cmpd="sng" algn="ctr">
                      <a:solidFill>
                        <a:srgbClr val="0F0066"/>
                      </a:solidFill>
                      <a:prstDash val="solid"/>
                      <a:round/>
                      <a:headEnd type="none" w="med" len="med"/>
                      <a:tailEnd type="none" w="med" len="med"/>
                    </a:lnT>
                    <a:lnB w="3175" cap="flat" cmpd="sng" algn="ctr">
                      <a:solidFill>
                        <a:srgbClr val="0F0066"/>
                      </a:solidFill>
                      <a:prstDash val="solid"/>
                      <a:round/>
                      <a:headEnd type="none" w="med" len="med"/>
                      <a:tailEnd type="none" w="med" len="med"/>
                    </a:lnB>
                  </a:tcPr>
                </a:tc>
                <a:tc>
                  <a:txBody>
                    <a:bodyPr/>
                    <a:lstStyle/>
                    <a:p>
                      <a:pPr algn="ctr" fontAlgn="t"/>
                      <a:r>
                        <a:rPr lang="en-US" sz="800" b="0" i="0" u="none" strike="noStrike" dirty="0">
                          <a:solidFill>
                            <a:schemeClr val="bg1"/>
                          </a:solidFill>
                          <a:effectLst/>
                          <a:latin typeface="+mn-lt"/>
                        </a:rPr>
                        <a:t>22654</a:t>
                      </a:r>
                    </a:p>
                  </a:txBody>
                  <a:tcPr marL="0" marR="0" marT="0" marB="0" anchor="ctr">
                    <a:lnL w="3175" cap="flat" cmpd="sng" algn="ctr">
                      <a:solidFill>
                        <a:srgbClr val="0F0066"/>
                      </a:solidFill>
                      <a:prstDash val="solid"/>
                      <a:round/>
                      <a:headEnd type="none" w="med" len="med"/>
                      <a:tailEnd type="none" w="med" len="med"/>
                    </a:lnL>
                    <a:lnR w="3175" cap="flat" cmpd="sng" algn="ctr">
                      <a:solidFill>
                        <a:srgbClr val="0F0066"/>
                      </a:solidFill>
                      <a:prstDash val="solid"/>
                      <a:round/>
                      <a:headEnd type="none" w="med" len="med"/>
                      <a:tailEnd type="none" w="med" len="med"/>
                    </a:lnR>
                    <a:lnT w="3175" cap="flat" cmpd="sng" algn="ctr">
                      <a:solidFill>
                        <a:srgbClr val="0F0066"/>
                      </a:solidFill>
                      <a:prstDash val="solid"/>
                      <a:round/>
                      <a:headEnd type="none" w="med" len="med"/>
                      <a:tailEnd type="none" w="med" len="med"/>
                    </a:lnT>
                    <a:lnB w="3175" cap="flat" cmpd="sng" algn="ctr">
                      <a:solidFill>
                        <a:srgbClr val="0F0066"/>
                      </a:solidFill>
                      <a:prstDash val="solid"/>
                      <a:round/>
                      <a:headEnd type="none" w="med" len="med"/>
                      <a:tailEnd type="none" w="med" len="med"/>
                    </a:lnB>
                  </a:tcPr>
                </a:tc>
                <a:tc>
                  <a:txBody>
                    <a:bodyPr/>
                    <a:lstStyle/>
                    <a:p>
                      <a:pPr algn="ctr" rtl="0" fontAlgn="ctr"/>
                      <a:r>
                        <a:rPr lang="en-US" sz="800" b="0" i="0" u="none" strike="noStrike" dirty="0">
                          <a:solidFill>
                            <a:schemeClr val="bg1"/>
                          </a:solidFill>
                          <a:effectLst/>
                          <a:latin typeface="+mn-lt"/>
                        </a:rPr>
                        <a:t>48</a:t>
                      </a:r>
                    </a:p>
                  </a:txBody>
                  <a:tcPr marL="0" marR="0" marT="0" marB="0" anchor="ctr">
                    <a:lnL w="3175" cap="flat" cmpd="sng" algn="ctr">
                      <a:solidFill>
                        <a:srgbClr val="0F0066"/>
                      </a:solidFill>
                      <a:prstDash val="solid"/>
                      <a:round/>
                      <a:headEnd type="none" w="med" len="med"/>
                      <a:tailEnd type="none" w="med" len="med"/>
                    </a:lnL>
                    <a:lnR w="3175" cap="flat" cmpd="sng" algn="ctr">
                      <a:solidFill>
                        <a:srgbClr val="0F0066"/>
                      </a:solidFill>
                      <a:prstDash val="solid"/>
                      <a:round/>
                      <a:headEnd type="none" w="med" len="med"/>
                      <a:tailEnd type="none" w="med" len="med"/>
                    </a:lnR>
                    <a:lnT w="3175" cap="flat" cmpd="sng" algn="ctr">
                      <a:solidFill>
                        <a:srgbClr val="0F0066"/>
                      </a:solidFill>
                      <a:prstDash val="solid"/>
                      <a:round/>
                      <a:headEnd type="none" w="med" len="med"/>
                      <a:tailEnd type="none" w="med" len="med"/>
                    </a:lnT>
                    <a:lnB w="3175" cap="flat" cmpd="sng" algn="ctr">
                      <a:solidFill>
                        <a:srgbClr val="0F0066"/>
                      </a:solidFill>
                      <a:prstDash val="solid"/>
                      <a:round/>
                      <a:headEnd type="none" w="med" len="med"/>
                      <a:tailEnd type="none" w="med" len="med"/>
                    </a:lnB>
                  </a:tcPr>
                </a:tc>
                <a:tc>
                  <a:txBody>
                    <a:bodyPr/>
                    <a:lstStyle/>
                    <a:p>
                      <a:pPr algn="ctr" fontAlgn="t"/>
                      <a:r>
                        <a:rPr lang="en-US" sz="800" b="0" i="0" u="none" strike="noStrike" dirty="0">
                          <a:solidFill>
                            <a:schemeClr val="bg1"/>
                          </a:solidFill>
                          <a:effectLst/>
                          <a:latin typeface="+mn-lt"/>
                        </a:rPr>
                        <a:t>31</a:t>
                      </a:r>
                    </a:p>
                  </a:txBody>
                  <a:tcPr marL="0" marR="0" marT="0" marB="0" anchor="ctr">
                    <a:lnL w="3175" cap="flat" cmpd="sng" algn="ctr">
                      <a:solidFill>
                        <a:srgbClr val="0F0066"/>
                      </a:solidFill>
                      <a:prstDash val="solid"/>
                      <a:round/>
                      <a:headEnd type="none" w="med" len="med"/>
                      <a:tailEnd type="none" w="med" len="med"/>
                    </a:lnL>
                    <a:lnR w="3175" cap="flat" cmpd="sng" algn="ctr">
                      <a:solidFill>
                        <a:srgbClr val="0F0066"/>
                      </a:solidFill>
                      <a:prstDash val="solid"/>
                      <a:round/>
                      <a:headEnd type="none" w="med" len="med"/>
                      <a:tailEnd type="none" w="med" len="med"/>
                    </a:lnR>
                    <a:lnT w="3175" cap="flat" cmpd="sng" algn="ctr">
                      <a:solidFill>
                        <a:srgbClr val="0F0066"/>
                      </a:solidFill>
                      <a:prstDash val="solid"/>
                      <a:round/>
                      <a:headEnd type="none" w="med" len="med"/>
                      <a:tailEnd type="none" w="med" len="med"/>
                    </a:lnT>
                    <a:lnB w="3175" cap="flat" cmpd="sng" algn="ctr">
                      <a:solidFill>
                        <a:srgbClr val="0F0066"/>
                      </a:solidFill>
                      <a:prstDash val="solid"/>
                      <a:round/>
                      <a:headEnd type="none" w="med" len="med"/>
                      <a:tailEnd type="none" w="med" len="med"/>
                    </a:lnB>
                  </a:tcPr>
                </a:tc>
                <a:tc>
                  <a:txBody>
                    <a:bodyPr/>
                    <a:lstStyle/>
                    <a:p>
                      <a:pPr algn="ctr" fontAlgn="t"/>
                      <a:r>
                        <a:rPr lang="en-US" sz="800" b="0" i="0" u="none" strike="noStrike" dirty="0">
                          <a:solidFill>
                            <a:schemeClr val="bg1"/>
                          </a:solidFill>
                          <a:effectLst/>
                          <a:latin typeface="+mn-lt"/>
                        </a:rPr>
                        <a:t>False</a:t>
                      </a:r>
                    </a:p>
                  </a:txBody>
                  <a:tcPr marL="0" marR="0" marT="0" marB="0" anchor="ctr">
                    <a:lnL w="3175" cap="flat" cmpd="sng" algn="ctr">
                      <a:solidFill>
                        <a:srgbClr val="0F0066"/>
                      </a:solidFill>
                      <a:prstDash val="solid"/>
                      <a:round/>
                      <a:headEnd type="none" w="med" len="med"/>
                      <a:tailEnd type="none" w="med" len="med"/>
                    </a:lnL>
                    <a:lnR w="3175" cap="flat" cmpd="sng" algn="ctr">
                      <a:solidFill>
                        <a:srgbClr val="0F0066"/>
                      </a:solidFill>
                      <a:prstDash val="solid"/>
                      <a:round/>
                      <a:headEnd type="none" w="med" len="med"/>
                      <a:tailEnd type="none" w="med" len="med"/>
                    </a:lnR>
                    <a:lnT w="3175" cap="flat" cmpd="sng" algn="ctr">
                      <a:solidFill>
                        <a:srgbClr val="0F0066"/>
                      </a:solidFill>
                      <a:prstDash val="solid"/>
                      <a:round/>
                      <a:headEnd type="none" w="med" len="med"/>
                      <a:tailEnd type="none" w="med" len="med"/>
                    </a:lnT>
                    <a:lnB w="3175" cap="flat" cmpd="sng" algn="ctr">
                      <a:solidFill>
                        <a:srgbClr val="0F0066"/>
                      </a:solidFill>
                      <a:prstDash val="solid"/>
                      <a:round/>
                      <a:headEnd type="none" w="med" len="med"/>
                      <a:tailEnd type="none" w="med" len="med"/>
                    </a:lnB>
                  </a:tcPr>
                </a:tc>
                <a:extLst>
                  <a:ext uri="{0D108BD9-81ED-4DB2-BD59-A6C34878D82A}">
                    <a16:rowId xmlns:a16="http://schemas.microsoft.com/office/drawing/2014/main" val="3940258712"/>
                  </a:ext>
                </a:extLst>
              </a:tr>
              <a:tr h="218360">
                <a:tc>
                  <a:txBody>
                    <a:bodyPr/>
                    <a:lstStyle/>
                    <a:p>
                      <a:pPr algn="ctr" rtl="0" fontAlgn="ctr"/>
                      <a:r>
                        <a:rPr lang="en-US" sz="800" b="0" i="0" u="none" strike="noStrike" dirty="0">
                          <a:solidFill>
                            <a:schemeClr val="bg1"/>
                          </a:solidFill>
                          <a:effectLst/>
                          <a:latin typeface="+mn-lt"/>
                        </a:rPr>
                        <a:t>-13</a:t>
                      </a:r>
                    </a:p>
                  </a:txBody>
                  <a:tcPr marL="0" marR="0" marT="0" marB="0" anchor="ctr">
                    <a:lnL w="3175" cap="flat" cmpd="sng" algn="ctr">
                      <a:solidFill>
                        <a:srgbClr val="0F0066"/>
                      </a:solidFill>
                      <a:prstDash val="solid"/>
                      <a:round/>
                      <a:headEnd type="none" w="med" len="med"/>
                      <a:tailEnd type="none" w="med" len="med"/>
                    </a:lnL>
                    <a:lnR w="3175" cap="flat" cmpd="sng" algn="ctr">
                      <a:solidFill>
                        <a:srgbClr val="0F0066"/>
                      </a:solidFill>
                      <a:prstDash val="solid"/>
                      <a:round/>
                      <a:headEnd type="none" w="med" len="med"/>
                      <a:tailEnd type="none" w="med" len="med"/>
                    </a:lnR>
                    <a:lnT w="3175" cap="flat" cmpd="sng" algn="ctr">
                      <a:solidFill>
                        <a:srgbClr val="0F0066"/>
                      </a:solidFill>
                      <a:prstDash val="solid"/>
                      <a:round/>
                      <a:headEnd type="none" w="med" len="med"/>
                      <a:tailEnd type="none" w="med" len="med"/>
                    </a:lnT>
                    <a:lnB w="3175" cap="flat" cmpd="sng" algn="ctr">
                      <a:solidFill>
                        <a:srgbClr val="0F0066"/>
                      </a:solidFill>
                      <a:prstDash val="solid"/>
                      <a:round/>
                      <a:headEnd type="none" w="med" len="med"/>
                      <a:tailEnd type="none" w="med" len="med"/>
                    </a:lnB>
                  </a:tcPr>
                </a:tc>
                <a:tc>
                  <a:txBody>
                    <a:bodyPr/>
                    <a:lstStyle/>
                    <a:p>
                      <a:pPr algn="ctr" fontAlgn="t"/>
                      <a:r>
                        <a:rPr lang="en-US" sz="800" b="0" i="0" u="none" strike="noStrike" dirty="0">
                          <a:solidFill>
                            <a:schemeClr val="bg1"/>
                          </a:solidFill>
                          <a:effectLst/>
                          <a:latin typeface="+mn-lt"/>
                        </a:rPr>
                        <a:t>RFID CARD</a:t>
                      </a:r>
                    </a:p>
                  </a:txBody>
                  <a:tcPr marL="0" marR="0" marT="0" marB="0" anchor="ctr">
                    <a:lnL w="3175" cap="flat" cmpd="sng" algn="ctr">
                      <a:solidFill>
                        <a:srgbClr val="0F0066"/>
                      </a:solidFill>
                      <a:prstDash val="solid"/>
                      <a:round/>
                      <a:headEnd type="none" w="med" len="med"/>
                      <a:tailEnd type="none" w="med" len="med"/>
                    </a:lnL>
                    <a:lnR w="3175" cap="flat" cmpd="sng" algn="ctr">
                      <a:solidFill>
                        <a:srgbClr val="0F0066"/>
                      </a:solidFill>
                      <a:prstDash val="solid"/>
                      <a:round/>
                      <a:headEnd type="none" w="med" len="med"/>
                      <a:tailEnd type="none" w="med" len="med"/>
                    </a:lnR>
                    <a:lnT w="3175" cap="flat" cmpd="sng" algn="ctr">
                      <a:solidFill>
                        <a:srgbClr val="0F0066"/>
                      </a:solidFill>
                      <a:prstDash val="solid"/>
                      <a:round/>
                      <a:headEnd type="none" w="med" len="med"/>
                      <a:tailEnd type="none" w="med" len="med"/>
                    </a:lnT>
                    <a:lnB w="3175" cap="flat" cmpd="sng" algn="ctr">
                      <a:solidFill>
                        <a:srgbClr val="0F0066"/>
                      </a:solidFill>
                      <a:prstDash val="solid"/>
                      <a:round/>
                      <a:headEnd type="none" w="med" len="med"/>
                      <a:tailEnd type="none" w="med" len="med"/>
                    </a:lnB>
                  </a:tcPr>
                </a:tc>
                <a:tc>
                  <a:txBody>
                    <a:bodyPr/>
                    <a:lstStyle/>
                    <a:p>
                      <a:pPr algn="ctr" fontAlgn="t"/>
                      <a:r>
                        <a:rPr lang="en-US" sz="800" b="0" i="0" u="none" strike="noStrike" dirty="0">
                          <a:solidFill>
                            <a:schemeClr val="bg1"/>
                          </a:solidFill>
                          <a:effectLst/>
                          <a:latin typeface="+mn-lt"/>
                        </a:rPr>
                        <a:t>2.32</a:t>
                      </a:r>
                    </a:p>
                  </a:txBody>
                  <a:tcPr marL="0" marR="0" marT="0" marB="0" anchor="ctr">
                    <a:lnL w="3175" cap="flat" cmpd="sng" algn="ctr">
                      <a:solidFill>
                        <a:srgbClr val="0F0066"/>
                      </a:solidFill>
                      <a:prstDash val="solid"/>
                      <a:round/>
                      <a:headEnd type="none" w="med" len="med"/>
                      <a:tailEnd type="none" w="med" len="med"/>
                    </a:lnL>
                    <a:lnR w="3175" cap="flat" cmpd="sng" algn="ctr">
                      <a:solidFill>
                        <a:srgbClr val="0F0066"/>
                      </a:solidFill>
                      <a:prstDash val="solid"/>
                      <a:round/>
                      <a:headEnd type="none" w="med" len="med"/>
                      <a:tailEnd type="none" w="med" len="med"/>
                    </a:lnR>
                    <a:lnT w="3175" cap="flat" cmpd="sng" algn="ctr">
                      <a:solidFill>
                        <a:srgbClr val="0F0066"/>
                      </a:solidFill>
                      <a:prstDash val="solid"/>
                      <a:round/>
                      <a:headEnd type="none" w="med" len="med"/>
                      <a:tailEnd type="none" w="med" len="med"/>
                    </a:lnT>
                    <a:lnB w="3175" cap="flat" cmpd="sng" algn="ctr">
                      <a:solidFill>
                        <a:srgbClr val="0F0066"/>
                      </a:solidFill>
                      <a:prstDash val="solid"/>
                      <a:round/>
                      <a:headEnd type="none" w="med" len="med"/>
                      <a:tailEnd type="none" w="med" len="med"/>
                    </a:lnB>
                  </a:tcPr>
                </a:tc>
                <a:tc>
                  <a:txBody>
                    <a:bodyPr/>
                    <a:lstStyle/>
                    <a:p>
                      <a:pPr algn="ctr" fontAlgn="t"/>
                      <a:r>
                        <a:rPr lang="en-US" sz="800" b="0" i="0" u="none" strike="noStrike" dirty="0">
                          <a:solidFill>
                            <a:schemeClr val="bg1"/>
                          </a:solidFill>
                          <a:effectLst/>
                          <a:latin typeface="+mn-lt"/>
                        </a:rPr>
                        <a:t>Small</a:t>
                      </a:r>
                    </a:p>
                  </a:txBody>
                  <a:tcPr marL="0" marR="0" marT="0" marB="0" anchor="ctr">
                    <a:lnL w="3175" cap="flat" cmpd="sng" algn="ctr">
                      <a:solidFill>
                        <a:srgbClr val="0F0066"/>
                      </a:solidFill>
                      <a:prstDash val="solid"/>
                      <a:round/>
                      <a:headEnd type="none" w="med" len="med"/>
                      <a:tailEnd type="none" w="med" len="med"/>
                    </a:lnL>
                    <a:lnR w="3175" cap="flat" cmpd="sng" algn="ctr">
                      <a:solidFill>
                        <a:srgbClr val="0F0066"/>
                      </a:solidFill>
                      <a:prstDash val="solid"/>
                      <a:round/>
                      <a:headEnd type="none" w="med" len="med"/>
                      <a:tailEnd type="none" w="med" len="med"/>
                    </a:lnR>
                    <a:lnT w="3175" cap="flat" cmpd="sng" algn="ctr">
                      <a:solidFill>
                        <a:srgbClr val="0F0066"/>
                      </a:solidFill>
                      <a:prstDash val="solid"/>
                      <a:round/>
                      <a:headEnd type="none" w="med" len="med"/>
                      <a:tailEnd type="none" w="med" len="med"/>
                    </a:lnT>
                    <a:lnB w="3175" cap="flat" cmpd="sng" algn="ctr">
                      <a:solidFill>
                        <a:srgbClr val="0F0066"/>
                      </a:solidFill>
                      <a:prstDash val="solid"/>
                      <a:round/>
                      <a:headEnd type="none" w="med" len="med"/>
                      <a:tailEnd type="none" w="med" len="med"/>
                    </a:lnB>
                  </a:tcPr>
                </a:tc>
                <a:tc>
                  <a:txBody>
                    <a:bodyPr/>
                    <a:lstStyle/>
                    <a:p>
                      <a:pPr algn="ctr" rtl="0" fontAlgn="ctr"/>
                      <a:r>
                        <a:rPr lang="en-US" sz="800" b="0" i="0" u="none" strike="noStrike" dirty="0">
                          <a:solidFill>
                            <a:schemeClr val="bg1"/>
                          </a:solidFill>
                          <a:effectLst/>
                          <a:latin typeface="+mn-lt"/>
                        </a:rPr>
                        <a:t>30</a:t>
                      </a:r>
                    </a:p>
                  </a:txBody>
                  <a:tcPr marL="0" marR="0" marT="0" marB="0" anchor="ctr">
                    <a:lnL w="3175" cap="flat" cmpd="sng" algn="ctr">
                      <a:solidFill>
                        <a:srgbClr val="0F0066"/>
                      </a:solidFill>
                      <a:prstDash val="solid"/>
                      <a:round/>
                      <a:headEnd type="none" w="med" len="med"/>
                      <a:tailEnd type="none" w="med" len="med"/>
                    </a:lnL>
                    <a:lnR w="3175" cap="flat" cmpd="sng" algn="ctr">
                      <a:solidFill>
                        <a:srgbClr val="0F0066"/>
                      </a:solidFill>
                      <a:prstDash val="solid"/>
                      <a:round/>
                      <a:headEnd type="none" w="med" len="med"/>
                      <a:tailEnd type="none" w="med" len="med"/>
                    </a:lnR>
                    <a:lnT w="3175" cap="flat" cmpd="sng" algn="ctr">
                      <a:solidFill>
                        <a:srgbClr val="0F0066"/>
                      </a:solidFill>
                      <a:prstDash val="solid"/>
                      <a:round/>
                      <a:headEnd type="none" w="med" len="med"/>
                      <a:tailEnd type="none" w="med" len="med"/>
                    </a:lnT>
                    <a:lnB w="3175" cap="flat" cmpd="sng" algn="ctr">
                      <a:solidFill>
                        <a:srgbClr val="0F0066"/>
                      </a:solidFill>
                      <a:prstDash val="solid"/>
                      <a:round/>
                      <a:headEnd type="none" w="med" len="med"/>
                      <a:tailEnd type="none" w="med" len="med"/>
                    </a:lnB>
                  </a:tcPr>
                </a:tc>
                <a:tc>
                  <a:txBody>
                    <a:bodyPr/>
                    <a:lstStyle/>
                    <a:p>
                      <a:pPr algn="ctr" fontAlgn="t"/>
                      <a:r>
                        <a:rPr lang="en-US" sz="800" b="0" i="0" u="none" strike="noStrike" dirty="0">
                          <a:solidFill>
                            <a:schemeClr val="bg1"/>
                          </a:solidFill>
                          <a:effectLst/>
                          <a:latin typeface="+mn-lt"/>
                        </a:rPr>
                        <a:t>38</a:t>
                      </a:r>
                    </a:p>
                  </a:txBody>
                  <a:tcPr marL="0" marR="0" marT="0" marB="0" anchor="ctr">
                    <a:lnL w="3175" cap="flat" cmpd="sng" algn="ctr">
                      <a:solidFill>
                        <a:srgbClr val="0F0066"/>
                      </a:solidFill>
                      <a:prstDash val="solid"/>
                      <a:round/>
                      <a:headEnd type="none" w="med" len="med"/>
                      <a:tailEnd type="none" w="med" len="med"/>
                    </a:lnL>
                    <a:lnR w="3175" cap="flat" cmpd="sng" algn="ctr">
                      <a:solidFill>
                        <a:srgbClr val="0F0066"/>
                      </a:solidFill>
                      <a:prstDash val="solid"/>
                      <a:round/>
                      <a:headEnd type="none" w="med" len="med"/>
                      <a:tailEnd type="none" w="med" len="med"/>
                    </a:lnR>
                    <a:lnT w="3175" cap="flat" cmpd="sng" algn="ctr">
                      <a:solidFill>
                        <a:srgbClr val="0F0066"/>
                      </a:solidFill>
                      <a:prstDash val="solid"/>
                      <a:round/>
                      <a:headEnd type="none" w="med" len="med"/>
                      <a:tailEnd type="none" w="med" len="med"/>
                    </a:lnT>
                    <a:lnB w="3175" cap="flat" cmpd="sng" algn="ctr">
                      <a:solidFill>
                        <a:srgbClr val="0F0066"/>
                      </a:solidFill>
                      <a:prstDash val="solid"/>
                      <a:round/>
                      <a:headEnd type="none" w="med" len="med"/>
                      <a:tailEnd type="none" w="med" len="med"/>
                    </a:lnB>
                  </a:tcPr>
                </a:tc>
                <a:tc>
                  <a:txBody>
                    <a:bodyPr/>
                    <a:lstStyle/>
                    <a:p>
                      <a:pPr algn="ctr" fontAlgn="t"/>
                      <a:r>
                        <a:rPr lang="en-US" sz="800" b="0" i="0" u="none" strike="noStrike" dirty="0">
                          <a:solidFill>
                            <a:schemeClr val="bg1"/>
                          </a:solidFill>
                          <a:effectLst/>
                          <a:latin typeface="+mn-lt"/>
                        </a:rPr>
                        <a:t>232</a:t>
                      </a:r>
                    </a:p>
                  </a:txBody>
                  <a:tcPr marL="0" marR="0" marT="0" marB="0" anchor="ctr">
                    <a:lnL w="3175" cap="flat" cmpd="sng" algn="ctr">
                      <a:solidFill>
                        <a:srgbClr val="0F0066"/>
                      </a:solidFill>
                      <a:prstDash val="solid"/>
                      <a:round/>
                      <a:headEnd type="none" w="med" len="med"/>
                      <a:tailEnd type="none" w="med" len="med"/>
                    </a:lnL>
                    <a:lnR w="3175" cap="flat" cmpd="sng" algn="ctr">
                      <a:solidFill>
                        <a:srgbClr val="0F0066"/>
                      </a:solidFill>
                      <a:prstDash val="solid"/>
                      <a:round/>
                      <a:headEnd type="none" w="med" len="med"/>
                      <a:tailEnd type="none" w="med" len="med"/>
                    </a:lnR>
                    <a:lnT w="3175" cap="flat" cmpd="sng" algn="ctr">
                      <a:solidFill>
                        <a:srgbClr val="0F0066"/>
                      </a:solidFill>
                      <a:prstDash val="solid"/>
                      <a:round/>
                      <a:headEnd type="none" w="med" len="med"/>
                      <a:tailEnd type="none" w="med" len="med"/>
                    </a:lnT>
                    <a:lnB w="3175" cap="flat" cmpd="sng" algn="ctr">
                      <a:solidFill>
                        <a:srgbClr val="0F0066"/>
                      </a:solidFill>
                      <a:prstDash val="solid"/>
                      <a:round/>
                      <a:headEnd type="none" w="med" len="med"/>
                      <a:tailEnd type="none" w="med" len="med"/>
                    </a:lnB>
                  </a:tcPr>
                </a:tc>
                <a:tc>
                  <a:txBody>
                    <a:bodyPr/>
                    <a:lstStyle/>
                    <a:p>
                      <a:pPr algn="ctr" fontAlgn="t"/>
                      <a:r>
                        <a:rPr lang="en-US" sz="800" b="0" i="0" u="none" strike="noStrike" dirty="0">
                          <a:solidFill>
                            <a:schemeClr val="bg1"/>
                          </a:solidFill>
                          <a:effectLst/>
                          <a:latin typeface="+mn-lt"/>
                        </a:rPr>
                        <a:t>SHELL</a:t>
                      </a:r>
                    </a:p>
                  </a:txBody>
                  <a:tcPr marL="0" marR="0" marT="0" marB="0" anchor="ctr">
                    <a:lnL w="3175" cap="flat" cmpd="sng" algn="ctr">
                      <a:solidFill>
                        <a:srgbClr val="0F0066"/>
                      </a:solidFill>
                      <a:prstDash val="solid"/>
                      <a:round/>
                      <a:headEnd type="none" w="med" len="med"/>
                      <a:tailEnd type="none" w="med" len="med"/>
                    </a:lnL>
                    <a:lnR w="3175" cap="flat" cmpd="sng" algn="ctr">
                      <a:solidFill>
                        <a:srgbClr val="0F0066"/>
                      </a:solidFill>
                      <a:prstDash val="solid"/>
                      <a:round/>
                      <a:headEnd type="none" w="med" len="med"/>
                      <a:tailEnd type="none" w="med" len="med"/>
                    </a:lnR>
                    <a:lnT w="3175" cap="flat" cmpd="sng" algn="ctr">
                      <a:solidFill>
                        <a:srgbClr val="0F0066"/>
                      </a:solidFill>
                      <a:prstDash val="solid"/>
                      <a:round/>
                      <a:headEnd type="none" w="med" len="med"/>
                      <a:tailEnd type="none" w="med" len="med"/>
                    </a:lnT>
                    <a:lnB w="3175" cap="flat" cmpd="sng" algn="ctr">
                      <a:solidFill>
                        <a:srgbClr val="0F0066"/>
                      </a:solidFill>
                      <a:prstDash val="solid"/>
                      <a:round/>
                      <a:headEnd type="none" w="med" len="med"/>
                      <a:tailEnd type="none" w="med" len="med"/>
                    </a:lnB>
                  </a:tcPr>
                </a:tc>
                <a:tc>
                  <a:txBody>
                    <a:bodyPr/>
                    <a:lstStyle/>
                    <a:p>
                      <a:pPr algn="ctr" fontAlgn="t"/>
                      <a:r>
                        <a:rPr lang="en-US" sz="800" b="0" i="0" u="none" strike="noStrike" dirty="0">
                          <a:solidFill>
                            <a:schemeClr val="bg1"/>
                          </a:solidFill>
                          <a:effectLst/>
                          <a:latin typeface="+mn-lt"/>
                        </a:rPr>
                        <a:t>HUBJECT</a:t>
                      </a:r>
                    </a:p>
                  </a:txBody>
                  <a:tcPr marL="0" marR="0" marT="0" marB="0" anchor="ctr">
                    <a:lnL w="3175" cap="flat" cmpd="sng" algn="ctr">
                      <a:solidFill>
                        <a:srgbClr val="0F0066"/>
                      </a:solidFill>
                      <a:prstDash val="solid"/>
                      <a:round/>
                      <a:headEnd type="none" w="med" len="med"/>
                      <a:tailEnd type="none" w="med" len="med"/>
                    </a:lnL>
                    <a:lnR w="3175" cap="flat" cmpd="sng" algn="ctr">
                      <a:solidFill>
                        <a:srgbClr val="0F0066"/>
                      </a:solidFill>
                      <a:prstDash val="solid"/>
                      <a:round/>
                      <a:headEnd type="none" w="med" len="med"/>
                      <a:tailEnd type="none" w="med" len="med"/>
                    </a:lnR>
                    <a:lnT w="3175" cap="flat" cmpd="sng" algn="ctr">
                      <a:solidFill>
                        <a:srgbClr val="0F0066"/>
                      </a:solidFill>
                      <a:prstDash val="solid"/>
                      <a:round/>
                      <a:headEnd type="none" w="med" len="med"/>
                      <a:tailEnd type="none" w="med" len="med"/>
                    </a:lnT>
                    <a:lnB w="3175" cap="flat" cmpd="sng" algn="ctr">
                      <a:solidFill>
                        <a:srgbClr val="0F0066"/>
                      </a:solidFill>
                      <a:prstDash val="solid"/>
                      <a:round/>
                      <a:headEnd type="none" w="med" len="med"/>
                      <a:tailEnd type="none" w="med" len="med"/>
                    </a:lnB>
                  </a:tcPr>
                </a:tc>
                <a:tc>
                  <a:txBody>
                    <a:bodyPr/>
                    <a:lstStyle/>
                    <a:p>
                      <a:pPr algn="ctr" fontAlgn="t"/>
                      <a:r>
                        <a:rPr lang="en-US" sz="800" b="0" i="0" u="none" strike="noStrike" dirty="0">
                          <a:solidFill>
                            <a:schemeClr val="bg1"/>
                          </a:solidFill>
                          <a:effectLst/>
                          <a:latin typeface="+mn-lt"/>
                        </a:rPr>
                        <a:t>35</a:t>
                      </a:r>
                    </a:p>
                  </a:txBody>
                  <a:tcPr marL="0" marR="0" marT="0" marB="0" anchor="ctr">
                    <a:lnL w="3175" cap="flat" cmpd="sng" algn="ctr">
                      <a:solidFill>
                        <a:srgbClr val="0F0066"/>
                      </a:solidFill>
                      <a:prstDash val="solid"/>
                      <a:round/>
                      <a:headEnd type="none" w="med" len="med"/>
                      <a:tailEnd type="none" w="med" len="med"/>
                    </a:lnL>
                    <a:lnR w="3175" cap="flat" cmpd="sng" algn="ctr">
                      <a:solidFill>
                        <a:srgbClr val="0F0066"/>
                      </a:solidFill>
                      <a:prstDash val="solid"/>
                      <a:round/>
                      <a:headEnd type="none" w="med" len="med"/>
                      <a:tailEnd type="none" w="med" len="med"/>
                    </a:lnR>
                    <a:lnT w="3175" cap="flat" cmpd="sng" algn="ctr">
                      <a:solidFill>
                        <a:srgbClr val="0F0066"/>
                      </a:solidFill>
                      <a:prstDash val="solid"/>
                      <a:round/>
                      <a:headEnd type="none" w="med" len="med"/>
                      <a:tailEnd type="none" w="med" len="med"/>
                    </a:lnT>
                    <a:lnB w="3175" cap="flat" cmpd="sng" algn="ctr">
                      <a:solidFill>
                        <a:srgbClr val="0F0066"/>
                      </a:solidFill>
                      <a:prstDash val="solid"/>
                      <a:round/>
                      <a:headEnd type="none" w="med" len="med"/>
                      <a:tailEnd type="none" w="med" len="med"/>
                    </a:lnB>
                  </a:tcPr>
                </a:tc>
                <a:tc>
                  <a:txBody>
                    <a:bodyPr/>
                    <a:lstStyle/>
                    <a:p>
                      <a:pPr algn="ctr" rtl="0" fontAlgn="ctr"/>
                      <a:r>
                        <a:rPr lang="en-US" sz="800" b="0" i="0" u="none" strike="noStrike" dirty="0">
                          <a:solidFill>
                            <a:schemeClr val="bg1"/>
                          </a:solidFill>
                          <a:effectLst/>
                          <a:latin typeface="+mn-lt"/>
                        </a:rPr>
                        <a:t>NL</a:t>
                      </a:r>
                    </a:p>
                  </a:txBody>
                  <a:tcPr marL="0" marR="0" marT="0" marB="0" anchor="ctr">
                    <a:lnL w="3175" cap="flat" cmpd="sng" algn="ctr">
                      <a:solidFill>
                        <a:srgbClr val="0F0066"/>
                      </a:solidFill>
                      <a:prstDash val="solid"/>
                      <a:round/>
                      <a:headEnd type="none" w="med" len="med"/>
                      <a:tailEnd type="none" w="med" len="med"/>
                    </a:lnL>
                    <a:lnR w="3175" cap="flat" cmpd="sng" algn="ctr">
                      <a:solidFill>
                        <a:srgbClr val="0F0066"/>
                      </a:solidFill>
                      <a:prstDash val="solid"/>
                      <a:round/>
                      <a:headEnd type="none" w="med" len="med"/>
                      <a:tailEnd type="none" w="med" len="med"/>
                    </a:lnR>
                    <a:lnT w="3175" cap="flat" cmpd="sng" algn="ctr">
                      <a:solidFill>
                        <a:srgbClr val="0F0066"/>
                      </a:solidFill>
                      <a:prstDash val="solid"/>
                      <a:round/>
                      <a:headEnd type="none" w="med" len="med"/>
                      <a:tailEnd type="none" w="med" len="med"/>
                    </a:lnT>
                    <a:lnB w="3175" cap="flat" cmpd="sng" algn="ctr">
                      <a:solidFill>
                        <a:srgbClr val="0F0066"/>
                      </a:solidFill>
                      <a:prstDash val="solid"/>
                      <a:round/>
                      <a:headEnd type="none" w="med" len="med"/>
                      <a:tailEnd type="none" w="med" len="med"/>
                    </a:lnB>
                  </a:tcPr>
                </a:tc>
                <a:tc>
                  <a:txBody>
                    <a:bodyPr/>
                    <a:lstStyle/>
                    <a:p>
                      <a:pPr algn="ctr" fontAlgn="t"/>
                      <a:r>
                        <a:rPr lang="en-US" sz="800" b="0" i="0" u="none" strike="noStrike" dirty="0">
                          <a:solidFill>
                            <a:schemeClr val="bg1"/>
                          </a:solidFill>
                          <a:effectLst/>
                          <a:latin typeface="+mn-lt"/>
                        </a:rPr>
                        <a:t>2</a:t>
                      </a:r>
                    </a:p>
                  </a:txBody>
                  <a:tcPr marL="0" marR="0" marT="0" marB="0" anchor="ctr">
                    <a:lnL w="3175" cap="flat" cmpd="sng" algn="ctr">
                      <a:solidFill>
                        <a:srgbClr val="0F0066"/>
                      </a:solidFill>
                      <a:prstDash val="solid"/>
                      <a:round/>
                      <a:headEnd type="none" w="med" len="med"/>
                      <a:tailEnd type="none" w="med" len="med"/>
                    </a:lnL>
                    <a:lnR w="3175" cap="flat" cmpd="sng" algn="ctr">
                      <a:solidFill>
                        <a:srgbClr val="0F0066"/>
                      </a:solidFill>
                      <a:prstDash val="solid"/>
                      <a:round/>
                      <a:headEnd type="none" w="med" len="med"/>
                      <a:tailEnd type="none" w="med" len="med"/>
                    </a:lnR>
                    <a:lnT w="3175" cap="flat" cmpd="sng" algn="ctr">
                      <a:solidFill>
                        <a:srgbClr val="0F0066"/>
                      </a:solidFill>
                      <a:prstDash val="solid"/>
                      <a:round/>
                      <a:headEnd type="none" w="med" len="med"/>
                      <a:tailEnd type="none" w="med" len="med"/>
                    </a:lnT>
                    <a:lnB w="3175" cap="flat" cmpd="sng" algn="ctr">
                      <a:solidFill>
                        <a:srgbClr val="0F0066"/>
                      </a:solidFill>
                      <a:prstDash val="solid"/>
                      <a:round/>
                      <a:headEnd type="none" w="med" len="med"/>
                      <a:tailEnd type="none" w="med" len="med"/>
                    </a:lnB>
                  </a:tcPr>
                </a:tc>
                <a:tc>
                  <a:txBody>
                    <a:bodyPr/>
                    <a:lstStyle/>
                    <a:p>
                      <a:pPr algn="ctr" rtl="0" fontAlgn="ctr"/>
                      <a:r>
                        <a:rPr lang="en-US" sz="800" b="0" i="0" u="none" strike="noStrike" dirty="0">
                          <a:solidFill>
                            <a:schemeClr val="bg1"/>
                          </a:solidFill>
                          <a:effectLst/>
                          <a:latin typeface="+mn-lt"/>
                        </a:rPr>
                        <a:t>50</a:t>
                      </a:r>
                    </a:p>
                  </a:txBody>
                  <a:tcPr marL="0" marR="0" marT="0" marB="0" anchor="ctr">
                    <a:lnL w="3175" cap="flat" cmpd="sng" algn="ctr">
                      <a:solidFill>
                        <a:srgbClr val="0F0066"/>
                      </a:solidFill>
                      <a:prstDash val="solid"/>
                      <a:round/>
                      <a:headEnd type="none" w="med" len="med"/>
                      <a:tailEnd type="none" w="med" len="med"/>
                    </a:lnL>
                    <a:lnR w="3175" cap="flat" cmpd="sng" algn="ctr">
                      <a:solidFill>
                        <a:srgbClr val="0F0066"/>
                      </a:solidFill>
                      <a:prstDash val="solid"/>
                      <a:round/>
                      <a:headEnd type="none" w="med" len="med"/>
                      <a:tailEnd type="none" w="med" len="med"/>
                    </a:lnR>
                    <a:lnT w="3175" cap="flat" cmpd="sng" algn="ctr">
                      <a:solidFill>
                        <a:srgbClr val="0F0066"/>
                      </a:solidFill>
                      <a:prstDash val="solid"/>
                      <a:round/>
                      <a:headEnd type="none" w="med" len="med"/>
                      <a:tailEnd type="none" w="med" len="med"/>
                    </a:lnT>
                    <a:lnB w="3175" cap="flat" cmpd="sng" algn="ctr">
                      <a:solidFill>
                        <a:srgbClr val="0F0066"/>
                      </a:solidFill>
                      <a:prstDash val="solid"/>
                      <a:round/>
                      <a:headEnd type="none" w="med" len="med"/>
                      <a:tailEnd type="none" w="med" len="med"/>
                    </a:lnB>
                  </a:tcPr>
                </a:tc>
                <a:tc>
                  <a:txBody>
                    <a:bodyPr/>
                    <a:lstStyle/>
                    <a:p>
                      <a:pPr algn="ctr" fontAlgn="t"/>
                      <a:r>
                        <a:rPr lang="en-US" sz="800" b="0" i="0" u="none" strike="noStrike" dirty="0">
                          <a:solidFill>
                            <a:schemeClr val="bg1"/>
                          </a:solidFill>
                          <a:effectLst/>
                          <a:latin typeface="+mn-lt"/>
                        </a:rPr>
                        <a:t>6578</a:t>
                      </a:r>
                    </a:p>
                  </a:txBody>
                  <a:tcPr marL="0" marR="0" marT="0" marB="0" anchor="ctr">
                    <a:lnL w="3175" cap="flat" cmpd="sng" algn="ctr">
                      <a:solidFill>
                        <a:srgbClr val="0F0066"/>
                      </a:solidFill>
                      <a:prstDash val="solid"/>
                      <a:round/>
                      <a:headEnd type="none" w="med" len="med"/>
                      <a:tailEnd type="none" w="med" len="med"/>
                    </a:lnL>
                    <a:lnR w="3175" cap="flat" cmpd="sng" algn="ctr">
                      <a:solidFill>
                        <a:srgbClr val="0F0066"/>
                      </a:solidFill>
                      <a:prstDash val="solid"/>
                      <a:round/>
                      <a:headEnd type="none" w="med" len="med"/>
                      <a:tailEnd type="none" w="med" len="med"/>
                    </a:lnR>
                    <a:lnT w="3175" cap="flat" cmpd="sng" algn="ctr">
                      <a:solidFill>
                        <a:srgbClr val="0F0066"/>
                      </a:solidFill>
                      <a:prstDash val="solid"/>
                      <a:round/>
                      <a:headEnd type="none" w="med" len="med"/>
                      <a:tailEnd type="none" w="med" len="med"/>
                    </a:lnT>
                    <a:lnB w="3175" cap="flat" cmpd="sng" algn="ctr">
                      <a:solidFill>
                        <a:srgbClr val="0F0066"/>
                      </a:solidFill>
                      <a:prstDash val="solid"/>
                      <a:round/>
                      <a:headEnd type="none" w="med" len="med"/>
                      <a:tailEnd type="none" w="med" len="med"/>
                    </a:lnB>
                  </a:tcPr>
                </a:tc>
                <a:tc>
                  <a:txBody>
                    <a:bodyPr/>
                    <a:lstStyle/>
                    <a:p>
                      <a:pPr algn="ctr" fontAlgn="t"/>
                      <a:r>
                        <a:rPr lang="en-US" sz="800" b="0" i="0" u="none" strike="noStrike" dirty="0">
                          <a:solidFill>
                            <a:schemeClr val="bg1"/>
                          </a:solidFill>
                          <a:effectLst/>
                          <a:latin typeface="+mn-lt"/>
                        </a:rPr>
                        <a:t>27</a:t>
                      </a:r>
                    </a:p>
                  </a:txBody>
                  <a:tcPr marL="0" marR="0" marT="0" marB="0" anchor="ctr">
                    <a:lnL w="3175" cap="flat" cmpd="sng" algn="ctr">
                      <a:solidFill>
                        <a:srgbClr val="0F0066"/>
                      </a:solidFill>
                      <a:prstDash val="solid"/>
                      <a:round/>
                      <a:headEnd type="none" w="med" len="med"/>
                      <a:tailEnd type="none" w="med" len="med"/>
                    </a:lnL>
                    <a:lnR w="3175" cap="flat" cmpd="sng" algn="ctr">
                      <a:solidFill>
                        <a:srgbClr val="0F0066"/>
                      </a:solidFill>
                      <a:prstDash val="solid"/>
                      <a:round/>
                      <a:headEnd type="none" w="med" len="med"/>
                      <a:tailEnd type="none" w="med" len="med"/>
                    </a:lnR>
                    <a:lnT w="3175" cap="flat" cmpd="sng" algn="ctr">
                      <a:solidFill>
                        <a:srgbClr val="0F0066"/>
                      </a:solidFill>
                      <a:prstDash val="solid"/>
                      <a:round/>
                      <a:headEnd type="none" w="med" len="med"/>
                      <a:tailEnd type="none" w="med" len="med"/>
                    </a:lnT>
                    <a:lnB w="3175" cap="flat" cmpd="sng" algn="ctr">
                      <a:solidFill>
                        <a:srgbClr val="0F0066"/>
                      </a:solidFill>
                      <a:prstDash val="solid"/>
                      <a:round/>
                      <a:headEnd type="none" w="med" len="med"/>
                      <a:tailEnd type="none" w="med" len="med"/>
                    </a:lnB>
                  </a:tcPr>
                </a:tc>
                <a:tc>
                  <a:txBody>
                    <a:bodyPr/>
                    <a:lstStyle/>
                    <a:p>
                      <a:pPr algn="ctr" rtl="0" fontAlgn="ctr"/>
                      <a:r>
                        <a:rPr lang="en-US" sz="800" b="0" i="0" u="none" strike="noStrike" dirty="0">
                          <a:solidFill>
                            <a:schemeClr val="bg1"/>
                          </a:solidFill>
                          <a:effectLst/>
                          <a:latin typeface="+mn-lt"/>
                        </a:rPr>
                        <a:t>16</a:t>
                      </a:r>
                    </a:p>
                  </a:txBody>
                  <a:tcPr marL="0" marR="0" marT="0" marB="0" anchor="ctr">
                    <a:lnL w="3175" cap="flat" cmpd="sng" algn="ctr">
                      <a:solidFill>
                        <a:srgbClr val="0F0066"/>
                      </a:solidFill>
                      <a:prstDash val="solid"/>
                      <a:round/>
                      <a:headEnd type="none" w="med" len="med"/>
                      <a:tailEnd type="none" w="med" len="med"/>
                    </a:lnL>
                    <a:lnR w="3175" cap="flat" cmpd="sng" algn="ctr">
                      <a:solidFill>
                        <a:srgbClr val="0F0066"/>
                      </a:solidFill>
                      <a:prstDash val="solid"/>
                      <a:round/>
                      <a:headEnd type="none" w="med" len="med"/>
                      <a:tailEnd type="none" w="med" len="med"/>
                    </a:lnR>
                    <a:lnT w="3175" cap="flat" cmpd="sng" algn="ctr">
                      <a:solidFill>
                        <a:srgbClr val="0F0066"/>
                      </a:solidFill>
                      <a:prstDash val="solid"/>
                      <a:round/>
                      <a:headEnd type="none" w="med" len="med"/>
                      <a:tailEnd type="none" w="med" len="med"/>
                    </a:lnT>
                    <a:lnB w="3175" cap="flat" cmpd="sng" algn="ctr">
                      <a:solidFill>
                        <a:srgbClr val="0F0066"/>
                      </a:solidFill>
                      <a:prstDash val="solid"/>
                      <a:round/>
                      <a:headEnd type="none" w="med" len="med"/>
                      <a:tailEnd type="none" w="med" len="med"/>
                    </a:lnB>
                  </a:tcPr>
                </a:tc>
                <a:tc>
                  <a:txBody>
                    <a:bodyPr/>
                    <a:lstStyle/>
                    <a:p>
                      <a:pPr algn="ctr" fontAlgn="t"/>
                      <a:r>
                        <a:rPr lang="en-US" sz="800" b="0" i="0" u="none" strike="noStrike" dirty="0">
                          <a:solidFill>
                            <a:schemeClr val="bg1"/>
                          </a:solidFill>
                          <a:effectLst/>
                          <a:latin typeface="+mn-lt"/>
                        </a:rPr>
                        <a:t>True</a:t>
                      </a:r>
                    </a:p>
                  </a:txBody>
                  <a:tcPr marL="0" marR="0" marT="0" marB="0" anchor="ctr">
                    <a:lnL w="3175" cap="flat" cmpd="sng" algn="ctr">
                      <a:solidFill>
                        <a:srgbClr val="0F0066"/>
                      </a:solidFill>
                      <a:prstDash val="solid"/>
                      <a:round/>
                      <a:headEnd type="none" w="med" len="med"/>
                      <a:tailEnd type="none" w="med" len="med"/>
                    </a:lnL>
                    <a:lnR w="3175" cap="flat" cmpd="sng" algn="ctr">
                      <a:solidFill>
                        <a:srgbClr val="0F0066"/>
                      </a:solidFill>
                      <a:prstDash val="solid"/>
                      <a:round/>
                      <a:headEnd type="none" w="med" len="med"/>
                      <a:tailEnd type="none" w="med" len="med"/>
                    </a:lnR>
                    <a:lnT w="3175" cap="flat" cmpd="sng" algn="ctr">
                      <a:solidFill>
                        <a:srgbClr val="0F0066"/>
                      </a:solidFill>
                      <a:prstDash val="solid"/>
                      <a:round/>
                      <a:headEnd type="none" w="med" len="med"/>
                      <a:tailEnd type="none" w="med" len="med"/>
                    </a:lnT>
                    <a:lnB w="3175" cap="flat" cmpd="sng" algn="ctr">
                      <a:solidFill>
                        <a:srgbClr val="0F0066"/>
                      </a:solidFill>
                      <a:prstDash val="solid"/>
                      <a:round/>
                      <a:headEnd type="none" w="med" len="med"/>
                      <a:tailEnd type="none" w="med" len="med"/>
                    </a:lnB>
                  </a:tcPr>
                </a:tc>
                <a:extLst>
                  <a:ext uri="{0D108BD9-81ED-4DB2-BD59-A6C34878D82A}">
                    <a16:rowId xmlns:a16="http://schemas.microsoft.com/office/drawing/2014/main" val="4136944522"/>
                  </a:ext>
                </a:extLst>
              </a:tr>
              <a:tr h="218360">
                <a:tc>
                  <a:txBody>
                    <a:bodyPr/>
                    <a:lstStyle/>
                    <a:p>
                      <a:pPr algn="ctr" rtl="0" fontAlgn="ctr"/>
                      <a:r>
                        <a:rPr lang="en-US" sz="800" b="0" i="0" u="none" strike="noStrike" dirty="0">
                          <a:solidFill>
                            <a:schemeClr val="bg1"/>
                          </a:solidFill>
                          <a:effectLst/>
                          <a:latin typeface="+mn-lt"/>
                        </a:rPr>
                        <a:t>322</a:t>
                      </a:r>
                    </a:p>
                  </a:txBody>
                  <a:tcPr marL="0" marR="0" marT="0" marB="0" anchor="ctr">
                    <a:lnL w="3175" cap="flat" cmpd="sng" algn="ctr">
                      <a:solidFill>
                        <a:srgbClr val="0F0066"/>
                      </a:solidFill>
                      <a:prstDash val="solid"/>
                      <a:round/>
                      <a:headEnd type="none" w="med" len="med"/>
                      <a:tailEnd type="none" w="med" len="med"/>
                    </a:lnL>
                    <a:lnR w="3175" cap="flat" cmpd="sng" algn="ctr">
                      <a:solidFill>
                        <a:srgbClr val="0F0066"/>
                      </a:solidFill>
                      <a:prstDash val="solid"/>
                      <a:round/>
                      <a:headEnd type="none" w="med" len="med"/>
                      <a:tailEnd type="none" w="med" len="med"/>
                    </a:lnR>
                    <a:lnT w="3175" cap="flat" cmpd="sng" algn="ctr">
                      <a:solidFill>
                        <a:srgbClr val="0F0066"/>
                      </a:solidFill>
                      <a:prstDash val="solid"/>
                      <a:round/>
                      <a:headEnd type="none" w="med" len="med"/>
                      <a:tailEnd type="none" w="med" len="med"/>
                    </a:lnT>
                    <a:lnB w="3175" cap="flat" cmpd="sng" algn="ctr">
                      <a:solidFill>
                        <a:srgbClr val="0F0066"/>
                      </a:solidFill>
                      <a:prstDash val="solid"/>
                      <a:round/>
                      <a:headEnd type="none" w="med" len="med"/>
                      <a:tailEnd type="none" w="med" len="med"/>
                    </a:lnB>
                  </a:tcPr>
                </a:tc>
                <a:tc>
                  <a:txBody>
                    <a:bodyPr/>
                    <a:lstStyle/>
                    <a:p>
                      <a:pPr algn="ctr" fontAlgn="t"/>
                      <a:r>
                        <a:rPr lang="en-US" sz="800" b="0" i="0" u="none" strike="noStrike" dirty="0">
                          <a:solidFill>
                            <a:schemeClr val="bg1"/>
                          </a:solidFill>
                          <a:effectLst/>
                          <a:latin typeface="+mn-lt"/>
                        </a:rPr>
                        <a:t>REMOTE</a:t>
                      </a:r>
                    </a:p>
                  </a:txBody>
                  <a:tcPr marL="0" marR="0" marT="0" marB="0" anchor="ctr">
                    <a:lnL w="3175" cap="flat" cmpd="sng" algn="ctr">
                      <a:solidFill>
                        <a:srgbClr val="0F0066"/>
                      </a:solidFill>
                      <a:prstDash val="solid"/>
                      <a:round/>
                      <a:headEnd type="none" w="med" len="med"/>
                      <a:tailEnd type="none" w="med" len="med"/>
                    </a:lnL>
                    <a:lnR w="3175" cap="flat" cmpd="sng" algn="ctr">
                      <a:solidFill>
                        <a:srgbClr val="0F0066"/>
                      </a:solidFill>
                      <a:prstDash val="solid"/>
                      <a:round/>
                      <a:headEnd type="none" w="med" len="med"/>
                      <a:tailEnd type="none" w="med" len="med"/>
                    </a:lnR>
                    <a:lnT w="3175" cap="flat" cmpd="sng" algn="ctr">
                      <a:solidFill>
                        <a:srgbClr val="0F0066"/>
                      </a:solidFill>
                      <a:prstDash val="solid"/>
                      <a:round/>
                      <a:headEnd type="none" w="med" len="med"/>
                      <a:tailEnd type="none" w="med" len="med"/>
                    </a:lnT>
                    <a:lnB w="3175" cap="flat" cmpd="sng" algn="ctr">
                      <a:solidFill>
                        <a:srgbClr val="0F0066"/>
                      </a:solidFill>
                      <a:prstDash val="solid"/>
                      <a:round/>
                      <a:headEnd type="none" w="med" len="med"/>
                      <a:tailEnd type="none" w="med" len="med"/>
                    </a:lnB>
                  </a:tcPr>
                </a:tc>
                <a:tc>
                  <a:txBody>
                    <a:bodyPr/>
                    <a:lstStyle/>
                    <a:p>
                      <a:pPr algn="ctr" fontAlgn="t"/>
                      <a:r>
                        <a:rPr lang="en-US" sz="800" b="0" i="0" u="none" strike="noStrike" dirty="0">
                          <a:solidFill>
                            <a:schemeClr val="bg1"/>
                          </a:solidFill>
                          <a:effectLst/>
                          <a:latin typeface="+mn-lt"/>
                        </a:rPr>
                        <a:t>13.27</a:t>
                      </a:r>
                    </a:p>
                  </a:txBody>
                  <a:tcPr marL="0" marR="0" marT="0" marB="0" anchor="ctr">
                    <a:lnL w="3175" cap="flat" cmpd="sng" algn="ctr">
                      <a:solidFill>
                        <a:srgbClr val="0F0066"/>
                      </a:solidFill>
                      <a:prstDash val="solid"/>
                      <a:round/>
                      <a:headEnd type="none" w="med" len="med"/>
                      <a:tailEnd type="none" w="med" len="med"/>
                    </a:lnL>
                    <a:lnR w="3175" cap="flat" cmpd="sng" algn="ctr">
                      <a:solidFill>
                        <a:srgbClr val="0F0066"/>
                      </a:solidFill>
                      <a:prstDash val="solid"/>
                      <a:round/>
                      <a:headEnd type="none" w="med" len="med"/>
                      <a:tailEnd type="none" w="med" len="med"/>
                    </a:lnR>
                    <a:lnT w="3175" cap="flat" cmpd="sng" algn="ctr">
                      <a:solidFill>
                        <a:srgbClr val="0F0066"/>
                      </a:solidFill>
                      <a:prstDash val="solid"/>
                      <a:round/>
                      <a:headEnd type="none" w="med" len="med"/>
                      <a:tailEnd type="none" w="med" len="med"/>
                    </a:lnT>
                    <a:lnB w="3175" cap="flat" cmpd="sng" algn="ctr">
                      <a:solidFill>
                        <a:srgbClr val="0F0066"/>
                      </a:solidFill>
                      <a:prstDash val="solid"/>
                      <a:round/>
                      <a:headEnd type="none" w="med" len="med"/>
                      <a:tailEnd type="none" w="med" len="med"/>
                    </a:lnB>
                  </a:tcPr>
                </a:tc>
                <a:tc>
                  <a:txBody>
                    <a:bodyPr/>
                    <a:lstStyle/>
                    <a:p>
                      <a:pPr algn="ctr" fontAlgn="t"/>
                      <a:r>
                        <a:rPr lang="en-US" sz="800" b="0" i="0" u="none" strike="noStrike" dirty="0">
                          <a:solidFill>
                            <a:schemeClr val="bg1"/>
                          </a:solidFill>
                          <a:effectLst/>
                          <a:latin typeface="+mn-lt"/>
                        </a:rPr>
                        <a:t>Big</a:t>
                      </a:r>
                    </a:p>
                  </a:txBody>
                  <a:tcPr marL="0" marR="0" marT="0" marB="0" anchor="ctr">
                    <a:lnL w="3175" cap="flat" cmpd="sng" algn="ctr">
                      <a:solidFill>
                        <a:srgbClr val="0F0066"/>
                      </a:solidFill>
                      <a:prstDash val="solid"/>
                      <a:round/>
                      <a:headEnd type="none" w="med" len="med"/>
                      <a:tailEnd type="none" w="med" len="med"/>
                    </a:lnL>
                    <a:lnR w="3175" cap="flat" cmpd="sng" algn="ctr">
                      <a:solidFill>
                        <a:srgbClr val="0F0066"/>
                      </a:solidFill>
                      <a:prstDash val="solid"/>
                      <a:round/>
                      <a:headEnd type="none" w="med" len="med"/>
                      <a:tailEnd type="none" w="med" len="med"/>
                    </a:lnR>
                    <a:lnT w="3175" cap="flat" cmpd="sng" algn="ctr">
                      <a:solidFill>
                        <a:srgbClr val="0F0066"/>
                      </a:solidFill>
                      <a:prstDash val="solid"/>
                      <a:round/>
                      <a:headEnd type="none" w="med" len="med"/>
                      <a:tailEnd type="none" w="med" len="med"/>
                    </a:lnT>
                    <a:lnB w="3175" cap="flat" cmpd="sng" algn="ctr">
                      <a:solidFill>
                        <a:srgbClr val="0F0066"/>
                      </a:solidFill>
                      <a:prstDash val="solid"/>
                      <a:round/>
                      <a:headEnd type="none" w="med" len="med"/>
                      <a:tailEnd type="none" w="med" len="med"/>
                    </a:lnB>
                  </a:tcPr>
                </a:tc>
                <a:tc>
                  <a:txBody>
                    <a:bodyPr/>
                    <a:lstStyle/>
                    <a:p>
                      <a:pPr algn="ctr" rtl="0" fontAlgn="ctr"/>
                      <a:r>
                        <a:rPr lang="en-US" sz="800" b="0" i="0" u="none" strike="noStrike" dirty="0">
                          <a:solidFill>
                            <a:schemeClr val="bg1"/>
                          </a:solidFill>
                          <a:effectLst/>
                          <a:latin typeface="+mn-lt"/>
                        </a:rPr>
                        <a:t>27</a:t>
                      </a:r>
                    </a:p>
                  </a:txBody>
                  <a:tcPr marL="0" marR="0" marT="0" marB="0" anchor="ctr">
                    <a:lnL w="3175" cap="flat" cmpd="sng" algn="ctr">
                      <a:solidFill>
                        <a:srgbClr val="0F0066"/>
                      </a:solidFill>
                      <a:prstDash val="solid"/>
                      <a:round/>
                      <a:headEnd type="none" w="med" len="med"/>
                      <a:tailEnd type="none" w="med" len="med"/>
                    </a:lnL>
                    <a:lnR w="3175" cap="flat" cmpd="sng" algn="ctr">
                      <a:solidFill>
                        <a:srgbClr val="0F0066"/>
                      </a:solidFill>
                      <a:prstDash val="solid"/>
                      <a:round/>
                      <a:headEnd type="none" w="med" len="med"/>
                      <a:tailEnd type="none" w="med" len="med"/>
                    </a:lnR>
                    <a:lnT w="3175" cap="flat" cmpd="sng" algn="ctr">
                      <a:solidFill>
                        <a:srgbClr val="0F0066"/>
                      </a:solidFill>
                      <a:prstDash val="solid"/>
                      <a:round/>
                      <a:headEnd type="none" w="med" len="med"/>
                      <a:tailEnd type="none" w="med" len="med"/>
                    </a:lnT>
                    <a:lnB w="3175" cap="flat" cmpd="sng" algn="ctr">
                      <a:solidFill>
                        <a:srgbClr val="0F0066"/>
                      </a:solidFill>
                      <a:prstDash val="solid"/>
                      <a:round/>
                      <a:headEnd type="none" w="med" len="med"/>
                      <a:tailEnd type="none" w="med" len="med"/>
                    </a:lnB>
                  </a:tcPr>
                </a:tc>
                <a:tc>
                  <a:txBody>
                    <a:bodyPr/>
                    <a:lstStyle/>
                    <a:p>
                      <a:pPr algn="ctr" fontAlgn="t"/>
                      <a:r>
                        <a:rPr lang="en-US" sz="800" b="0" i="0" u="none" strike="noStrike" dirty="0">
                          <a:solidFill>
                            <a:schemeClr val="bg1"/>
                          </a:solidFill>
                          <a:effectLst/>
                          <a:latin typeface="+mn-lt"/>
                        </a:rPr>
                        <a:t>88</a:t>
                      </a:r>
                    </a:p>
                  </a:txBody>
                  <a:tcPr marL="0" marR="0" marT="0" marB="0" anchor="ctr">
                    <a:lnL w="3175" cap="flat" cmpd="sng" algn="ctr">
                      <a:solidFill>
                        <a:srgbClr val="0F0066"/>
                      </a:solidFill>
                      <a:prstDash val="solid"/>
                      <a:round/>
                      <a:headEnd type="none" w="med" len="med"/>
                      <a:tailEnd type="none" w="med" len="med"/>
                    </a:lnL>
                    <a:lnR w="3175" cap="flat" cmpd="sng" algn="ctr">
                      <a:solidFill>
                        <a:srgbClr val="0F0066"/>
                      </a:solidFill>
                      <a:prstDash val="solid"/>
                      <a:round/>
                      <a:headEnd type="none" w="med" len="med"/>
                      <a:tailEnd type="none" w="med" len="med"/>
                    </a:lnR>
                    <a:lnT w="3175" cap="flat" cmpd="sng" algn="ctr">
                      <a:solidFill>
                        <a:srgbClr val="0F0066"/>
                      </a:solidFill>
                      <a:prstDash val="solid"/>
                      <a:round/>
                      <a:headEnd type="none" w="med" len="med"/>
                      <a:tailEnd type="none" w="med" len="med"/>
                    </a:lnT>
                    <a:lnB w="3175" cap="flat" cmpd="sng" algn="ctr">
                      <a:solidFill>
                        <a:srgbClr val="0F0066"/>
                      </a:solidFill>
                      <a:prstDash val="solid"/>
                      <a:round/>
                      <a:headEnd type="none" w="med" len="med"/>
                      <a:tailEnd type="none" w="med" len="med"/>
                    </a:lnB>
                  </a:tcPr>
                </a:tc>
                <a:tc>
                  <a:txBody>
                    <a:bodyPr/>
                    <a:lstStyle/>
                    <a:p>
                      <a:pPr algn="ctr" fontAlgn="t"/>
                      <a:r>
                        <a:rPr lang="en-US" sz="800" b="0" i="0" u="none" strike="noStrike" dirty="0">
                          <a:solidFill>
                            <a:schemeClr val="bg1"/>
                          </a:solidFill>
                          <a:effectLst/>
                          <a:latin typeface="+mn-lt"/>
                        </a:rPr>
                        <a:t>1327</a:t>
                      </a:r>
                    </a:p>
                  </a:txBody>
                  <a:tcPr marL="0" marR="0" marT="0" marB="0" anchor="ctr">
                    <a:lnL w="3175" cap="flat" cmpd="sng" algn="ctr">
                      <a:solidFill>
                        <a:srgbClr val="0F0066"/>
                      </a:solidFill>
                      <a:prstDash val="solid"/>
                      <a:round/>
                      <a:headEnd type="none" w="med" len="med"/>
                      <a:tailEnd type="none" w="med" len="med"/>
                    </a:lnL>
                    <a:lnR w="3175" cap="flat" cmpd="sng" algn="ctr">
                      <a:solidFill>
                        <a:srgbClr val="0F0066"/>
                      </a:solidFill>
                      <a:prstDash val="solid"/>
                      <a:round/>
                      <a:headEnd type="none" w="med" len="med"/>
                      <a:tailEnd type="none" w="med" len="med"/>
                    </a:lnR>
                    <a:lnT w="3175" cap="flat" cmpd="sng" algn="ctr">
                      <a:solidFill>
                        <a:srgbClr val="0F0066"/>
                      </a:solidFill>
                      <a:prstDash val="solid"/>
                      <a:round/>
                      <a:headEnd type="none" w="med" len="med"/>
                      <a:tailEnd type="none" w="med" len="med"/>
                    </a:lnT>
                    <a:lnB w="3175" cap="flat" cmpd="sng" algn="ctr">
                      <a:solidFill>
                        <a:srgbClr val="0F0066"/>
                      </a:solidFill>
                      <a:prstDash val="solid"/>
                      <a:round/>
                      <a:headEnd type="none" w="med" len="med"/>
                      <a:tailEnd type="none" w="med" len="med"/>
                    </a:lnB>
                  </a:tcPr>
                </a:tc>
                <a:tc>
                  <a:txBody>
                    <a:bodyPr/>
                    <a:lstStyle/>
                    <a:p>
                      <a:pPr algn="ctr" rtl="0" fontAlgn="ctr"/>
                      <a:r>
                        <a:rPr lang="en-US" sz="800" b="0" i="0" u="none" strike="noStrike" dirty="0">
                          <a:solidFill>
                            <a:schemeClr val="bg1"/>
                          </a:solidFill>
                          <a:effectLst/>
                          <a:latin typeface="+mn-lt"/>
                        </a:rPr>
                        <a:t>ISE</a:t>
                      </a:r>
                    </a:p>
                  </a:txBody>
                  <a:tcPr marL="0" marR="0" marT="0" marB="0" anchor="ctr">
                    <a:lnL w="3175" cap="flat" cmpd="sng" algn="ctr">
                      <a:solidFill>
                        <a:srgbClr val="0F0066"/>
                      </a:solidFill>
                      <a:prstDash val="solid"/>
                      <a:round/>
                      <a:headEnd type="none" w="med" len="med"/>
                      <a:tailEnd type="none" w="med" len="med"/>
                    </a:lnL>
                    <a:lnR w="3175" cap="flat" cmpd="sng" algn="ctr">
                      <a:solidFill>
                        <a:srgbClr val="0F0066"/>
                      </a:solidFill>
                      <a:prstDash val="solid"/>
                      <a:round/>
                      <a:headEnd type="none" w="med" len="med"/>
                      <a:tailEnd type="none" w="med" len="med"/>
                    </a:lnR>
                    <a:lnT w="3175" cap="flat" cmpd="sng" algn="ctr">
                      <a:solidFill>
                        <a:srgbClr val="0F0066"/>
                      </a:solidFill>
                      <a:prstDash val="solid"/>
                      <a:round/>
                      <a:headEnd type="none" w="med" len="med"/>
                      <a:tailEnd type="none" w="med" len="med"/>
                    </a:lnT>
                    <a:lnB w="3175" cap="flat" cmpd="sng" algn="ctr">
                      <a:solidFill>
                        <a:srgbClr val="0F0066"/>
                      </a:solidFill>
                      <a:prstDash val="solid"/>
                      <a:round/>
                      <a:headEnd type="none" w="med" len="med"/>
                      <a:tailEnd type="none" w="med" len="med"/>
                    </a:lnB>
                  </a:tcPr>
                </a:tc>
                <a:tc>
                  <a:txBody>
                    <a:bodyPr/>
                    <a:lstStyle/>
                    <a:p>
                      <a:pPr algn="ctr" fontAlgn="t"/>
                      <a:r>
                        <a:rPr lang="en-US" sz="800" b="0" i="0" u="none" strike="noStrike" dirty="0">
                          <a:solidFill>
                            <a:schemeClr val="bg1"/>
                          </a:solidFill>
                          <a:effectLst/>
                          <a:latin typeface="+mn-lt"/>
                        </a:rPr>
                        <a:t>GIREVE</a:t>
                      </a:r>
                    </a:p>
                  </a:txBody>
                  <a:tcPr marL="0" marR="0" marT="0" marB="0" anchor="ctr">
                    <a:lnL w="3175" cap="flat" cmpd="sng" algn="ctr">
                      <a:solidFill>
                        <a:srgbClr val="0F0066"/>
                      </a:solidFill>
                      <a:prstDash val="solid"/>
                      <a:round/>
                      <a:headEnd type="none" w="med" len="med"/>
                      <a:tailEnd type="none" w="med" len="med"/>
                    </a:lnL>
                    <a:lnR w="3175" cap="flat" cmpd="sng" algn="ctr">
                      <a:solidFill>
                        <a:srgbClr val="0F0066"/>
                      </a:solidFill>
                      <a:prstDash val="solid"/>
                      <a:round/>
                      <a:headEnd type="none" w="med" len="med"/>
                      <a:tailEnd type="none" w="med" len="med"/>
                    </a:lnR>
                    <a:lnT w="3175" cap="flat" cmpd="sng" algn="ctr">
                      <a:solidFill>
                        <a:srgbClr val="0F0066"/>
                      </a:solidFill>
                      <a:prstDash val="solid"/>
                      <a:round/>
                      <a:headEnd type="none" w="med" len="med"/>
                      <a:tailEnd type="none" w="med" len="med"/>
                    </a:lnT>
                    <a:lnB w="3175" cap="flat" cmpd="sng" algn="ctr">
                      <a:solidFill>
                        <a:srgbClr val="0F0066"/>
                      </a:solidFill>
                      <a:prstDash val="solid"/>
                      <a:round/>
                      <a:headEnd type="none" w="med" len="med"/>
                      <a:tailEnd type="none" w="med" len="med"/>
                    </a:lnB>
                  </a:tcPr>
                </a:tc>
                <a:tc>
                  <a:txBody>
                    <a:bodyPr/>
                    <a:lstStyle/>
                    <a:p>
                      <a:pPr algn="ctr" fontAlgn="t"/>
                      <a:r>
                        <a:rPr lang="en-US" sz="800" b="0" i="0" u="none" strike="noStrike" dirty="0">
                          <a:solidFill>
                            <a:schemeClr val="bg1"/>
                          </a:solidFill>
                          <a:effectLst/>
                          <a:latin typeface="+mn-lt"/>
                        </a:rPr>
                        <a:t>150</a:t>
                      </a:r>
                    </a:p>
                  </a:txBody>
                  <a:tcPr marL="0" marR="0" marT="0" marB="0" anchor="ctr">
                    <a:lnL w="3175" cap="flat" cmpd="sng" algn="ctr">
                      <a:solidFill>
                        <a:srgbClr val="0F0066"/>
                      </a:solidFill>
                      <a:prstDash val="solid"/>
                      <a:round/>
                      <a:headEnd type="none" w="med" len="med"/>
                      <a:tailEnd type="none" w="med" len="med"/>
                    </a:lnL>
                    <a:lnR w="3175" cap="flat" cmpd="sng" algn="ctr">
                      <a:solidFill>
                        <a:srgbClr val="0F0066"/>
                      </a:solidFill>
                      <a:prstDash val="solid"/>
                      <a:round/>
                      <a:headEnd type="none" w="med" len="med"/>
                      <a:tailEnd type="none" w="med" len="med"/>
                    </a:lnR>
                    <a:lnT w="3175" cap="flat" cmpd="sng" algn="ctr">
                      <a:solidFill>
                        <a:srgbClr val="0F0066"/>
                      </a:solidFill>
                      <a:prstDash val="solid"/>
                      <a:round/>
                      <a:headEnd type="none" w="med" len="med"/>
                      <a:tailEnd type="none" w="med" len="med"/>
                    </a:lnT>
                    <a:lnB w="3175" cap="flat" cmpd="sng" algn="ctr">
                      <a:solidFill>
                        <a:srgbClr val="0F0066"/>
                      </a:solidFill>
                      <a:prstDash val="solid"/>
                      <a:round/>
                      <a:headEnd type="none" w="med" len="med"/>
                      <a:tailEnd type="none" w="med" len="med"/>
                    </a:lnB>
                  </a:tcPr>
                </a:tc>
                <a:tc>
                  <a:txBody>
                    <a:bodyPr/>
                    <a:lstStyle/>
                    <a:p>
                      <a:pPr algn="ctr" fontAlgn="t"/>
                      <a:r>
                        <a:rPr lang="en-US" sz="800" b="0" i="0" u="none" strike="noStrike" dirty="0">
                          <a:solidFill>
                            <a:schemeClr val="bg1"/>
                          </a:solidFill>
                          <a:effectLst/>
                          <a:latin typeface="+mn-lt"/>
                        </a:rPr>
                        <a:t>NL</a:t>
                      </a:r>
                    </a:p>
                  </a:txBody>
                  <a:tcPr marL="0" marR="0" marT="0" marB="0" anchor="ctr">
                    <a:lnL w="3175" cap="flat" cmpd="sng" algn="ctr">
                      <a:solidFill>
                        <a:srgbClr val="0F0066"/>
                      </a:solidFill>
                      <a:prstDash val="solid"/>
                      <a:round/>
                      <a:headEnd type="none" w="med" len="med"/>
                      <a:tailEnd type="none" w="med" len="med"/>
                    </a:lnL>
                    <a:lnR w="3175" cap="flat" cmpd="sng" algn="ctr">
                      <a:solidFill>
                        <a:srgbClr val="0F0066"/>
                      </a:solidFill>
                      <a:prstDash val="solid"/>
                      <a:round/>
                      <a:headEnd type="none" w="med" len="med"/>
                      <a:tailEnd type="none" w="med" len="med"/>
                    </a:lnR>
                    <a:lnT w="3175" cap="flat" cmpd="sng" algn="ctr">
                      <a:solidFill>
                        <a:srgbClr val="0F0066"/>
                      </a:solidFill>
                      <a:prstDash val="solid"/>
                      <a:round/>
                      <a:headEnd type="none" w="med" len="med"/>
                      <a:tailEnd type="none" w="med" len="med"/>
                    </a:lnT>
                    <a:lnB w="3175" cap="flat" cmpd="sng" algn="ctr">
                      <a:solidFill>
                        <a:srgbClr val="0F0066"/>
                      </a:solidFill>
                      <a:prstDash val="solid"/>
                      <a:round/>
                      <a:headEnd type="none" w="med" len="med"/>
                      <a:tailEnd type="none" w="med" len="med"/>
                    </a:lnB>
                  </a:tcPr>
                </a:tc>
                <a:tc>
                  <a:txBody>
                    <a:bodyPr/>
                    <a:lstStyle/>
                    <a:p>
                      <a:pPr algn="ctr" fontAlgn="t"/>
                      <a:r>
                        <a:rPr lang="en-US" sz="800" b="0" i="0" u="none" strike="noStrike" dirty="0">
                          <a:solidFill>
                            <a:schemeClr val="bg1"/>
                          </a:solidFill>
                          <a:effectLst/>
                          <a:latin typeface="+mn-lt"/>
                        </a:rPr>
                        <a:t>6</a:t>
                      </a:r>
                    </a:p>
                  </a:txBody>
                  <a:tcPr marL="0" marR="0" marT="0" marB="0" anchor="ctr">
                    <a:lnL w="3175" cap="flat" cmpd="sng" algn="ctr">
                      <a:solidFill>
                        <a:srgbClr val="0F0066"/>
                      </a:solidFill>
                      <a:prstDash val="solid"/>
                      <a:round/>
                      <a:headEnd type="none" w="med" len="med"/>
                      <a:tailEnd type="none" w="med" len="med"/>
                    </a:lnL>
                    <a:lnR w="3175" cap="flat" cmpd="sng" algn="ctr">
                      <a:solidFill>
                        <a:srgbClr val="0F0066"/>
                      </a:solidFill>
                      <a:prstDash val="solid"/>
                      <a:round/>
                      <a:headEnd type="none" w="med" len="med"/>
                      <a:tailEnd type="none" w="med" len="med"/>
                    </a:lnR>
                    <a:lnT w="3175" cap="flat" cmpd="sng" algn="ctr">
                      <a:solidFill>
                        <a:srgbClr val="0F0066"/>
                      </a:solidFill>
                      <a:prstDash val="solid"/>
                      <a:round/>
                      <a:headEnd type="none" w="med" len="med"/>
                      <a:tailEnd type="none" w="med" len="med"/>
                    </a:lnT>
                    <a:lnB w="3175" cap="flat" cmpd="sng" algn="ctr">
                      <a:solidFill>
                        <a:srgbClr val="0F0066"/>
                      </a:solidFill>
                      <a:prstDash val="solid"/>
                      <a:round/>
                      <a:headEnd type="none" w="med" len="med"/>
                      <a:tailEnd type="none" w="med" len="med"/>
                    </a:lnB>
                  </a:tcPr>
                </a:tc>
                <a:tc>
                  <a:txBody>
                    <a:bodyPr/>
                    <a:lstStyle/>
                    <a:p>
                      <a:pPr algn="ctr" fontAlgn="t"/>
                      <a:r>
                        <a:rPr lang="en-US" sz="800" b="0" i="0" u="none" strike="noStrike" dirty="0">
                          <a:solidFill>
                            <a:schemeClr val="bg1"/>
                          </a:solidFill>
                          <a:effectLst/>
                          <a:latin typeface="+mn-lt"/>
                        </a:rPr>
                        <a:t>60</a:t>
                      </a:r>
                    </a:p>
                  </a:txBody>
                  <a:tcPr marL="0" marR="0" marT="0" marB="0" anchor="ctr">
                    <a:lnL w="3175" cap="flat" cmpd="sng" algn="ctr">
                      <a:solidFill>
                        <a:srgbClr val="0F0066"/>
                      </a:solidFill>
                      <a:prstDash val="solid"/>
                      <a:round/>
                      <a:headEnd type="none" w="med" len="med"/>
                      <a:tailEnd type="none" w="med" len="med"/>
                    </a:lnL>
                    <a:lnR w="3175" cap="flat" cmpd="sng" algn="ctr">
                      <a:solidFill>
                        <a:srgbClr val="0F0066"/>
                      </a:solidFill>
                      <a:prstDash val="solid"/>
                      <a:round/>
                      <a:headEnd type="none" w="med" len="med"/>
                      <a:tailEnd type="none" w="med" len="med"/>
                    </a:lnR>
                    <a:lnT w="3175" cap="flat" cmpd="sng" algn="ctr">
                      <a:solidFill>
                        <a:srgbClr val="0F0066"/>
                      </a:solidFill>
                      <a:prstDash val="solid"/>
                      <a:round/>
                      <a:headEnd type="none" w="med" len="med"/>
                      <a:tailEnd type="none" w="med" len="med"/>
                    </a:lnT>
                    <a:lnB w="3175" cap="flat" cmpd="sng" algn="ctr">
                      <a:solidFill>
                        <a:srgbClr val="0F0066"/>
                      </a:solidFill>
                      <a:prstDash val="solid"/>
                      <a:round/>
                      <a:headEnd type="none" w="med" len="med"/>
                      <a:tailEnd type="none" w="med" len="med"/>
                    </a:lnB>
                  </a:tcPr>
                </a:tc>
                <a:tc>
                  <a:txBody>
                    <a:bodyPr/>
                    <a:lstStyle/>
                    <a:p>
                      <a:pPr algn="ctr" fontAlgn="t"/>
                      <a:r>
                        <a:rPr lang="en-US" sz="800" b="0" i="0" u="none" strike="noStrike" dirty="0">
                          <a:solidFill>
                            <a:schemeClr val="bg1"/>
                          </a:solidFill>
                          <a:effectLst/>
                          <a:latin typeface="+mn-lt"/>
                        </a:rPr>
                        <a:t>5125</a:t>
                      </a:r>
                    </a:p>
                  </a:txBody>
                  <a:tcPr marL="0" marR="0" marT="0" marB="0" anchor="ctr">
                    <a:lnL w="3175" cap="flat" cmpd="sng" algn="ctr">
                      <a:solidFill>
                        <a:srgbClr val="0F0066"/>
                      </a:solidFill>
                      <a:prstDash val="solid"/>
                      <a:round/>
                      <a:headEnd type="none" w="med" len="med"/>
                      <a:tailEnd type="none" w="med" len="med"/>
                    </a:lnL>
                    <a:lnR w="3175" cap="flat" cmpd="sng" algn="ctr">
                      <a:solidFill>
                        <a:srgbClr val="0F0066"/>
                      </a:solidFill>
                      <a:prstDash val="solid"/>
                      <a:round/>
                      <a:headEnd type="none" w="med" len="med"/>
                      <a:tailEnd type="none" w="med" len="med"/>
                    </a:lnR>
                    <a:lnT w="3175" cap="flat" cmpd="sng" algn="ctr">
                      <a:solidFill>
                        <a:srgbClr val="0F0066"/>
                      </a:solidFill>
                      <a:prstDash val="solid"/>
                      <a:round/>
                      <a:headEnd type="none" w="med" len="med"/>
                      <a:tailEnd type="none" w="med" len="med"/>
                    </a:lnT>
                    <a:lnB w="3175" cap="flat" cmpd="sng" algn="ctr">
                      <a:solidFill>
                        <a:srgbClr val="0F0066"/>
                      </a:solidFill>
                      <a:prstDash val="solid"/>
                      <a:round/>
                      <a:headEnd type="none" w="med" len="med"/>
                      <a:tailEnd type="none" w="med" len="med"/>
                    </a:lnB>
                  </a:tcPr>
                </a:tc>
                <a:tc>
                  <a:txBody>
                    <a:bodyPr/>
                    <a:lstStyle/>
                    <a:p>
                      <a:pPr algn="ctr" fontAlgn="t"/>
                      <a:r>
                        <a:rPr lang="en-US" sz="800" b="0" i="0" u="none" strike="noStrike" dirty="0">
                          <a:solidFill>
                            <a:schemeClr val="bg1"/>
                          </a:solidFill>
                          <a:effectLst/>
                          <a:latin typeface="+mn-lt"/>
                        </a:rPr>
                        <a:t>47</a:t>
                      </a:r>
                    </a:p>
                  </a:txBody>
                  <a:tcPr marL="0" marR="0" marT="0" marB="0" anchor="ctr">
                    <a:lnL w="3175" cap="flat" cmpd="sng" algn="ctr">
                      <a:solidFill>
                        <a:srgbClr val="0F0066"/>
                      </a:solidFill>
                      <a:prstDash val="solid"/>
                      <a:round/>
                      <a:headEnd type="none" w="med" len="med"/>
                      <a:tailEnd type="none" w="med" len="med"/>
                    </a:lnL>
                    <a:lnR w="3175" cap="flat" cmpd="sng" algn="ctr">
                      <a:solidFill>
                        <a:srgbClr val="0F0066"/>
                      </a:solidFill>
                      <a:prstDash val="solid"/>
                      <a:round/>
                      <a:headEnd type="none" w="med" len="med"/>
                      <a:tailEnd type="none" w="med" len="med"/>
                    </a:lnR>
                    <a:lnT w="3175" cap="flat" cmpd="sng" algn="ctr">
                      <a:solidFill>
                        <a:srgbClr val="0F0066"/>
                      </a:solidFill>
                      <a:prstDash val="solid"/>
                      <a:round/>
                      <a:headEnd type="none" w="med" len="med"/>
                      <a:tailEnd type="none" w="med" len="med"/>
                    </a:lnT>
                    <a:lnB w="3175" cap="flat" cmpd="sng" algn="ctr">
                      <a:solidFill>
                        <a:srgbClr val="0F0066"/>
                      </a:solidFill>
                      <a:prstDash val="solid"/>
                      <a:round/>
                      <a:headEnd type="none" w="med" len="med"/>
                      <a:tailEnd type="none" w="med" len="med"/>
                    </a:lnB>
                  </a:tcPr>
                </a:tc>
                <a:tc>
                  <a:txBody>
                    <a:bodyPr/>
                    <a:lstStyle/>
                    <a:p>
                      <a:pPr algn="ctr" rtl="0" fontAlgn="ctr"/>
                      <a:r>
                        <a:rPr lang="en-US" sz="800" b="0" i="0" u="none" strike="noStrike" dirty="0">
                          <a:solidFill>
                            <a:schemeClr val="bg1"/>
                          </a:solidFill>
                          <a:effectLst/>
                          <a:latin typeface="+mn-lt"/>
                        </a:rPr>
                        <a:t>15</a:t>
                      </a:r>
                    </a:p>
                  </a:txBody>
                  <a:tcPr marL="0" marR="0" marT="0" marB="0" anchor="ctr">
                    <a:lnL w="3175" cap="flat" cmpd="sng" algn="ctr">
                      <a:solidFill>
                        <a:srgbClr val="0F0066"/>
                      </a:solidFill>
                      <a:prstDash val="solid"/>
                      <a:round/>
                      <a:headEnd type="none" w="med" len="med"/>
                      <a:tailEnd type="none" w="med" len="med"/>
                    </a:lnL>
                    <a:lnR w="3175" cap="flat" cmpd="sng" algn="ctr">
                      <a:solidFill>
                        <a:srgbClr val="0F0066"/>
                      </a:solidFill>
                      <a:prstDash val="solid"/>
                      <a:round/>
                      <a:headEnd type="none" w="med" len="med"/>
                      <a:tailEnd type="none" w="med" len="med"/>
                    </a:lnR>
                    <a:lnT w="3175" cap="flat" cmpd="sng" algn="ctr">
                      <a:solidFill>
                        <a:srgbClr val="0F0066"/>
                      </a:solidFill>
                      <a:prstDash val="solid"/>
                      <a:round/>
                      <a:headEnd type="none" w="med" len="med"/>
                      <a:tailEnd type="none" w="med" len="med"/>
                    </a:lnT>
                    <a:lnB w="3175" cap="flat" cmpd="sng" algn="ctr">
                      <a:solidFill>
                        <a:srgbClr val="0F0066"/>
                      </a:solidFill>
                      <a:prstDash val="solid"/>
                      <a:round/>
                      <a:headEnd type="none" w="med" len="med"/>
                      <a:tailEnd type="none" w="med" len="med"/>
                    </a:lnB>
                  </a:tcPr>
                </a:tc>
                <a:tc>
                  <a:txBody>
                    <a:bodyPr/>
                    <a:lstStyle/>
                    <a:p>
                      <a:pPr algn="ctr" fontAlgn="t"/>
                      <a:r>
                        <a:rPr lang="en-US" sz="800" b="0" i="0" u="none" strike="noStrike" dirty="0">
                          <a:solidFill>
                            <a:schemeClr val="bg1"/>
                          </a:solidFill>
                          <a:effectLst/>
                          <a:latin typeface="+mn-lt"/>
                        </a:rPr>
                        <a:t>False</a:t>
                      </a:r>
                    </a:p>
                  </a:txBody>
                  <a:tcPr marL="0" marR="0" marT="0" marB="0" anchor="ctr">
                    <a:lnL w="3175" cap="flat" cmpd="sng" algn="ctr">
                      <a:solidFill>
                        <a:srgbClr val="0F0066"/>
                      </a:solidFill>
                      <a:prstDash val="solid"/>
                      <a:round/>
                      <a:headEnd type="none" w="med" len="med"/>
                      <a:tailEnd type="none" w="med" len="med"/>
                    </a:lnL>
                    <a:lnR w="3175" cap="flat" cmpd="sng" algn="ctr">
                      <a:solidFill>
                        <a:srgbClr val="0F0066"/>
                      </a:solidFill>
                      <a:prstDash val="solid"/>
                      <a:round/>
                      <a:headEnd type="none" w="med" len="med"/>
                      <a:tailEnd type="none" w="med" len="med"/>
                    </a:lnR>
                    <a:lnT w="3175" cap="flat" cmpd="sng" algn="ctr">
                      <a:solidFill>
                        <a:srgbClr val="0F0066"/>
                      </a:solidFill>
                      <a:prstDash val="solid"/>
                      <a:round/>
                      <a:headEnd type="none" w="med" len="med"/>
                      <a:tailEnd type="none" w="med" len="med"/>
                    </a:lnT>
                    <a:lnB w="3175" cap="flat" cmpd="sng" algn="ctr">
                      <a:solidFill>
                        <a:srgbClr val="0F0066"/>
                      </a:solidFill>
                      <a:prstDash val="solid"/>
                      <a:round/>
                      <a:headEnd type="none" w="med" len="med"/>
                      <a:tailEnd type="none" w="med" len="med"/>
                    </a:lnB>
                  </a:tcPr>
                </a:tc>
                <a:extLst>
                  <a:ext uri="{0D108BD9-81ED-4DB2-BD59-A6C34878D82A}">
                    <a16:rowId xmlns:a16="http://schemas.microsoft.com/office/drawing/2014/main" val="2550073619"/>
                  </a:ext>
                </a:extLst>
              </a:tr>
              <a:tr h="218360">
                <a:tc>
                  <a:txBody>
                    <a:bodyPr/>
                    <a:lstStyle/>
                    <a:p>
                      <a:pPr algn="ctr" rtl="0" fontAlgn="ctr"/>
                      <a:r>
                        <a:rPr lang="en-US" sz="800" b="0" i="0" u="none" strike="noStrike" dirty="0">
                          <a:solidFill>
                            <a:schemeClr val="bg1"/>
                          </a:solidFill>
                          <a:effectLst/>
                          <a:latin typeface="+mn-lt"/>
                        </a:rPr>
                        <a:t>258</a:t>
                      </a:r>
                    </a:p>
                  </a:txBody>
                  <a:tcPr marL="0" marR="0" marT="0" marB="0" anchor="ctr">
                    <a:lnL w="3175" cap="flat" cmpd="sng" algn="ctr">
                      <a:solidFill>
                        <a:srgbClr val="0F0066"/>
                      </a:solidFill>
                      <a:prstDash val="solid"/>
                      <a:round/>
                      <a:headEnd type="none" w="med" len="med"/>
                      <a:tailEnd type="none" w="med" len="med"/>
                    </a:lnL>
                    <a:lnR w="3175" cap="flat" cmpd="sng" algn="ctr">
                      <a:solidFill>
                        <a:srgbClr val="0F0066"/>
                      </a:solidFill>
                      <a:prstDash val="solid"/>
                      <a:round/>
                      <a:headEnd type="none" w="med" len="med"/>
                      <a:tailEnd type="none" w="med" len="med"/>
                    </a:lnR>
                    <a:lnT w="3175" cap="flat" cmpd="sng" algn="ctr">
                      <a:solidFill>
                        <a:srgbClr val="0F0066"/>
                      </a:solidFill>
                      <a:prstDash val="solid"/>
                      <a:round/>
                      <a:headEnd type="none" w="med" len="med"/>
                      <a:tailEnd type="none" w="med" len="med"/>
                    </a:lnT>
                    <a:lnB w="3175" cap="flat" cmpd="sng" algn="ctr">
                      <a:solidFill>
                        <a:srgbClr val="0F0066"/>
                      </a:solidFill>
                      <a:prstDash val="solid"/>
                      <a:round/>
                      <a:headEnd type="none" w="med" len="med"/>
                      <a:tailEnd type="none" w="med" len="med"/>
                    </a:lnB>
                  </a:tcPr>
                </a:tc>
                <a:tc>
                  <a:txBody>
                    <a:bodyPr/>
                    <a:lstStyle/>
                    <a:p>
                      <a:pPr algn="ctr" fontAlgn="t"/>
                      <a:r>
                        <a:rPr lang="en-US" sz="800" b="0" i="0" u="none" strike="noStrike" dirty="0">
                          <a:solidFill>
                            <a:schemeClr val="bg1"/>
                          </a:solidFill>
                          <a:effectLst/>
                          <a:latin typeface="+mn-lt"/>
                        </a:rPr>
                        <a:t>RFID CARD</a:t>
                      </a:r>
                    </a:p>
                  </a:txBody>
                  <a:tcPr marL="0" marR="0" marT="0" marB="0" anchor="ctr">
                    <a:lnL w="3175" cap="flat" cmpd="sng" algn="ctr">
                      <a:solidFill>
                        <a:srgbClr val="0F0066"/>
                      </a:solidFill>
                      <a:prstDash val="solid"/>
                      <a:round/>
                      <a:headEnd type="none" w="med" len="med"/>
                      <a:tailEnd type="none" w="med" len="med"/>
                    </a:lnL>
                    <a:lnR w="3175" cap="flat" cmpd="sng" algn="ctr">
                      <a:solidFill>
                        <a:srgbClr val="0F0066"/>
                      </a:solidFill>
                      <a:prstDash val="solid"/>
                      <a:round/>
                      <a:headEnd type="none" w="med" len="med"/>
                      <a:tailEnd type="none" w="med" len="med"/>
                    </a:lnR>
                    <a:lnT w="3175" cap="flat" cmpd="sng" algn="ctr">
                      <a:solidFill>
                        <a:srgbClr val="0F0066"/>
                      </a:solidFill>
                      <a:prstDash val="solid"/>
                      <a:round/>
                      <a:headEnd type="none" w="med" len="med"/>
                      <a:tailEnd type="none" w="med" len="med"/>
                    </a:lnT>
                    <a:lnB w="3175" cap="flat" cmpd="sng" algn="ctr">
                      <a:solidFill>
                        <a:srgbClr val="0F0066"/>
                      </a:solidFill>
                      <a:prstDash val="solid"/>
                      <a:round/>
                      <a:headEnd type="none" w="med" len="med"/>
                      <a:tailEnd type="none" w="med" len="med"/>
                    </a:lnB>
                  </a:tcPr>
                </a:tc>
                <a:tc>
                  <a:txBody>
                    <a:bodyPr/>
                    <a:lstStyle/>
                    <a:p>
                      <a:pPr algn="ctr" fontAlgn="t"/>
                      <a:r>
                        <a:rPr lang="en-US" sz="800" b="0" i="0" u="none" strike="noStrike" dirty="0">
                          <a:solidFill>
                            <a:schemeClr val="bg1"/>
                          </a:solidFill>
                          <a:effectLst/>
                          <a:latin typeface="+mn-lt"/>
                        </a:rPr>
                        <a:t>18.67</a:t>
                      </a:r>
                    </a:p>
                  </a:txBody>
                  <a:tcPr marL="0" marR="0" marT="0" marB="0" anchor="ctr">
                    <a:lnL w="3175" cap="flat" cmpd="sng" algn="ctr">
                      <a:solidFill>
                        <a:srgbClr val="0F0066"/>
                      </a:solidFill>
                      <a:prstDash val="solid"/>
                      <a:round/>
                      <a:headEnd type="none" w="med" len="med"/>
                      <a:tailEnd type="none" w="med" len="med"/>
                    </a:lnL>
                    <a:lnR w="3175" cap="flat" cmpd="sng" algn="ctr">
                      <a:solidFill>
                        <a:srgbClr val="0F0066"/>
                      </a:solidFill>
                      <a:prstDash val="solid"/>
                      <a:round/>
                      <a:headEnd type="none" w="med" len="med"/>
                      <a:tailEnd type="none" w="med" len="med"/>
                    </a:lnR>
                    <a:lnT w="3175" cap="flat" cmpd="sng" algn="ctr">
                      <a:solidFill>
                        <a:srgbClr val="0F0066"/>
                      </a:solidFill>
                      <a:prstDash val="solid"/>
                      <a:round/>
                      <a:headEnd type="none" w="med" len="med"/>
                      <a:tailEnd type="none" w="med" len="med"/>
                    </a:lnT>
                    <a:lnB w="3175" cap="flat" cmpd="sng" algn="ctr">
                      <a:solidFill>
                        <a:srgbClr val="0F0066"/>
                      </a:solidFill>
                      <a:prstDash val="solid"/>
                      <a:round/>
                      <a:headEnd type="none" w="med" len="med"/>
                      <a:tailEnd type="none" w="med" len="med"/>
                    </a:lnB>
                  </a:tcPr>
                </a:tc>
                <a:tc>
                  <a:txBody>
                    <a:bodyPr/>
                    <a:lstStyle/>
                    <a:p>
                      <a:pPr algn="ctr" fontAlgn="t"/>
                      <a:r>
                        <a:rPr lang="en-US" sz="800" b="0" i="0" u="none" strike="noStrike" dirty="0">
                          <a:solidFill>
                            <a:schemeClr val="bg1"/>
                          </a:solidFill>
                          <a:effectLst/>
                          <a:latin typeface="+mn-lt"/>
                        </a:rPr>
                        <a:t>Big</a:t>
                      </a:r>
                    </a:p>
                  </a:txBody>
                  <a:tcPr marL="0" marR="0" marT="0" marB="0" anchor="ctr">
                    <a:lnL w="3175" cap="flat" cmpd="sng" algn="ctr">
                      <a:solidFill>
                        <a:srgbClr val="0F0066"/>
                      </a:solidFill>
                      <a:prstDash val="solid"/>
                      <a:round/>
                      <a:headEnd type="none" w="med" len="med"/>
                      <a:tailEnd type="none" w="med" len="med"/>
                    </a:lnL>
                    <a:lnR w="3175" cap="flat" cmpd="sng" algn="ctr">
                      <a:solidFill>
                        <a:srgbClr val="0F0066"/>
                      </a:solidFill>
                      <a:prstDash val="solid"/>
                      <a:round/>
                      <a:headEnd type="none" w="med" len="med"/>
                      <a:tailEnd type="none" w="med" len="med"/>
                    </a:lnR>
                    <a:lnT w="3175" cap="flat" cmpd="sng" algn="ctr">
                      <a:solidFill>
                        <a:srgbClr val="0F0066"/>
                      </a:solidFill>
                      <a:prstDash val="solid"/>
                      <a:round/>
                      <a:headEnd type="none" w="med" len="med"/>
                      <a:tailEnd type="none" w="med" len="med"/>
                    </a:lnT>
                    <a:lnB w="3175" cap="flat" cmpd="sng" algn="ctr">
                      <a:solidFill>
                        <a:srgbClr val="0F0066"/>
                      </a:solidFill>
                      <a:prstDash val="solid"/>
                      <a:round/>
                      <a:headEnd type="none" w="med" len="med"/>
                      <a:tailEnd type="none" w="med" len="med"/>
                    </a:lnB>
                  </a:tcPr>
                </a:tc>
                <a:tc>
                  <a:txBody>
                    <a:bodyPr/>
                    <a:lstStyle/>
                    <a:p>
                      <a:pPr algn="ctr" fontAlgn="t"/>
                      <a:r>
                        <a:rPr lang="en-US" sz="800" b="0" i="0" u="none" strike="noStrike" dirty="0">
                          <a:solidFill>
                            <a:schemeClr val="bg1"/>
                          </a:solidFill>
                          <a:effectLst/>
                          <a:latin typeface="+mn-lt"/>
                        </a:rPr>
                        <a:t>12</a:t>
                      </a:r>
                    </a:p>
                  </a:txBody>
                  <a:tcPr marL="0" marR="0" marT="0" marB="0" anchor="ctr">
                    <a:lnL w="3175" cap="flat" cmpd="sng" algn="ctr">
                      <a:solidFill>
                        <a:srgbClr val="0F0066"/>
                      </a:solidFill>
                      <a:prstDash val="solid"/>
                      <a:round/>
                      <a:headEnd type="none" w="med" len="med"/>
                      <a:tailEnd type="none" w="med" len="med"/>
                    </a:lnL>
                    <a:lnR w="3175" cap="flat" cmpd="sng" algn="ctr">
                      <a:solidFill>
                        <a:srgbClr val="0F0066"/>
                      </a:solidFill>
                      <a:prstDash val="solid"/>
                      <a:round/>
                      <a:headEnd type="none" w="med" len="med"/>
                      <a:tailEnd type="none" w="med" len="med"/>
                    </a:lnR>
                    <a:lnT w="3175" cap="flat" cmpd="sng" algn="ctr">
                      <a:solidFill>
                        <a:srgbClr val="0F0066"/>
                      </a:solidFill>
                      <a:prstDash val="solid"/>
                      <a:round/>
                      <a:headEnd type="none" w="med" len="med"/>
                      <a:tailEnd type="none" w="med" len="med"/>
                    </a:lnT>
                    <a:lnB w="3175" cap="flat" cmpd="sng" algn="ctr">
                      <a:solidFill>
                        <a:srgbClr val="0F0066"/>
                      </a:solidFill>
                      <a:prstDash val="solid"/>
                      <a:round/>
                      <a:headEnd type="none" w="med" len="med"/>
                      <a:tailEnd type="none" w="med" len="med"/>
                    </a:lnB>
                  </a:tcPr>
                </a:tc>
                <a:tc>
                  <a:txBody>
                    <a:bodyPr/>
                    <a:lstStyle/>
                    <a:p>
                      <a:pPr algn="ctr" fontAlgn="t"/>
                      <a:r>
                        <a:rPr lang="en-US" sz="800" b="0" i="0" u="none" strike="noStrike" dirty="0">
                          <a:solidFill>
                            <a:schemeClr val="bg1"/>
                          </a:solidFill>
                          <a:effectLst/>
                          <a:latin typeface="+mn-lt"/>
                        </a:rPr>
                        <a:t>79</a:t>
                      </a:r>
                    </a:p>
                  </a:txBody>
                  <a:tcPr marL="0" marR="0" marT="0" marB="0" anchor="ctr">
                    <a:lnL w="3175" cap="flat" cmpd="sng" algn="ctr">
                      <a:solidFill>
                        <a:srgbClr val="0F0066"/>
                      </a:solidFill>
                      <a:prstDash val="solid"/>
                      <a:round/>
                      <a:headEnd type="none" w="med" len="med"/>
                      <a:tailEnd type="none" w="med" len="med"/>
                    </a:lnL>
                    <a:lnR w="3175" cap="flat" cmpd="sng" algn="ctr">
                      <a:solidFill>
                        <a:srgbClr val="0F0066"/>
                      </a:solidFill>
                      <a:prstDash val="solid"/>
                      <a:round/>
                      <a:headEnd type="none" w="med" len="med"/>
                      <a:tailEnd type="none" w="med" len="med"/>
                    </a:lnR>
                    <a:lnT w="3175" cap="flat" cmpd="sng" algn="ctr">
                      <a:solidFill>
                        <a:srgbClr val="0F0066"/>
                      </a:solidFill>
                      <a:prstDash val="solid"/>
                      <a:round/>
                      <a:headEnd type="none" w="med" len="med"/>
                      <a:tailEnd type="none" w="med" len="med"/>
                    </a:lnT>
                    <a:lnB w="3175" cap="flat" cmpd="sng" algn="ctr">
                      <a:solidFill>
                        <a:srgbClr val="0F0066"/>
                      </a:solidFill>
                      <a:prstDash val="solid"/>
                      <a:round/>
                      <a:headEnd type="none" w="med" len="med"/>
                      <a:tailEnd type="none" w="med" len="med"/>
                    </a:lnB>
                  </a:tcPr>
                </a:tc>
                <a:tc>
                  <a:txBody>
                    <a:bodyPr/>
                    <a:lstStyle/>
                    <a:p>
                      <a:pPr algn="ctr" rtl="0" fontAlgn="ctr"/>
                      <a:r>
                        <a:rPr lang="en-US" sz="800" b="0" i="0" u="none" strike="noStrike" dirty="0">
                          <a:solidFill>
                            <a:schemeClr val="bg1"/>
                          </a:solidFill>
                          <a:effectLst/>
                          <a:latin typeface="+mn-lt"/>
                        </a:rPr>
                        <a:t>1867</a:t>
                      </a:r>
                    </a:p>
                  </a:txBody>
                  <a:tcPr marL="0" marR="0" marT="0" marB="0" anchor="ctr">
                    <a:lnL w="3175" cap="flat" cmpd="sng" algn="ctr">
                      <a:solidFill>
                        <a:srgbClr val="0F0066"/>
                      </a:solidFill>
                      <a:prstDash val="solid"/>
                      <a:round/>
                      <a:headEnd type="none" w="med" len="med"/>
                      <a:tailEnd type="none" w="med" len="med"/>
                    </a:lnL>
                    <a:lnR w="3175" cap="flat" cmpd="sng" algn="ctr">
                      <a:solidFill>
                        <a:srgbClr val="0F0066"/>
                      </a:solidFill>
                      <a:prstDash val="solid"/>
                      <a:round/>
                      <a:headEnd type="none" w="med" len="med"/>
                      <a:tailEnd type="none" w="med" len="med"/>
                    </a:lnR>
                    <a:lnT w="3175" cap="flat" cmpd="sng" algn="ctr">
                      <a:solidFill>
                        <a:srgbClr val="0F0066"/>
                      </a:solidFill>
                      <a:prstDash val="solid"/>
                      <a:round/>
                      <a:headEnd type="none" w="med" len="med"/>
                      <a:tailEnd type="none" w="med" len="med"/>
                    </a:lnT>
                    <a:lnB w="3175" cap="flat" cmpd="sng" algn="ctr">
                      <a:solidFill>
                        <a:srgbClr val="0F0066"/>
                      </a:solidFill>
                      <a:prstDash val="solid"/>
                      <a:round/>
                      <a:headEnd type="none" w="med" len="med"/>
                      <a:tailEnd type="none" w="med" len="med"/>
                    </a:lnB>
                  </a:tcPr>
                </a:tc>
                <a:tc>
                  <a:txBody>
                    <a:bodyPr/>
                    <a:lstStyle/>
                    <a:p>
                      <a:pPr algn="ctr" fontAlgn="t"/>
                      <a:r>
                        <a:rPr lang="en-US" sz="800" b="0" i="0" u="none" strike="noStrike" dirty="0">
                          <a:solidFill>
                            <a:schemeClr val="bg1"/>
                          </a:solidFill>
                          <a:effectLst/>
                          <a:latin typeface="+mn-lt"/>
                        </a:rPr>
                        <a:t>EAA</a:t>
                      </a:r>
                    </a:p>
                  </a:txBody>
                  <a:tcPr marL="0" marR="0" marT="0" marB="0" anchor="ctr">
                    <a:lnL w="3175" cap="flat" cmpd="sng" algn="ctr">
                      <a:solidFill>
                        <a:srgbClr val="0F0066"/>
                      </a:solidFill>
                      <a:prstDash val="solid"/>
                      <a:round/>
                      <a:headEnd type="none" w="med" len="med"/>
                      <a:tailEnd type="none" w="med" len="med"/>
                    </a:lnL>
                    <a:lnR w="3175" cap="flat" cmpd="sng" algn="ctr">
                      <a:solidFill>
                        <a:srgbClr val="0F0066"/>
                      </a:solidFill>
                      <a:prstDash val="solid"/>
                      <a:round/>
                      <a:headEnd type="none" w="med" len="med"/>
                      <a:tailEnd type="none" w="med" len="med"/>
                    </a:lnR>
                    <a:lnT w="3175" cap="flat" cmpd="sng" algn="ctr">
                      <a:solidFill>
                        <a:srgbClr val="0F0066"/>
                      </a:solidFill>
                      <a:prstDash val="solid"/>
                      <a:round/>
                      <a:headEnd type="none" w="med" len="med"/>
                      <a:tailEnd type="none" w="med" len="med"/>
                    </a:lnT>
                    <a:lnB w="3175" cap="flat" cmpd="sng" algn="ctr">
                      <a:solidFill>
                        <a:srgbClr val="0F0066"/>
                      </a:solidFill>
                      <a:prstDash val="solid"/>
                      <a:round/>
                      <a:headEnd type="none" w="med" len="med"/>
                      <a:tailEnd type="none" w="med" len="med"/>
                    </a:lnB>
                  </a:tcPr>
                </a:tc>
                <a:tc>
                  <a:txBody>
                    <a:bodyPr/>
                    <a:lstStyle/>
                    <a:p>
                      <a:pPr algn="ctr" rtl="0" fontAlgn="ctr"/>
                      <a:r>
                        <a:rPr lang="en-US" sz="800" b="0" i="0" u="none" strike="noStrike" dirty="0">
                          <a:solidFill>
                            <a:schemeClr val="bg1"/>
                          </a:solidFill>
                          <a:effectLst/>
                          <a:latin typeface="+mn-lt"/>
                        </a:rPr>
                        <a:t>GIREVE</a:t>
                      </a:r>
                    </a:p>
                  </a:txBody>
                  <a:tcPr marL="0" marR="0" marT="0" marB="0" anchor="ctr">
                    <a:lnL w="3175" cap="flat" cmpd="sng" algn="ctr">
                      <a:solidFill>
                        <a:srgbClr val="0F0066"/>
                      </a:solidFill>
                      <a:prstDash val="solid"/>
                      <a:round/>
                      <a:headEnd type="none" w="med" len="med"/>
                      <a:tailEnd type="none" w="med" len="med"/>
                    </a:lnL>
                    <a:lnR w="3175" cap="flat" cmpd="sng" algn="ctr">
                      <a:solidFill>
                        <a:srgbClr val="0F0066"/>
                      </a:solidFill>
                      <a:prstDash val="solid"/>
                      <a:round/>
                      <a:headEnd type="none" w="med" len="med"/>
                      <a:tailEnd type="none" w="med" len="med"/>
                    </a:lnR>
                    <a:lnT w="3175" cap="flat" cmpd="sng" algn="ctr">
                      <a:solidFill>
                        <a:srgbClr val="0F0066"/>
                      </a:solidFill>
                      <a:prstDash val="solid"/>
                      <a:round/>
                      <a:headEnd type="none" w="med" len="med"/>
                      <a:tailEnd type="none" w="med" len="med"/>
                    </a:lnT>
                    <a:lnB w="3175" cap="flat" cmpd="sng" algn="ctr">
                      <a:solidFill>
                        <a:srgbClr val="0F0066"/>
                      </a:solidFill>
                      <a:prstDash val="solid"/>
                      <a:round/>
                      <a:headEnd type="none" w="med" len="med"/>
                      <a:tailEnd type="none" w="med" len="med"/>
                    </a:lnB>
                  </a:tcPr>
                </a:tc>
                <a:tc>
                  <a:txBody>
                    <a:bodyPr/>
                    <a:lstStyle/>
                    <a:p>
                      <a:pPr algn="ctr" fontAlgn="t"/>
                      <a:r>
                        <a:rPr lang="en-US" sz="800" b="0" i="0" u="none" strike="noStrike" dirty="0">
                          <a:solidFill>
                            <a:schemeClr val="bg1"/>
                          </a:solidFill>
                          <a:effectLst/>
                          <a:latin typeface="+mn-lt"/>
                        </a:rPr>
                        <a:t>11</a:t>
                      </a:r>
                    </a:p>
                  </a:txBody>
                  <a:tcPr marL="0" marR="0" marT="0" marB="0" anchor="ctr">
                    <a:lnL w="3175" cap="flat" cmpd="sng" algn="ctr">
                      <a:solidFill>
                        <a:srgbClr val="0F0066"/>
                      </a:solidFill>
                      <a:prstDash val="solid"/>
                      <a:round/>
                      <a:headEnd type="none" w="med" len="med"/>
                      <a:tailEnd type="none" w="med" len="med"/>
                    </a:lnL>
                    <a:lnR w="3175" cap="flat" cmpd="sng" algn="ctr">
                      <a:solidFill>
                        <a:srgbClr val="0F0066"/>
                      </a:solidFill>
                      <a:prstDash val="solid"/>
                      <a:round/>
                      <a:headEnd type="none" w="med" len="med"/>
                      <a:tailEnd type="none" w="med" len="med"/>
                    </a:lnR>
                    <a:lnT w="3175" cap="flat" cmpd="sng" algn="ctr">
                      <a:solidFill>
                        <a:srgbClr val="0F0066"/>
                      </a:solidFill>
                      <a:prstDash val="solid"/>
                      <a:round/>
                      <a:headEnd type="none" w="med" len="med"/>
                      <a:tailEnd type="none" w="med" len="med"/>
                    </a:lnT>
                    <a:lnB w="3175" cap="flat" cmpd="sng" algn="ctr">
                      <a:solidFill>
                        <a:srgbClr val="0F0066"/>
                      </a:solidFill>
                      <a:prstDash val="solid"/>
                      <a:round/>
                      <a:headEnd type="none" w="med" len="med"/>
                      <a:tailEnd type="none" w="med" len="med"/>
                    </a:lnB>
                  </a:tcPr>
                </a:tc>
                <a:tc>
                  <a:txBody>
                    <a:bodyPr/>
                    <a:lstStyle/>
                    <a:p>
                      <a:pPr algn="ctr" fontAlgn="t"/>
                      <a:r>
                        <a:rPr lang="en-US" sz="800" b="0" i="0" u="none" strike="noStrike" dirty="0">
                          <a:solidFill>
                            <a:schemeClr val="bg1"/>
                          </a:solidFill>
                          <a:effectLst/>
                          <a:latin typeface="+mn-lt"/>
                        </a:rPr>
                        <a:t>NL</a:t>
                      </a:r>
                    </a:p>
                  </a:txBody>
                  <a:tcPr marL="0" marR="0" marT="0" marB="0" anchor="ctr">
                    <a:lnL w="3175" cap="flat" cmpd="sng" algn="ctr">
                      <a:solidFill>
                        <a:srgbClr val="0F0066"/>
                      </a:solidFill>
                      <a:prstDash val="solid"/>
                      <a:round/>
                      <a:headEnd type="none" w="med" len="med"/>
                      <a:tailEnd type="none" w="med" len="med"/>
                    </a:lnL>
                    <a:lnR w="3175" cap="flat" cmpd="sng" algn="ctr">
                      <a:solidFill>
                        <a:srgbClr val="0F0066"/>
                      </a:solidFill>
                      <a:prstDash val="solid"/>
                      <a:round/>
                      <a:headEnd type="none" w="med" len="med"/>
                      <a:tailEnd type="none" w="med" len="med"/>
                    </a:lnR>
                    <a:lnT w="3175" cap="flat" cmpd="sng" algn="ctr">
                      <a:solidFill>
                        <a:srgbClr val="0F0066"/>
                      </a:solidFill>
                      <a:prstDash val="solid"/>
                      <a:round/>
                      <a:headEnd type="none" w="med" len="med"/>
                      <a:tailEnd type="none" w="med" len="med"/>
                    </a:lnT>
                    <a:lnB w="3175" cap="flat" cmpd="sng" algn="ctr">
                      <a:solidFill>
                        <a:srgbClr val="0F0066"/>
                      </a:solidFill>
                      <a:prstDash val="solid"/>
                      <a:round/>
                      <a:headEnd type="none" w="med" len="med"/>
                      <a:tailEnd type="none" w="med" len="med"/>
                    </a:lnB>
                  </a:tcPr>
                </a:tc>
                <a:tc>
                  <a:txBody>
                    <a:bodyPr/>
                    <a:lstStyle/>
                    <a:p>
                      <a:pPr algn="ctr" fontAlgn="t"/>
                      <a:r>
                        <a:rPr lang="en-US" sz="800" b="0" i="0" u="none" strike="noStrike" dirty="0">
                          <a:solidFill>
                            <a:schemeClr val="bg1"/>
                          </a:solidFill>
                          <a:effectLst/>
                          <a:latin typeface="+mn-lt"/>
                        </a:rPr>
                        <a:t>8</a:t>
                      </a:r>
                    </a:p>
                  </a:txBody>
                  <a:tcPr marL="0" marR="0" marT="0" marB="0" anchor="ctr">
                    <a:lnL w="3175" cap="flat" cmpd="sng" algn="ctr">
                      <a:solidFill>
                        <a:srgbClr val="0F0066"/>
                      </a:solidFill>
                      <a:prstDash val="solid"/>
                      <a:round/>
                      <a:headEnd type="none" w="med" len="med"/>
                      <a:tailEnd type="none" w="med" len="med"/>
                    </a:lnL>
                    <a:lnR w="3175" cap="flat" cmpd="sng" algn="ctr">
                      <a:solidFill>
                        <a:srgbClr val="0F0066"/>
                      </a:solidFill>
                      <a:prstDash val="solid"/>
                      <a:round/>
                      <a:headEnd type="none" w="med" len="med"/>
                      <a:tailEnd type="none" w="med" len="med"/>
                    </a:lnR>
                    <a:lnT w="3175" cap="flat" cmpd="sng" algn="ctr">
                      <a:solidFill>
                        <a:srgbClr val="0F0066"/>
                      </a:solidFill>
                      <a:prstDash val="solid"/>
                      <a:round/>
                      <a:headEnd type="none" w="med" len="med"/>
                      <a:tailEnd type="none" w="med" len="med"/>
                    </a:lnT>
                    <a:lnB w="3175" cap="flat" cmpd="sng" algn="ctr">
                      <a:solidFill>
                        <a:srgbClr val="0F0066"/>
                      </a:solidFill>
                      <a:prstDash val="solid"/>
                      <a:round/>
                      <a:headEnd type="none" w="med" len="med"/>
                      <a:tailEnd type="none" w="med" len="med"/>
                    </a:lnB>
                  </a:tcPr>
                </a:tc>
                <a:tc>
                  <a:txBody>
                    <a:bodyPr/>
                    <a:lstStyle/>
                    <a:p>
                      <a:pPr algn="ctr" fontAlgn="t"/>
                      <a:r>
                        <a:rPr lang="en-US" sz="800" b="0" i="0" u="none" strike="noStrike" dirty="0">
                          <a:solidFill>
                            <a:schemeClr val="bg1"/>
                          </a:solidFill>
                          <a:effectLst/>
                          <a:latin typeface="+mn-lt"/>
                        </a:rPr>
                        <a:t>50</a:t>
                      </a:r>
                    </a:p>
                  </a:txBody>
                  <a:tcPr marL="0" marR="0" marT="0" marB="0" anchor="ctr">
                    <a:lnL w="3175" cap="flat" cmpd="sng" algn="ctr">
                      <a:solidFill>
                        <a:srgbClr val="0F0066"/>
                      </a:solidFill>
                      <a:prstDash val="solid"/>
                      <a:round/>
                      <a:headEnd type="none" w="med" len="med"/>
                      <a:tailEnd type="none" w="med" len="med"/>
                    </a:lnL>
                    <a:lnR w="3175" cap="flat" cmpd="sng" algn="ctr">
                      <a:solidFill>
                        <a:srgbClr val="0F0066"/>
                      </a:solidFill>
                      <a:prstDash val="solid"/>
                      <a:round/>
                      <a:headEnd type="none" w="med" len="med"/>
                      <a:tailEnd type="none" w="med" len="med"/>
                    </a:lnR>
                    <a:lnT w="3175" cap="flat" cmpd="sng" algn="ctr">
                      <a:solidFill>
                        <a:srgbClr val="0F0066"/>
                      </a:solidFill>
                      <a:prstDash val="solid"/>
                      <a:round/>
                      <a:headEnd type="none" w="med" len="med"/>
                      <a:tailEnd type="none" w="med" len="med"/>
                    </a:lnT>
                    <a:lnB w="3175" cap="flat" cmpd="sng" algn="ctr">
                      <a:solidFill>
                        <a:srgbClr val="0F0066"/>
                      </a:solidFill>
                      <a:prstDash val="solid"/>
                      <a:round/>
                      <a:headEnd type="none" w="med" len="med"/>
                      <a:tailEnd type="none" w="med" len="med"/>
                    </a:lnB>
                  </a:tcPr>
                </a:tc>
                <a:tc>
                  <a:txBody>
                    <a:bodyPr/>
                    <a:lstStyle/>
                    <a:p>
                      <a:pPr algn="ctr" fontAlgn="t"/>
                      <a:r>
                        <a:rPr lang="en-US" sz="800" b="0" i="0" u="none" strike="noStrike" dirty="0">
                          <a:solidFill>
                            <a:schemeClr val="bg1"/>
                          </a:solidFill>
                          <a:effectLst/>
                          <a:latin typeface="+mn-lt"/>
                        </a:rPr>
                        <a:t>74580</a:t>
                      </a:r>
                    </a:p>
                  </a:txBody>
                  <a:tcPr marL="0" marR="0" marT="0" marB="0" anchor="ctr">
                    <a:lnL w="3175" cap="flat" cmpd="sng" algn="ctr">
                      <a:solidFill>
                        <a:srgbClr val="0F0066"/>
                      </a:solidFill>
                      <a:prstDash val="solid"/>
                      <a:round/>
                      <a:headEnd type="none" w="med" len="med"/>
                      <a:tailEnd type="none" w="med" len="med"/>
                    </a:lnL>
                    <a:lnR w="3175" cap="flat" cmpd="sng" algn="ctr">
                      <a:solidFill>
                        <a:srgbClr val="0F0066"/>
                      </a:solidFill>
                      <a:prstDash val="solid"/>
                      <a:round/>
                      <a:headEnd type="none" w="med" len="med"/>
                      <a:tailEnd type="none" w="med" len="med"/>
                    </a:lnR>
                    <a:lnT w="3175" cap="flat" cmpd="sng" algn="ctr">
                      <a:solidFill>
                        <a:srgbClr val="0F0066"/>
                      </a:solidFill>
                      <a:prstDash val="solid"/>
                      <a:round/>
                      <a:headEnd type="none" w="med" len="med"/>
                      <a:tailEnd type="none" w="med" len="med"/>
                    </a:lnT>
                    <a:lnB w="3175" cap="flat" cmpd="sng" algn="ctr">
                      <a:solidFill>
                        <a:srgbClr val="0F0066"/>
                      </a:solidFill>
                      <a:prstDash val="solid"/>
                      <a:round/>
                      <a:headEnd type="none" w="med" len="med"/>
                      <a:tailEnd type="none" w="med" len="med"/>
                    </a:lnB>
                  </a:tcPr>
                </a:tc>
                <a:tc>
                  <a:txBody>
                    <a:bodyPr/>
                    <a:lstStyle/>
                    <a:p>
                      <a:pPr algn="ctr" rtl="0" fontAlgn="ctr"/>
                      <a:r>
                        <a:rPr lang="en-US" sz="800" b="0" i="0" u="none" strike="noStrike" dirty="0">
                          <a:solidFill>
                            <a:schemeClr val="bg1"/>
                          </a:solidFill>
                          <a:effectLst/>
                          <a:latin typeface="+mn-lt"/>
                        </a:rPr>
                        <a:t>18</a:t>
                      </a:r>
                    </a:p>
                  </a:txBody>
                  <a:tcPr marL="0" marR="0" marT="0" marB="0" anchor="ctr">
                    <a:lnL w="3175" cap="flat" cmpd="sng" algn="ctr">
                      <a:solidFill>
                        <a:srgbClr val="0F0066"/>
                      </a:solidFill>
                      <a:prstDash val="solid"/>
                      <a:round/>
                      <a:headEnd type="none" w="med" len="med"/>
                      <a:tailEnd type="none" w="med" len="med"/>
                    </a:lnL>
                    <a:lnR w="3175" cap="flat" cmpd="sng" algn="ctr">
                      <a:solidFill>
                        <a:srgbClr val="0F0066"/>
                      </a:solidFill>
                      <a:prstDash val="solid"/>
                      <a:round/>
                      <a:headEnd type="none" w="med" len="med"/>
                      <a:tailEnd type="none" w="med" len="med"/>
                    </a:lnR>
                    <a:lnT w="3175" cap="flat" cmpd="sng" algn="ctr">
                      <a:solidFill>
                        <a:srgbClr val="0F0066"/>
                      </a:solidFill>
                      <a:prstDash val="solid"/>
                      <a:round/>
                      <a:headEnd type="none" w="med" len="med"/>
                      <a:tailEnd type="none" w="med" len="med"/>
                    </a:lnT>
                    <a:lnB w="3175" cap="flat" cmpd="sng" algn="ctr">
                      <a:solidFill>
                        <a:srgbClr val="0F0066"/>
                      </a:solidFill>
                      <a:prstDash val="solid"/>
                      <a:round/>
                      <a:headEnd type="none" w="med" len="med"/>
                      <a:tailEnd type="none" w="med" len="med"/>
                    </a:lnB>
                  </a:tcPr>
                </a:tc>
                <a:tc>
                  <a:txBody>
                    <a:bodyPr/>
                    <a:lstStyle/>
                    <a:p>
                      <a:pPr algn="ctr" fontAlgn="t"/>
                      <a:r>
                        <a:rPr lang="en-US" sz="800" b="0" i="0" u="none" strike="noStrike" dirty="0">
                          <a:solidFill>
                            <a:schemeClr val="bg1"/>
                          </a:solidFill>
                          <a:effectLst/>
                          <a:latin typeface="+mn-lt"/>
                        </a:rPr>
                        <a:t>22</a:t>
                      </a:r>
                    </a:p>
                  </a:txBody>
                  <a:tcPr marL="0" marR="0" marT="0" marB="0" anchor="ctr">
                    <a:lnL w="3175" cap="flat" cmpd="sng" algn="ctr">
                      <a:solidFill>
                        <a:srgbClr val="0F0066"/>
                      </a:solidFill>
                      <a:prstDash val="solid"/>
                      <a:round/>
                      <a:headEnd type="none" w="med" len="med"/>
                      <a:tailEnd type="none" w="med" len="med"/>
                    </a:lnL>
                    <a:lnR w="3175" cap="flat" cmpd="sng" algn="ctr">
                      <a:solidFill>
                        <a:srgbClr val="0F0066"/>
                      </a:solidFill>
                      <a:prstDash val="solid"/>
                      <a:round/>
                      <a:headEnd type="none" w="med" len="med"/>
                      <a:tailEnd type="none" w="med" len="med"/>
                    </a:lnR>
                    <a:lnT w="3175" cap="flat" cmpd="sng" algn="ctr">
                      <a:solidFill>
                        <a:srgbClr val="0F0066"/>
                      </a:solidFill>
                      <a:prstDash val="solid"/>
                      <a:round/>
                      <a:headEnd type="none" w="med" len="med"/>
                      <a:tailEnd type="none" w="med" len="med"/>
                    </a:lnT>
                    <a:lnB w="3175" cap="flat" cmpd="sng" algn="ctr">
                      <a:solidFill>
                        <a:srgbClr val="0F0066"/>
                      </a:solidFill>
                      <a:prstDash val="solid"/>
                      <a:round/>
                      <a:headEnd type="none" w="med" len="med"/>
                      <a:tailEnd type="none" w="med" len="med"/>
                    </a:lnB>
                  </a:tcPr>
                </a:tc>
                <a:tc>
                  <a:txBody>
                    <a:bodyPr/>
                    <a:lstStyle/>
                    <a:p>
                      <a:pPr algn="ctr" fontAlgn="t"/>
                      <a:r>
                        <a:rPr lang="en-US" sz="800" b="0" i="0" u="none" strike="noStrike" dirty="0">
                          <a:solidFill>
                            <a:schemeClr val="bg1"/>
                          </a:solidFill>
                          <a:effectLst/>
                          <a:latin typeface="+mn-lt"/>
                        </a:rPr>
                        <a:t>False</a:t>
                      </a:r>
                    </a:p>
                  </a:txBody>
                  <a:tcPr marL="0" marR="0" marT="0" marB="0" anchor="ctr">
                    <a:lnL w="3175" cap="flat" cmpd="sng" algn="ctr">
                      <a:solidFill>
                        <a:srgbClr val="0F0066"/>
                      </a:solidFill>
                      <a:prstDash val="solid"/>
                      <a:round/>
                      <a:headEnd type="none" w="med" len="med"/>
                      <a:tailEnd type="none" w="med" len="med"/>
                    </a:lnL>
                    <a:lnR w="3175" cap="flat" cmpd="sng" algn="ctr">
                      <a:solidFill>
                        <a:srgbClr val="0F0066"/>
                      </a:solidFill>
                      <a:prstDash val="solid"/>
                      <a:round/>
                      <a:headEnd type="none" w="med" len="med"/>
                      <a:tailEnd type="none" w="med" len="med"/>
                    </a:lnR>
                    <a:lnT w="3175" cap="flat" cmpd="sng" algn="ctr">
                      <a:solidFill>
                        <a:srgbClr val="0F0066"/>
                      </a:solidFill>
                      <a:prstDash val="solid"/>
                      <a:round/>
                      <a:headEnd type="none" w="med" len="med"/>
                      <a:tailEnd type="none" w="med" len="med"/>
                    </a:lnT>
                    <a:lnB w="3175" cap="flat" cmpd="sng" algn="ctr">
                      <a:solidFill>
                        <a:srgbClr val="0F0066"/>
                      </a:solidFill>
                      <a:prstDash val="solid"/>
                      <a:round/>
                      <a:headEnd type="none" w="med" len="med"/>
                      <a:tailEnd type="none" w="med" len="med"/>
                    </a:lnB>
                  </a:tcPr>
                </a:tc>
                <a:extLst>
                  <a:ext uri="{0D108BD9-81ED-4DB2-BD59-A6C34878D82A}">
                    <a16:rowId xmlns:a16="http://schemas.microsoft.com/office/drawing/2014/main" val="1632647308"/>
                  </a:ext>
                </a:extLst>
              </a:tr>
              <a:tr h="218360">
                <a:tc>
                  <a:txBody>
                    <a:bodyPr/>
                    <a:lstStyle/>
                    <a:p>
                      <a:pPr algn="ctr" rtl="0" fontAlgn="ctr"/>
                      <a:r>
                        <a:rPr lang="en-US" sz="800" b="0" i="0" u="none" strike="noStrike" dirty="0">
                          <a:solidFill>
                            <a:schemeClr val="bg1"/>
                          </a:solidFill>
                          <a:effectLst/>
                          <a:latin typeface="+mn-lt"/>
                        </a:rPr>
                        <a:t>84</a:t>
                      </a:r>
                    </a:p>
                  </a:txBody>
                  <a:tcPr marL="0" marR="0" marT="0" marB="0" anchor="ctr">
                    <a:lnL w="3175" cap="flat" cmpd="sng" algn="ctr">
                      <a:solidFill>
                        <a:srgbClr val="0F0066"/>
                      </a:solidFill>
                      <a:prstDash val="solid"/>
                      <a:round/>
                      <a:headEnd type="none" w="med" len="med"/>
                      <a:tailEnd type="none" w="med" len="med"/>
                    </a:lnL>
                    <a:lnR w="3175" cap="flat" cmpd="sng" algn="ctr">
                      <a:solidFill>
                        <a:srgbClr val="0F0066"/>
                      </a:solidFill>
                      <a:prstDash val="solid"/>
                      <a:round/>
                      <a:headEnd type="none" w="med" len="med"/>
                      <a:tailEnd type="none" w="med" len="med"/>
                    </a:lnR>
                    <a:lnT w="3175" cap="flat" cmpd="sng" algn="ctr">
                      <a:solidFill>
                        <a:srgbClr val="0F0066"/>
                      </a:solidFill>
                      <a:prstDash val="solid"/>
                      <a:round/>
                      <a:headEnd type="none" w="med" len="med"/>
                      <a:tailEnd type="none" w="med" len="med"/>
                    </a:lnT>
                    <a:lnB w="3175" cap="flat" cmpd="sng" algn="ctr">
                      <a:solidFill>
                        <a:srgbClr val="0F0066"/>
                      </a:solidFill>
                      <a:prstDash val="solid"/>
                      <a:round/>
                      <a:headEnd type="none" w="med" len="med"/>
                      <a:tailEnd type="none" w="med" len="med"/>
                    </a:lnB>
                  </a:tcPr>
                </a:tc>
                <a:tc>
                  <a:txBody>
                    <a:bodyPr/>
                    <a:lstStyle/>
                    <a:p>
                      <a:pPr algn="ctr" fontAlgn="t"/>
                      <a:r>
                        <a:rPr lang="en-US" sz="800" b="0" i="0" u="none" strike="noStrike" dirty="0">
                          <a:solidFill>
                            <a:schemeClr val="bg1"/>
                          </a:solidFill>
                          <a:effectLst/>
                          <a:latin typeface="+mn-lt"/>
                        </a:rPr>
                        <a:t>RFID CARD</a:t>
                      </a:r>
                    </a:p>
                  </a:txBody>
                  <a:tcPr marL="0" marR="0" marT="0" marB="0" anchor="ctr">
                    <a:lnL w="3175" cap="flat" cmpd="sng" algn="ctr">
                      <a:solidFill>
                        <a:srgbClr val="0F0066"/>
                      </a:solidFill>
                      <a:prstDash val="solid"/>
                      <a:round/>
                      <a:headEnd type="none" w="med" len="med"/>
                      <a:tailEnd type="none" w="med" len="med"/>
                    </a:lnL>
                    <a:lnR w="3175" cap="flat" cmpd="sng" algn="ctr">
                      <a:solidFill>
                        <a:srgbClr val="0F0066"/>
                      </a:solidFill>
                      <a:prstDash val="solid"/>
                      <a:round/>
                      <a:headEnd type="none" w="med" len="med"/>
                      <a:tailEnd type="none" w="med" len="med"/>
                    </a:lnR>
                    <a:lnT w="3175" cap="flat" cmpd="sng" algn="ctr">
                      <a:solidFill>
                        <a:srgbClr val="0F0066"/>
                      </a:solidFill>
                      <a:prstDash val="solid"/>
                      <a:round/>
                      <a:headEnd type="none" w="med" len="med"/>
                      <a:tailEnd type="none" w="med" len="med"/>
                    </a:lnT>
                    <a:lnB w="3175" cap="flat" cmpd="sng" algn="ctr">
                      <a:solidFill>
                        <a:srgbClr val="0F0066"/>
                      </a:solidFill>
                      <a:prstDash val="solid"/>
                      <a:round/>
                      <a:headEnd type="none" w="med" len="med"/>
                      <a:tailEnd type="none" w="med" len="med"/>
                    </a:lnB>
                  </a:tcPr>
                </a:tc>
                <a:tc>
                  <a:txBody>
                    <a:bodyPr/>
                    <a:lstStyle/>
                    <a:p>
                      <a:pPr algn="ctr" rtl="0" fontAlgn="ctr"/>
                      <a:r>
                        <a:rPr lang="en-US" sz="800" b="0" i="0" u="none" strike="noStrike" dirty="0">
                          <a:solidFill>
                            <a:schemeClr val="bg1"/>
                          </a:solidFill>
                          <a:effectLst/>
                          <a:latin typeface="+mn-lt"/>
                        </a:rPr>
                        <a:t>8.53</a:t>
                      </a:r>
                    </a:p>
                  </a:txBody>
                  <a:tcPr marL="0" marR="0" marT="0" marB="0" anchor="ctr">
                    <a:lnL w="3175" cap="flat" cmpd="sng" algn="ctr">
                      <a:solidFill>
                        <a:srgbClr val="0F0066"/>
                      </a:solidFill>
                      <a:prstDash val="solid"/>
                      <a:round/>
                      <a:headEnd type="none" w="med" len="med"/>
                      <a:tailEnd type="none" w="med" len="med"/>
                    </a:lnL>
                    <a:lnR w="3175" cap="flat" cmpd="sng" algn="ctr">
                      <a:solidFill>
                        <a:srgbClr val="0F0066"/>
                      </a:solidFill>
                      <a:prstDash val="solid"/>
                      <a:round/>
                      <a:headEnd type="none" w="med" len="med"/>
                      <a:tailEnd type="none" w="med" len="med"/>
                    </a:lnR>
                    <a:lnT w="3175" cap="flat" cmpd="sng" algn="ctr">
                      <a:solidFill>
                        <a:srgbClr val="0F0066"/>
                      </a:solidFill>
                      <a:prstDash val="solid"/>
                      <a:round/>
                      <a:headEnd type="none" w="med" len="med"/>
                      <a:tailEnd type="none" w="med" len="med"/>
                    </a:lnT>
                    <a:lnB w="3175" cap="flat" cmpd="sng" algn="ctr">
                      <a:solidFill>
                        <a:srgbClr val="0F0066"/>
                      </a:solidFill>
                      <a:prstDash val="solid"/>
                      <a:round/>
                      <a:headEnd type="none" w="med" len="med"/>
                      <a:tailEnd type="none" w="med" len="med"/>
                    </a:lnB>
                  </a:tcPr>
                </a:tc>
                <a:tc>
                  <a:txBody>
                    <a:bodyPr/>
                    <a:lstStyle/>
                    <a:p>
                      <a:pPr algn="ctr" rtl="0" fontAlgn="ctr"/>
                      <a:r>
                        <a:rPr lang="en-US" sz="800" b="0" i="0" u="none" strike="noStrike" dirty="0">
                          <a:solidFill>
                            <a:schemeClr val="bg1"/>
                          </a:solidFill>
                          <a:effectLst/>
                          <a:latin typeface="+mn-lt"/>
                        </a:rPr>
                        <a:t>Small</a:t>
                      </a:r>
                    </a:p>
                  </a:txBody>
                  <a:tcPr marL="0" marR="0" marT="0" marB="0" anchor="ctr">
                    <a:lnL w="3175" cap="flat" cmpd="sng" algn="ctr">
                      <a:solidFill>
                        <a:srgbClr val="0F0066"/>
                      </a:solidFill>
                      <a:prstDash val="solid"/>
                      <a:round/>
                      <a:headEnd type="none" w="med" len="med"/>
                      <a:tailEnd type="none" w="med" len="med"/>
                    </a:lnL>
                    <a:lnR w="3175" cap="flat" cmpd="sng" algn="ctr">
                      <a:solidFill>
                        <a:srgbClr val="0F0066"/>
                      </a:solidFill>
                      <a:prstDash val="solid"/>
                      <a:round/>
                      <a:headEnd type="none" w="med" len="med"/>
                      <a:tailEnd type="none" w="med" len="med"/>
                    </a:lnR>
                    <a:lnT w="3175" cap="flat" cmpd="sng" algn="ctr">
                      <a:solidFill>
                        <a:srgbClr val="0F0066"/>
                      </a:solidFill>
                      <a:prstDash val="solid"/>
                      <a:round/>
                      <a:headEnd type="none" w="med" len="med"/>
                      <a:tailEnd type="none" w="med" len="med"/>
                    </a:lnT>
                    <a:lnB w="3175" cap="flat" cmpd="sng" algn="ctr">
                      <a:solidFill>
                        <a:srgbClr val="0F0066"/>
                      </a:solidFill>
                      <a:prstDash val="solid"/>
                      <a:round/>
                      <a:headEnd type="none" w="med" len="med"/>
                      <a:tailEnd type="none" w="med" len="med"/>
                    </a:lnB>
                  </a:tcPr>
                </a:tc>
                <a:tc>
                  <a:txBody>
                    <a:bodyPr/>
                    <a:lstStyle/>
                    <a:p>
                      <a:pPr algn="ctr" fontAlgn="t"/>
                      <a:r>
                        <a:rPr lang="en-US" sz="800" b="0" i="0" u="none" strike="noStrike" dirty="0">
                          <a:solidFill>
                            <a:schemeClr val="bg1"/>
                          </a:solidFill>
                          <a:effectLst/>
                          <a:latin typeface="+mn-lt"/>
                        </a:rPr>
                        <a:t>59</a:t>
                      </a:r>
                    </a:p>
                  </a:txBody>
                  <a:tcPr marL="0" marR="0" marT="0" marB="0" anchor="ctr">
                    <a:lnL w="3175" cap="flat" cmpd="sng" algn="ctr">
                      <a:solidFill>
                        <a:srgbClr val="0F0066"/>
                      </a:solidFill>
                      <a:prstDash val="solid"/>
                      <a:round/>
                      <a:headEnd type="none" w="med" len="med"/>
                      <a:tailEnd type="none" w="med" len="med"/>
                    </a:lnL>
                    <a:lnR w="3175" cap="flat" cmpd="sng" algn="ctr">
                      <a:solidFill>
                        <a:srgbClr val="0F0066"/>
                      </a:solidFill>
                      <a:prstDash val="solid"/>
                      <a:round/>
                      <a:headEnd type="none" w="med" len="med"/>
                      <a:tailEnd type="none" w="med" len="med"/>
                    </a:lnR>
                    <a:lnT w="3175" cap="flat" cmpd="sng" algn="ctr">
                      <a:solidFill>
                        <a:srgbClr val="0F0066"/>
                      </a:solidFill>
                      <a:prstDash val="solid"/>
                      <a:round/>
                      <a:headEnd type="none" w="med" len="med"/>
                      <a:tailEnd type="none" w="med" len="med"/>
                    </a:lnT>
                    <a:lnB w="3175" cap="flat" cmpd="sng" algn="ctr">
                      <a:solidFill>
                        <a:srgbClr val="0F0066"/>
                      </a:solidFill>
                      <a:prstDash val="solid"/>
                      <a:round/>
                      <a:headEnd type="none" w="med" len="med"/>
                      <a:tailEnd type="none" w="med" len="med"/>
                    </a:lnB>
                  </a:tcPr>
                </a:tc>
                <a:tc>
                  <a:txBody>
                    <a:bodyPr/>
                    <a:lstStyle/>
                    <a:p>
                      <a:pPr algn="ctr" fontAlgn="t"/>
                      <a:r>
                        <a:rPr lang="en-US" sz="800" b="0" i="0" u="none" strike="noStrike" dirty="0">
                          <a:solidFill>
                            <a:schemeClr val="bg1"/>
                          </a:solidFill>
                          <a:effectLst/>
                          <a:latin typeface="+mn-lt"/>
                        </a:rPr>
                        <a:t>65</a:t>
                      </a:r>
                    </a:p>
                  </a:txBody>
                  <a:tcPr marL="0" marR="0" marT="0" marB="0" anchor="ctr">
                    <a:lnL w="3175" cap="flat" cmpd="sng" algn="ctr">
                      <a:solidFill>
                        <a:srgbClr val="0F0066"/>
                      </a:solidFill>
                      <a:prstDash val="solid"/>
                      <a:round/>
                      <a:headEnd type="none" w="med" len="med"/>
                      <a:tailEnd type="none" w="med" len="med"/>
                    </a:lnL>
                    <a:lnR w="3175" cap="flat" cmpd="sng" algn="ctr">
                      <a:solidFill>
                        <a:srgbClr val="0F0066"/>
                      </a:solidFill>
                      <a:prstDash val="solid"/>
                      <a:round/>
                      <a:headEnd type="none" w="med" len="med"/>
                      <a:tailEnd type="none" w="med" len="med"/>
                    </a:lnR>
                    <a:lnT w="3175" cap="flat" cmpd="sng" algn="ctr">
                      <a:solidFill>
                        <a:srgbClr val="0F0066"/>
                      </a:solidFill>
                      <a:prstDash val="solid"/>
                      <a:round/>
                      <a:headEnd type="none" w="med" len="med"/>
                      <a:tailEnd type="none" w="med" len="med"/>
                    </a:lnT>
                    <a:lnB w="3175" cap="flat" cmpd="sng" algn="ctr">
                      <a:solidFill>
                        <a:srgbClr val="0F0066"/>
                      </a:solidFill>
                      <a:prstDash val="solid"/>
                      <a:round/>
                      <a:headEnd type="none" w="med" len="med"/>
                      <a:tailEnd type="none" w="med" len="med"/>
                    </a:lnB>
                  </a:tcPr>
                </a:tc>
                <a:tc>
                  <a:txBody>
                    <a:bodyPr/>
                    <a:lstStyle/>
                    <a:p>
                      <a:pPr algn="ctr" fontAlgn="t"/>
                      <a:r>
                        <a:rPr lang="en-US" sz="800" b="0" i="0" u="none" strike="noStrike" dirty="0">
                          <a:solidFill>
                            <a:schemeClr val="bg1"/>
                          </a:solidFill>
                          <a:effectLst/>
                          <a:latin typeface="+mn-lt"/>
                        </a:rPr>
                        <a:t>853</a:t>
                      </a:r>
                    </a:p>
                  </a:txBody>
                  <a:tcPr marL="0" marR="0" marT="0" marB="0" anchor="ctr">
                    <a:lnL w="3175" cap="flat" cmpd="sng" algn="ctr">
                      <a:solidFill>
                        <a:srgbClr val="0F0066"/>
                      </a:solidFill>
                      <a:prstDash val="solid"/>
                      <a:round/>
                      <a:headEnd type="none" w="med" len="med"/>
                      <a:tailEnd type="none" w="med" len="med"/>
                    </a:lnL>
                    <a:lnR w="3175" cap="flat" cmpd="sng" algn="ctr">
                      <a:solidFill>
                        <a:srgbClr val="0F0066"/>
                      </a:solidFill>
                      <a:prstDash val="solid"/>
                      <a:round/>
                      <a:headEnd type="none" w="med" len="med"/>
                      <a:tailEnd type="none" w="med" len="med"/>
                    </a:lnR>
                    <a:lnT w="3175" cap="flat" cmpd="sng" algn="ctr">
                      <a:solidFill>
                        <a:srgbClr val="0F0066"/>
                      </a:solidFill>
                      <a:prstDash val="solid"/>
                      <a:round/>
                      <a:headEnd type="none" w="med" len="med"/>
                      <a:tailEnd type="none" w="med" len="med"/>
                    </a:lnT>
                    <a:lnB w="3175" cap="flat" cmpd="sng" algn="ctr">
                      <a:solidFill>
                        <a:srgbClr val="0F0066"/>
                      </a:solidFill>
                      <a:prstDash val="solid"/>
                      <a:round/>
                      <a:headEnd type="none" w="med" len="med"/>
                      <a:tailEnd type="none" w="med" len="med"/>
                    </a:lnB>
                  </a:tcPr>
                </a:tc>
                <a:tc>
                  <a:txBody>
                    <a:bodyPr/>
                    <a:lstStyle/>
                    <a:p>
                      <a:pPr algn="ctr" fontAlgn="t"/>
                      <a:r>
                        <a:rPr lang="en-US" sz="800" b="0" i="0" u="none" strike="noStrike" dirty="0">
                          <a:solidFill>
                            <a:schemeClr val="bg1"/>
                          </a:solidFill>
                          <a:effectLst/>
                          <a:latin typeface="+mn-lt"/>
                        </a:rPr>
                        <a:t>IONITY</a:t>
                      </a:r>
                    </a:p>
                  </a:txBody>
                  <a:tcPr marL="0" marR="0" marT="0" marB="0" anchor="ctr">
                    <a:lnL w="3175" cap="flat" cmpd="sng" algn="ctr">
                      <a:solidFill>
                        <a:srgbClr val="0F0066"/>
                      </a:solidFill>
                      <a:prstDash val="solid"/>
                      <a:round/>
                      <a:headEnd type="none" w="med" len="med"/>
                      <a:tailEnd type="none" w="med" len="med"/>
                    </a:lnL>
                    <a:lnR w="3175" cap="flat" cmpd="sng" algn="ctr">
                      <a:solidFill>
                        <a:srgbClr val="0F0066"/>
                      </a:solidFill>
                      <a:prstDash val="solid"/>
                      <a:round/>
                      <a:headEnd type="none" w="med" len="med"/>
                      <a:tailEnd type="none" w="med" len="med"/>
                    </a:lnR>
                    <a:lnT w="3175" cap="flat" cmpd="sng" algn="ctr">
                      <a:solidFill>
                        <a:srgbClr val="0F0066"/>
                      </a:solidFill>
                      <a:prstDash val="solid"/>
                      <a:round/>
                      <a:headEnd type="none" w="med" len="med"/>
                      <a:tailEnd type="none" w="med" len="med"/>
                    </a:lnT>
                    <a:lnB w="3175" cap="flat" cmpd="sng" algn="ctr">
                      <a:solidFill>
                        <a:srgbClr val="0F0066"/>
                      </a:solidFill>
                      <a:prstDash val="solid"/>
                      <a:round/>
                      <a:headEnd type="none" w="med" len="med"/>
                      <a:tailEnd type="none" w="med" len="med"/>
                    </a:lnB>
                  </a:tcPr>
                </a:tc>
                <a:tc>
                  <a:txBody>
                    <a:bodyPr/>
                    <a:lstStyle/>
                    <a:p>
                      <a:pPr algn="ctr" fontAlgn="t"/>
                      <a:r>
                        <a:rPr lang="en-US" sz="800" b="0" i="0" u="none" strike="noStrike" dirty="0">
                          <a:solidFill>
                            <a:schemeClr val="bg1"/>
                          </a:solidFill>
                          <a:effectLst/>
                          <a:latin typeface="+mn-lt"/>
                        </a:rPr>
                        <a:t>OCPI</a:t>
                      </a:r>
                    </a:p>
                  </a:txBody>
                  <a:tcPr marL="0" marR="0" marT="0" marB="0" anchor="ctr">
                    <a:lnL w="3175" cap="flat" cmpd="sng" algn="ctr">
                      <a:solidFill>
                        <a:srgbClr val="0F0066"/>
                      </a:solidFill>
                      <a:prstDash val="solid"/>
                      <a:round/>
                      <a:headEnd type="none" w="med" len="med"/>
                      <a:tailEnd type="none" w="med" len="med"/>
                    </a:lnL>
                    <a:lnR w="3175" cap="flat" cmpd="sng" algn="ctr">
                      <a:solidFill>
                        <a:srgbClr val="0F0066"/>
                      </a:solidFill>
                      <a:prstDash val="solid"/>
                      <a:round/>
                      <a:headEnd type="none" w="med" len="med"/>
                      <a:tailEnd type="none" w="med" len="med"/>
                    </a:lnR>
                    <a:lnT w="3175" cap="flat" cmpd="sng" algn="ctr">
                      <a:solidFill>
                        <a:srgbClr val="0F0066"/>
                      </a:solidFill>
                      <a:prstDash val="solid"/>
                      <a:round/>
                      <a:headEnd type="none" w="med" len="med"/>
                      <a:tailEnd type="none" w="med" len="med"/>
                    </a:lnT>
                    <a:lnB w="3175" cap="flat" cmpd="sng" algn="ctr">
                      <a:solidFill>
                        <a:srgbClr val="0F0066"/>
                      </a:solidFill>
                      <a:prstDash val="solid"/>
                      <a:round/>
                      <a:headEnd type="none" w="med" len="med"/>
                      <a:tailEnd type="none" w="med" len="med"/>
                    </a:lnB>
                  </a:tcPr>
                </a:tc>
                <a:tc>
                  <a:txBody>
                    <a:bodyPr/>
                    <a:lstStyle/>
                    <a:p>
                      <a:pPr algn="ctr" fontAlgn="t"/>
                      <a:r>
                        <a:rPr lang="en-US" sz="800" b="0" i="0" u="none" strike="noStrike" dirty="0">
                          <a:solidFill>
                            <a:schemeClr val="bg1"/>
                          </a:solidFill>
                          <a:effectLst/>
                          <a:latin typeface="+mn-lt"/>
                        </a:rPr>
                        <a:t>350</a:t>
                      </a:r>
                    </a:p>
                  </a:txBody>
                  <a:tcPr marL="0" marR="0" marT="0" marB="0" anchor="ctr">
                    <a:lnL w="3175" cap="flat" cmpd="sng" algn="ctr">
                      <a:solidFill>
                        <a:srgbClr val="0F0066"/>
                      </a:solidFill>
                      <a:prstDash val="solid"/>
                      <a:round/>
                      <a:headEnd type="none" w="med" len="med"/>
                      <a:tailEnd type="none" w="med" len="med"/>
                    </a:lnL>
                    <a:lnR w="3175" cap="flat" cmpd="sng" algn="ctr">
                      <a:solidFill>
                        <a:srgbClr val="0F0066"/>
                      </a:solidFill>
                      <a:prstDash val="solid"/>
                      <a:round/>
                      <a:headEnd type="none" w="med" len="med"/>
                      <a:tailEnd type="none" w="med" len="med"/>
                    </a:lnR>
                    <a:lnT w="3175" cap="flat" cmpd="sng" algn="ctr">
                      <a:solidFill>
                        <a:srgbClr val="0F0066"/>
                      </a:solidFill>
                      <a:prstDash val="solid"/>
                      <a:round/>
                      <a:headEnd type="none" w="med" len="med"/>
                      <a:tailEnd type="none" w="med" len="med"/>
                    </a:lnT>
                    <a:lnB w="3175" cap="flat" cmpd="sng" algn="ctr">
                      <a:solidFill>
                        <a:srgbClr val="0F0066"/>
                      </a:solidFill>
                      <a:prstDash val="solid"/>
                      <a:round/>
                      <a:headEnd type="none" w="med" len="med"/>
                      <a:tailEnd type="none" w="med" len="med"/>
                    </a:lnB>
                  </a:tcPr>
                </a:tc>
                <a:tc>
                  <a:txBody>
                    <a:bodyPr/>
                    <a:lstStyle/>
                    <a:p>
                      <a:pPr algn="ctr" fontAlgn="t"/>
                      <a:r>
                        <a:rPr lang="en-US" sz="800" b="0" i="0" u="none" strike="noStrike" dirty="0">
                          <a:solidFill>
                            <a:schemeClr val="bg1"/>
                          </a:solidFill>
                          <a:effectLst/>
                          <a:latin typeface="+mn-lt"/>
                        </a:rPr>
                        <a:t>DE</a:t>
                      </a:r>
                    </a:p>
                  </a:txBody>
                  <a:tcPr marL="0" marR="0" marT="0" marB="0" anchor="ctr">
                    <a:lnL w="3175" cap="flat" cmpd="sng" algn="ctr">
                      <a:solidFill>
                        <a:srgbClr val="0F0066"/>
                      </a:solidFill>
                      <a:prstDash val="solid"/>
                      <a:round/>
                      <a:headEnd type="none" w="med" len="med"/>
                      <a:tailEnd type="none" w="med" len="med"/>
                    </a:lnL>
                    <a:lnR w="3175" cap="flat" cmpd="sng" algn="ctr">
                      <a:solidFill>
                        <a:srgbClr val="0F0066"/>
                      </a:solidFill>
                      <a:prstDash val="solid"/>
                      <a:round/>
                      <a:headEnd type="none" w="med" len="med"/>
                      <a:tailEnd type="none" w="med" len="med"/>
                    </a:lnR>
                    <a:lnT w="3175" cap="flat" cmpd="sng" algn="ctr">
                      <a:solidFill>
                        <a:srgbClr val="0F0066"/>
                      </a:solidFill>
                      <a:prstDash val="solid"/>
                      <a:round/>
                      <a:headEnd type="none" w="med" len="med"/>
                      <a:tailEnd type="none" w="med" len="med"/>
                    </a:lnT>
                    <a:lnB w="3175" cap="flat" cmpd="sng" algn="ctr">
                      <a:solidFill>
                        <a:srgbClr val="0F0066"/>
                      </a:solidFill>
                      <a:prstDash val="solid"/>
                      <a:round/>
                      <a:headEnd type="none" w="med" len="med"/>
                      <a:tailEnd type="none" w="med" len="med"/>
                    </a:lnB>
                  </a:tcPr>
                </a:tc>
                <a:tc>
                  <a:txBody>
                    <a:bodyPr/>
                    <a:lstStyle/>
                    <a:p>
                      <a:pPr algn="ctr" fontAlgn="t"/>
                      <a:r>
                        <a:rPr lang="en-US" sz="800" b="0" i="0" u="none" strike="noStrike" dirty="0">
                          <a:solidFill>
                            <a:schemeClr val="bg1"/>
                          </a:solidFill>
                          <a:effectLst/>
                          <a:latin typeface="+mn-lt"/>
                        </a:rPr>
                        <a:t>15</a:t>
                      </a:r>
                    </a:p>
                  </a:txBody>
                  <a:tcPr marL="0" marR="0" marT="0" marB="0" anchor="ctr">
                    <a:lnL w="3175" cap="flat" cmpd="sng" algn="ctr">
                      <a:solidFill>
                        <a:srgbClr val="0F0066"/>
                      </a:solidFill>
                      <a:prstDash val="solid"/>
                      <a:round/>
                      <a:headEnd type="none" w="med" len="med"/>
                      <a:tailEnd type="none" w="med" len="med"/>
                    </a:lnL>
                    <a:lnR w="3175" cap="flat" cmpd="sng" algn="ctr">
                      <a:solidFill>
                        <a:srgbClr val="0F0066"/>
                      </a:solidFill>
                      <a:prstDash val="solid"/>
                      <a:round/>
                      <a:headEnd type="none" w="med" len="med"/>
                      <a:tailEnd type="none" w="med" len="med"/>
                    </a:lnR>
                    <a:lnT w="3175" cap="flat" cmpd="sng" algn="ctr">
                      <a:solidFill>
                        <a:srgbClr val="0F0066"/>
                      </a:solidFill>
                      <a:prstDash val="solid"/>
                      <a:round/>
                      <a:headEnd type="none" w="med" len="med"/>
                      <a:tailEnd type="none" w="med" len="med"/>
                    </a:lnT>
                    <a:lnB w="3175" cap="flat" cmpd="sng" algn="ctr">
                      <a:solidFill>
                        <a:srgbClr val="0F0066"/>
                      </a:solidFill>
                      <a:prstDash val="solid"/>
                      <a:round/>
                      <a:headEnd type="none" w="med" len="med"/>
                      <a:tailEnd type="none" w="med" len="med"/>
                    </a:lnB>
                  </a:tcPr>
                </a:tc>
                <a:tc>
                  <a:txBody>
                    <a:bodyPr/>
                    <a:lstStyle/>
                    <a:p>
                      <a:pPr algn="ctr" fontAlgn="t"/>
                      <a:r>
                        <a:rPr lang="en-US" sz="800" b="0" i="0" u="none" strike="noStrike" dirty="0">
                          <a:solidFill>
                            <a:schemeClr val="bg1"/>
                          </a:solidFill>
                          <a:effectLst/>
                          <a:latin typeface="+mn-lt"/>
                        </a:rPr>
                        <a:t>10</a:t>
                      </a:r>
                    </a:p>
                  </a:txBody>
                  <a:tcPr marL="0" marR="0" marT="0" marB="0" anchor="ctr">
                    <a:lnL w="3175" cap="flat" cmpd="sng" algn="ctr">
                      <a:solidFill>
                        <a:srgbClr val="0F0066"/>
                      </a:solidFill>
                      <a:prstDash val="solid"/>
                      <a:round/>
                      <a:headEnd type="none" w="med" len="med"/>
                      <a:tailEnd type="none" w="med" len="med"/>
                    </a:lnL>
                    <a:lnR w="3175" cap="flat" cmpd="sng" algn="ctr">
                      <a:solidFill>
                        <a:srgbClr val="0F0066"/>
                      </a:solidFill>
                      <a:prstDash val="solid"/>
                      <a:round/>
                      <a:headEnd type="none" w="med" len="med"/>
                      <a:tailEnd type="none" w="med" len="med"/>
                    </a:lnR>
                    <a:lnT w="3175" cap="flat" cmpd="sng" algn="ctr">
                      <a:solidFill>
                        <a:srgbClr val="0F0066"/>
                      </a:solidFill>
                      <a:prstDash val="solid"/>
                      <a:round/>
                      <a:headEnd type="none" w="med" len="med"/>
                      <a:tailEnd type="none" w="med" len="med"/>
                    </a:lnT>
                    <a:lnB w="3175" cap="flat" cmpd="sng" algn="ctr">
                      <a:solidFill>
                        <a:srgbClr val="0F0066"/>
                      </a:solidFill>
                      <a:prstDash val="solid"/>
                      <a:round/>
                      <a:headEnd type="none" w="med" len="med"/>
                      <a:tailEnd type="none" w="med" len="med"/>
                    </a:lnB>
                  </a:tcPr>
                </a:tc>
                <a:tc>
                  <a:txBody>
                    <a:bodyPr/>
                    <a:lstStyle/>
                    <a:p>
                      <a:pPr algn="ctr" fontAlgn="t"/>
                      <a:r>
                        <a:rPr lang="en-US" sz="800" b="0" i="0" u="none" strike="noStrike" dirty="0">
                          <a:solidFill>
                            <a:schemeClr val="bg1"/>
                          </a:solidFill>
                          <a:effectLst/>
                          <a:latin typeface="+mn-lt"/>
                        </a:rPr>
                        <a:t>15036</a:t>
                      </a:r>
                    </a:p>
                  </a:txBody>
                  <a:tcPr marL="0" marR="0" marT="0" marB="0" anchor="ctr">
                    <a:lnL w="3175" cap="flat" cmpd="sng" algn="ctr">
                      <a:solidFill>
                        <a:srgbClr val="0F0066"/>
                      </a:solidFill>
                      <a:prstDash val="solid"/>
                      <a:round/>
                      <a:headEnd type="none" w="med" len="med"/>
                      <a:tailEnd type="none" w="med" len="med"/>
                    </a:lnL>
                    <a:lnR w="3175" cap="flat" cmpd="sng" algn="ctr">
                      <a:solidFill>
                        <a:srgbClr val="0F0066"/>
                      </a:solidFill>
                      <a:prstDash val="solid"/>
                      <a:round/>
                      <a:headEnd type="none" w="med" len="med"/>
                      <a:tailEnd type="none" w="med" len="med"/>
                    </a:lnR>
                    <a:lnT w="3175" cap="flat" cmpd="sng" algn="ctr">
                      <a:solidFill>
                        <a:srgbClr val="0F0066"/>
                      </a:solidFill>
                      <a:prstDash val="solid"/>
                      <a:round/>
                      <a:headEnd type="none" w="med" len="med"/>
                      <a:tailEnd type="none" w="med" len="med"/>
                    </a:lnT>
                    <a:lnB w="3175" cap="flat" cmpd="sng" algn="ctr">
                      <a:solidFill>
                        <a:srgbClr val="0F0066"/>
                      </a:solidFill>
                      <a:prstDash val="solid"/>
                      <a:round/>
                      <a:headEnd type="none" w="med" len="med"/>
                      <a:tailEnd type="none" w="med" len="med"/>
                    </a:lnB>
                  </a:tcPr>
                </a:tc>
                <a:tc>
                  <a:txBody>
                    <a:bodyPr/>
                    <a:lstStyle/>
                    <a:p>
                      <a:pPr algn="ctr" fontAlgn="t"/>
                      <a:r>
                        <a:rPr lang="en-US" sz="800" b="0" i="0" u="none" strike="noStrike" dirty="0">
                          <a:solidFill>
                            <a:schemeClr val="bg1"/>
                          </a:solidFill>
                          <a:effectLst/>
                          <a:latin typeface="+mn-lt"/>
                        </a:rPr>
                        <a:t>68</a:t>
                      </a:r>
                    </a:p>
                  </a:txBody>
                  <a:tcPr marL="0" marR="0" marT="0" marB="0" anchor="ctr">
                    <a:lnL w="3175" cap="flat" cmpd="sng" algn="ctr">
                      <a:solidFill>
                        <a:srgbClr val="0F0066"/>
                      </a:solidFill>
                      <a:prstDash val="solid"/>
                      <a:round/>
                      <a:headEnd type="none" w="med" len="med"/>
                      <a:tailEnd type="none" w="med" len="med"/>
                    </a:lnL>
                    <a:lnR w="3175" cap="flat" cmpd="sng" algn="ctr">
                      <a:solidFill>
                        <a:srgbClr val="0F0066"/>
                      </a:solidFill>
                      <a:prstDash val="solid"/>
                      <a:round/>
                      <a:headEnd type="none" w="med" len="med"/>
                      <a:tailEnd type="none" w="med" len="med"/>
                    </a:lnR>
                    <a:lnT w="3175" cap="flat" cmpd="sng" algn="ctr">
                      <a:solidFill>
                        <a:srgbClr val="0F0066"/>
                      </a:solidFill>
                      <a:prstDash val="solid"/>
                      <a:round/>
                      <a:headEnd type="none" w="med" len="med"/>
                      <a:tailEnd type="none" w="med" len="med"/>
                    </a:lnT>
                    <a:lnB w="3175" cap="flat" cmpd="sng" algn="ctr">
                      <a:solidFill>
                        <a:srgbClr val="0F0066"/>
                      </a:solidFill>
                      <a:prstDash val="solid"/>
                      <a:round/>
                      <a:headEnd type="none" w="med" len="med"/>
                      <a:tailEnd type="none" w="med" len="med"/>
                    </a:lnB>
                  </a:tcPr>
                </a:tc>
                <a:tc>
                  <a:txBody>
                    <a:bodyPr/>
                    <a:lstStyle/>
                    <a:p>
                      <a:pPr algn="ctr" rtl="0" fontAlgn="ctr"/>
                      <a:r>
                        <a:rPr lang="en-US" sz="800" b="0" i="0" u="none" strike="noStrike" dirty="0">
                          <a:solidFill>
                            <a:schemeClr val="bg1"/>
                          </a:solidFill>
                          <a:effectLst/>
                          <a:latin typeface="+mn-lt"/>
                        </a:rPr>
                        <a:t>12</a:t>
                      </a:r>
                    </a:p>
                  </a:txBody>
                  <a:tcPr marL="0" marR="0" marT="0" marB="0" anchor="ctr">
                    <a:lnL w="3175" cap="flat" cmpd="sng" algn="ctr">
                      <a:solidFill>
                        <a:srgbClr val="0F0066"/>
                      </a:solidFill>
                      <a:prstDash val="solid"/>
                      <a:round/>
                      <a:headEnd type="none" w="med" len="med"/>
                      <a:tailEnd type="none" w="med" len="med"/>
                    </a:lnL>
                    <a:lnR w="3175" cap="flat" cmpd="sng" algn="ctr">
                      <a:solidFill>
                        <a:srgbClr val="0F0066"/>
                      </a:solidFill>
                      <a:prstDash val="solid"/>
                      <a:round/>
                      <a:headEnd type="none" w="med" len="med"/>
                      <a:tailEnd type="none" w="med" len="med"/>
                    </a:lnR>
                    <a:lnT w="3175" cap="flat" cmpd="sng" algn="ctr">
                      <a:solidFill>
                        <a:srgbClr val="0F0066"/>
                      </a:solidFill>
                      <a:prstDash val="solid"/>
                      <a:round/>
                      <a:headEnd type="none" w="med" len="med"/>
                      <a:tailEnd type="none" w="med" len="med"/>
                    </a:lnT>
                    <a:lnB w="3175" cap="flat" cmpd="sng" algn="ctr">
                      <a:solidFill>
                        <a:srgbClr val="0F0066"/>
                      </a:solidFill>
                      <a:prstDash val="solid"/>
                      <a:round/>
                      <a:headEnd type="none" w="med" len="med"/>
                      <a:tailEnd type="none" w="med" len="med"/>
                    </a:lnB>
                  </a:tcPr>
                </a:tc>
                <a:tc>
                  <a:txBody>
                    <a:bodyPr/>
                    <a:lstStyle/>
                    <a:p>
                      <a:pPr algn="ctr" fontAlgn="t"/>
                      <a:r>
                        <a:rPr lang="en-US" sz="800" b="0" i="0" u="none" strike="noStrike" dirty="0">
                          <a:solidFill>
                            <a:schemeClr val="bg1"/>
                          </a:solidFill>
                          <a:effectLst/>
                          <a:latin typeface="+mn-lt"/>
                        </a:rPr>
                        <a:t>True</a:t>
                      </a:r>
                    </a:p>
                  </a:txBody>
                  <a:tcPr marL="0" marR="0" marT="0" marB="0" anchor="ctr">
                    <a:lnL w="3175" cap="flat" cmpd="sng" algn="ctr">
                      <a:solidFill>
                        <a:srgbClr val="0F0066"/>
                      </a:solidFill>
                      <a:prstDash val="solid"/>
                      <a:round/>
                      <a:headEnd type="none" w="med" len="med"/>
                      <a:tailEnd type="none" w="med" len="med"/>
                    </a:lnL>
                    <a:lnR w="3175" cap="flat" cmpd="sng" algn="ctr">
                      <a:solidFill>
                        <a:srgbClr val="0F0066"/>
                      </a:solidFill>
                      <a:prstDash val="solid"/>
                      <a:round/>
                      <a:headEnd type="none" w="med" len="med"/>
                      <a:tailEnd type="none" w="med" len="med"/>
                    </a:lnR>
                    <a:lnT w="3175" cap="flat" cmpd="sng" algn="ctr">
                      <a:solidFill>
                        <a:srgbClr val="0F0066"/>
                      </a:solidFill>
                      <a:prstDash val="solid"/>
                      <a:round/>
                      <a:headEnd type="none" w="med" len="med"/>
                      <a:tailEnd type="none" w="med" len="med"/>
                    </a:lnT>
                    <a:lnB w="3175" cap="flat" cmpd="sng" algn="ctr">
                      <a:solidFill>
                        <a:srgbClr val="0F0066"/>
                      </a:solidFill>
                      <a:prstDash val="solid"/>
                      <a:round/>
                      <a:headEnd type="none" w="med" len="med"/>
                      <a:tailEnd type="none" w="med" len="med"/>
                    </a:lnB>
                  </a:tcPr>
                </a:tc>
                <a:extLst>
                  <a:ext uri="{0D108BD9-81ED-4DB2-BD59-A6C34878D82A}">
                    <a16:rowId xmlns:a16="http://schemas.microsoft.com/office/drawing/2014/main" val="335372144"/>
                  </a:ext>
                </a:extLst>
              </a:tr>
              <a:tr h="218360">
                <a:tc>
                  <a:txBody>
                    <a:bodyPr/>
                    <a:lstStyle/>
                    <a:p>
                      <a:pPr algn="ctr" rtl="0" fontAlgn="ctr"/>
                      <a:r>
                        <a:rPr lang="en-US" sz="800" b="0" i="0" u="none" strike="noStrike" dirty="0">
                          <a:solidFill>
                            <a:schemeClr val="bg1"/>
                          </a:solidFill>
                          <a:effectLst/>
                          <a:latin typeface="+mn-lt"/>
                        </a:rPr>
                        <a:t>13</a:t>
                      </a:r>
                    </a:p>
                  </a:txBody>
                  <a:tcPr marL="0" marR="0" marT="0" marB="0" anchor="ctr">
                    <a:lnL w="3175" cap="flat" cmpd="sng" algn="ctr">
                      <a:solidFill>
                        <a:srgbClr val="0F0066"/>
                      </a:solidFill>
                      <a:prstDash val="solid"/>
                      <a:round/>
                      <a:headEnd type="none" w="med" len="med"/>
                      <a:tailEnd type="none" w="med" len="med"/>
                    </a:lnL>
                    <a:lnR w="3175" cap="flat" cmpd="sng" algn="ctr">
                      <a:solidFill>
                        <a:srgbClr val="0F0066"/>
                      </a:solidFill>
                      <a:prstDash val="solid"/>
                      <a:round/>
                      <a:headEnd type="none" w="med" len="med"/>
                      <a:tailEnd type="none" w="med" len="med"/>
                    </a:lnR>
                    <a:lnT w="3175" cap="flat" cmpd="sng" algn="ctr">
                      <a:solidFill>
                        <a:srgbClr val="0F0066"/>
                      </a:solidFill>
                      <a:prstDash val="solid"/>
                      <a:round/>
                      <a:headEnd type="none" w="med" len="med"/>
                      <a:tailEnd type="none" w="med" len="med"/>
                    </a:lnT>
                    <a:lnB w="3175" cap="flat" cmpd="sng" algn="ctr">
                      <a:solidFill>
                        <a:srgbClr val="0F0066"/>
                      </a:solidFill>
                      <a:prstDash val="solid"/>
                      <a:round/>
                      <a:headEnd type="none" w="med" len="med"/>
                      <a:tailEnd type="none" w="med" len="med"/>
                    </a:lnB>
                  </a:tcPr>
                </a:tc>
                <a:tc>
                  <a:txBody>
                    <a:bodyPr/>
                    <a:lstStyle/>
                    <a:p>
                      <a:pPr algn="ctr" rtl="0" fontAlgn="ctr"/>
                      <a:r>
                        <a:rPr lang="en-US" sz="800" b="0" i="0" u="none" strike="noStrike" dirty="0">
                          <a:solidFill>
                            <a:schemeClr val="bg1"/>
                          </a:solidFill>
                          <a:effectLst/>
                          <a:latin typeface="+mn-lt"/>
                        </a:rPr>
                        <a:t>REMOTE</a:t>
                      </a:r>
                    </a:p>
                  </a:txBody>
                  <a:tcPr marL="0" marR="0" marT="0" marB="0" anchor="ctr">
                    <a:lnL w="3175" cap="flat" cmpd="sng" algn="ctr">
                      <a:solidFill>
                        <a:srgbClr val="0F0066"/>
                      </a:solidFill>
                      <a:prstDash val="solid"/>
                      <a:round/>
                      <a:headEnd type="none" w="med" len="med"/>
                      <a:tailEnd type="none" w="med" len="med"/>
                    </a:lnL>
                    <a:lnR w="3175" cap="flat" cmpd="sng" algn="ctr">
                      <a:solidFill>
                        <a:srgbClr val="0F0066"/>
                      </a:solidFill>
                      <a:prstDash val="solid"/>
                      <a:round/>
                      <a:headEnd type="none" w="med" len="med"/>
                      <a:tailEnd type="none" w="med" len="med"/>
                    </a:lnR>
                    <a:lnT w="3175" cap="flat" cmpd="sng" algn="ctr">
                      <a:solidFill>
                        <a:srgbClr val="0F0066"/>
                      </a:solidFill>
                      <a:prstDash val="solid"/>
                      <a:round/>
                      <a:headEnd type="none" w="med" len="med"/>
                      <a:tailEnd type="none" w="med" len="med"/>
                    </a:lnT>
                    <a:lnB w="3175" cap="flat" cmpd="sng" algn="ctr">
                      <a:solidFill>
                        <a:srgbClr val="0F0066"/>
                      </a:solidFill>
                      <a:prstDash val="solid"/>
                      <a:round/>
                      <a:headEnd type="none" w="med" len="med"/>
                      <a:tailEnd type="none" w="med" len="med"/>
                    </a:lnB>
                  </a:tcPr>
                </a:tc>
                <a:tc>
                  <a:txBody>
                    <a:bodyPr/>
                    <a:lstStyle/>
                    <a:p>
                      <a:pPr algn="ctr" fontAlgn="t"/>
                      <a:r>
                        <a:rPr lang="en-US" sz="800" b="0" i="0" u="none" strike="noStrike" dirty="0">
                          <a:solidFill>
                            <a:schemeClr val="bg1"/>
                          </a:solidFill>
                          <a:effectLst/>
                          <a:latin typeface="+mn-lt"/>
                        </a:rPr>
                        <a:t>0.86</a:t>
                      </a:r>
                    </a:p>
                  </a:txBody>
                  <a:tcPr marL="0" marR="0" marT="0" marB="0" anchor="ctr">
                    <a:lnL w="3175" cap="flat" cmpd="sng" algn="ctr">
                      <a:solidFill>
                        <a:srgbClr val="0F0066"/>
                      </a:solidFill>
                      <a:prstDash val="solid"/>
                      <a:round/>
                      <a:headEnd type="none" w="med" len="med"/>
                      <a:tailEnd type="none" w="med" len="med"/>
                    </a:lnL>
                    <a:lnR w="3175" cap="flat" cmpd="sng" algn="ctr">
                      <a:solidFill>
                        <a:srgbClr val="0F0066"/>
                      </a:solidFill>
                      <a:prstDash val="solid"/>
                      <a:round/>
                      <a:headEnd type="none" w="med" len="med"/>
                      <a:tailEnd type="none" w="med" len="med"/>
                    </a:lnR>
                    <a:lnT w="3175" cap="flat" cmpd="sng" algn="ctr">
                      <a:solidFill>
                        <a:srgbClr val="0F0066"/>
                      </a:solidFill>
                      <a:prstDash val="solid"/>
                      <a:round/>
                      <a:headEnd type="none" w="med" len="med"/>
                      <a:tailEnd type="none" w="med" len="med"/>
                    </a:lnT>
                    <a:lnB w="3175" cap="flat" cmpd="sng" algn="ctr">
                      <a:solidFill>
                        <a:srgbClr val="0F0066"/>
                      </a:solidFill>
                      <a:prstDash val="solid"/>
                      <a:round/>
                      <a:headEnd type="none" w="med" len="med"/>
                      <a:tailEnd type="none" w="med" len="med"/>
                    </a:lnB>
                  </a:tcPr>
                </a:tc>
                <a:tc>
                  <a:txBody>
                    <a:bodyPr/>
                    <a:lstStyle/>
                    <a:p>
                      <a:pPr algn="ctr" fontAlgn="t"/>
                      <a:r>
                        <a:rPr lang="en-US" sz="800" b="0" i="0" u="none" strike="noStrike" dirty="0">
                          <a:solidFill>
                            <a:schemeClr val="bg1"/>
                          </a:solidFill>
                          <a:effectLst/>
                          <a:latin typeface="+mn-lt"/>
                        </a:rPr>
                        <a:t>Big</a:t>
                      </a:r>
                    </a:p>
                  </a:txBody>
                  <a:tcPr marL="0" marR="0" marT="0" marB="0" anchor="ctr">
                    <a:lnL w="3175" cap="flat" cmpd="sng" algn="ctr">
                      <a:solidFill>
                        <a:srgbClr val="0F0066"/>
                      </a:solidFill>
                      <a:prstDash val="solid"/>
                      <a:round/>
                      <a:headEnd type="none" w="med" len="med"/>
                      <a:tailEnd type="none" w="med" len="med"/>
                    </a:lnL>
                    <a:lnR w="3175" cap="flat" cmpd="sng" algn="ctr">
                      <a:solidFill>
                        <a:srgbClr val="0F0066"/>
                      </a:solidFill>
                      <a:prstDash val="solid"/>
                      <a:round/>
                      <a:headEnd type="none" w="med" len="med"/>
                      <a:tailEnd type="none" w="med" len="med"/>
                    </a:lnR>
                    <a:lnT w="3175" cap="flat" cmpd="sng" algn="ctr">
                      <a:solidFill>
                        <a:srgbClr val="0F0066"/>
                      </a:solidFill>
                      <a:prstDash val="solid"/>
                      <a:round/>
                      <a:headEnd type="none" w="med" len="med"/>
                      <a:tailEnd type="none" w="med" len="med"/>
                    </a:lnT>
                    <a:lnB w="3175" cap="flat" cmpd="sng" algn="ctr">
                      <a:solidFill>
                        <a:srgbClr val="0F0066"/>
                      </a:solidFill>
                      <a:prstDash val="solid"/>
                      <a:round/>
                      <a:headEnd type="none" w="med" len="med"/>
                      <a:tailEnd type="none" w="med" len="med"/>
                    </a:lnB>
                  </a:tcPr>
                </a:tc>
                <a:tc>
                  <a:txBody>
                    <a:bodyPr/>
                    <a:lstStyle/>
                    <a:p>
                      <a:pPr algn="ctr" fontAlgn="t"/>
                      <a:r>
                        <a:rPr lang="en-US" sz="800" b="0" i="0" u="none" strike="noStrike" dirty="0">
                          <a:solidFill>
                            <a:schemeClr val="bg1"/>
                          </a:solidFill>
                          <a:effectLst/>
                          <a:latin typeface="+mn-lt"/>
                        </a:rPr>
                        <a:t>8</a:t>
                      </a:r>
                    </a:p>
                  </a:txBody>
                  <a:tcPr marL="0" marR="0" marT="0" marB="0" anchor="ctr">
                    <a:lnL w="3175" cap="flat" cmpd="sng" algn="ctr">
                      <a:solidFill>
                        <a:srgbClr val="0F0066"/>
                      </a:solidFill>
                      <a:prstDash val="solid"/>
                      <a:round/>
                      <a:headEnd type="none" w="med" len="med"/>
                      <a:tailEnd type="none" w="med" len="med"/>
                    </a:lnL>
                    <a:lnR w="3175" cap="flat" cmpd="sng" algn="ctr">
                      <a:solidFill>
                        <a:srgbClr val="0F0066"/>
                      </a:solidFill>
                      <a:prstDash val="solid"/>
                      <a:round/>
                      <a:headEnd type="none" w="med" len="med"/>
                      <a:tailEnd type="none" w="med" len="med"/>
                    </a:lnR>
                    <a:lnT w="3175" cap="flat" cmpd="sng" algn="ctr">
                      <a:solidFill>
                        <a:srgbClr val="0F0066"/>
                      </a:solidFill>
                      <a:prstDash val="solid"/>
                      <a:round/>
                      <a:headEnd type="none" w="med" len="med"/>
                      <a:tailEnd type="none" w="med" len="med"/>
                    </a:lnT>
                    <a:lnB w="3175" cap="flat" cmpd="sng" algn="ctr">
                      <a:solidFill>
                        <a:srgbClr val="0F0066"/>
                      </a:solidFill>
                      <a:prstDash val="solid"/>
                      <a:round/>
                      <a:headEnd type="none" w="med" len="med"/>
                      <a:tailEnd type="none" w="med" len="med"/>
                    </a:lnB>
                  </a:tcPr>
                </a:tc>
                <a:tc>
                  <a:txBody>
                    <a:bodyPr/>
                    <a:lstStyle/>
                    <a:p>
                      <a:pPr algn="ctr" fontAlgn="t"/>
                      <a:r>
                        <a:rPr lang="en-US" sz="800" b="0" i="0" u="none" strike="noStrike" dirty="0">
                          <a:solidFill>
                            <a:schemeClr val="bg1"/>
                          </a:solidFill>
                          <a:effectLst/>
                          <a:latin typeface="+mn-lt"/>
                        </a:rPr>
                        <a:t>10</a:t>
                      </a:r>
                    </a:p>
                  </a:txBody>
                  <a:tcPr marL="0" marR="0" marT="0" marB="0" anchor="ctr">
                    <a:lnL w="3175" cap="flat" cmpd="sng" algn="ctr">
                      <a:solidFill>
                        <a:srgbClr val="0F0066"/>
                      </a:solidFill>
                      <a:prstDash val="solid"/>
                      <a:round/>
                      <a:headEnd type="none" w="med" len="med"/>
                      <a:tailEnd type="none" w="med" len="med"/>
                    </a:lnL>
                    <a:lnR w="3175" cap="flat" cmpd="sng" algn="ctr">
                      <a:solidFill>
                        <a:srgbClr val="0F0066"/>
                      </a:solidFill>
                      <a:prstDash val="solid"/>
                      <a:round/>
                      <a:headEnd type="none" w="med" len="med"/>
                      <a:tailEnd type="none" w="med" len="med"/>
                    </a:lnR>
                    <a:lnT w="3175" cap="flat" cmpd="sng" algn="ctr">
                      <a:solidFill>
                        <a:srgbClr val="0F0066"/>
                      </a:solidFill>
                      <a:prstDash val="solid"/>
                      <a:round/>
                      <a:headEnd type="none" w="med" len="med"/>
                      <a:tailEnd type="none" w="med" len="med"/>
                    </a:lnT>
                    <a:lnB w="3175" cap="flat" cmpd="sng" algn="ctr">
                      <a:solidFill>
                        <a:srgbClr val="0F0066"/>
                      </a:solidFill>
                      <a:prstDash val="solid"/>
                      <a:round/>
                      <a:headEnd type="none" w="med" len="med"/>
                      <a:tailEnd type="none" w="med" len="med"/>
                    </a:lnB>
                  </a:tcPr>
                </a:tc>
                <a:tc>
                  <a:txBody>
                    <a:bodyPr/>
                    <a:lstStyle/>
                    <a:p>
                      <a:pPr algn="ctr" fontAlgn="t"/>
                      <a:r>
                        <a:rPr lang="en-US" sz="800" b="0" i="0" u="none" strike="noStrike" dirty="0">
                          <a:solidFill>
                            <a:schemeClr val="bg1"/>
                          </a:solidFill>
                          <a:effectLst/>
                          <a:latin typeface="+mn-lt"/>
                        </a:rPr>
                        <a:t>86</a:t>
                      </a:r>
                    </a:p>
                  </a:txBody>
                  <a:tcPr marL="0" marR="0" marT="0" marB="0" anchor="ctr">
                    <a:lnL w="3175" cap="flat" cmpd="sng" algn="ctr">
                      <a:solidFill>
                        <a:srgbClr val="0F0066"/>
                      </a:solidFill>
                      <a:prstDash val="solid"/>
                      <a:round/>
                      <a:headEnd type="none" w="med" len="med"/>
                      <a:tailEnd type="none" w="med" len="med"/>
                    </a:lnL>
                    <a:lnR w="3175" cap="flat" cmpd="sng" algn="ctr">
                      <a:solidFill>
                        <a:srgbClr val="0F0066"/>
                      </a:solidFill>
                      <a:prstDash val="solid"/>
                      <a:round/>
                      <a:headEnd type="none" w="med" len="med"/>
                      <a:tailEnd type="none" w="med" len="med"/>
                    </a:lnR>
                    <a:lnT w="3175" cap="flat" cmpd="sng" algn="ctr">
                      <a:solidFill>
                        <a:srgbClr val="0F0066"/>
                      </a:solidFill>
                      <a:prstDash val="solid"/>
                      <a:round/>
                      <a:headEnd type="none" w="med" len="med"/>
                      <a:tailEnd type="none" w="med" len="med"/>
                    </a:lnT>
                    <a:lnB w="3175" cap="flat" cmpd="sng" algn="ctr">
                      <a:solidFill>
                        <a:srgbClr val="0F0066"/>
                      </a:solidFill>
                      <a:prstDash val="solid"/>
                      <a:round/>
                      <a:headEnd type="none" w="med" len="med"/>
                      <a:tailEnd type="none" w="med" len="med"/>
                    </a:lnB>
                  </a:tcPr>
                </a:tc>
                <a:tc>
                  <a:txBody>
                    <a:bodyPr/>
                    <a:lstStyle/>
                    <a:p>
                      <a:pPr algn="ctr" fontAlgn="t"/>
                      <a:r>
                        <a:rPr lang="en-US" sz="800" b="0" i="0" u="none" strike="noStrike" dirty="0">
                          <a:solidFill>
                            <a:schemeClr val="bg1"/>
                          </a:solidFill>
                          <a:effectLst/>
                          <a:latin typeface="+mn-lt"/>
                        </a:rPr>
                        <a:t>EA</a:t>
                      </a:r>
                    </a:p>
                  </a:txBody>
                  <a:tcPr marL="0" marR="0" marT="0" marB="0" anchor="ctr">
                    <a:lnL w="3175" cap="flat" cmpd="sng" algn="ctr">
                      <a:solidFill>
                        <a:srgbClr val="0F0066"/>
                      </a:solidFill>
                      <a:prstDash val="solid"/>
                      <a:round/>
                      <a:headEnd type="none" w="med" len="med"/>
                      <a:tailEnd type="none" w="med" len="med"/>
                    </a:lnL>
                    <a:lnR w="3175" cap="flat" cmpd="sng" algn="ctr">
                      <a:solidFill>
                        <a:srgbClr val="0F0066"/>
                      </a:solidFill>
                      <a:prstDash val="solid"/>
                      <a:round/>
                      <a:headEnd type="none" w="med" len="med"/>
                      <a:tailEnd type="none" w="med" len="med"/>
                    </a:lnR>
                    <a:lnT w="3175" cap="flat" cmpd="sng" algn="ctr">
                      <a:solidFill>
                        <a:srgbClr val="0F0066"/>
                      </a:solidFill>
                      <a:prstDash val="solid"/>
                      <a:round/>
                      <a:headEnd type="none" w="med" len="med"/>
                      <a:tailEnd type="none" w="med" len="med"/>
                    </a:lnT>
                    <a:lnB w="3175" cap="flat" cmpd="sng" algn="ctr">
                      <a:solidFill>
                        <a:srgbClr val="0F0066"/>
                      </a:solidFill>
                      <a:prstDash val="solid"/>
                      <a:round/>
                      <a:headEnd type="none" w="med" len="med"/>
                      <a:tailEnd type="none" w="med" len="med"/>
                    </a:lnB>
                  </a:tcPr>
                </a:tc>
                <a:tc>
                  <a:txBody>
                    <a:bodyPr/>
                    <a:lstStyle/>
                    <a:p>
                      <a:pPr algn="ctr" fontAlgn="t"/>
                      <a:r>
                        <a:rPr lang="en-US" sz="800" b="0" i="0" u="none" strike="noStrike" dirty="0">
                          <a:solidFill>
                            <a:schemeClr val="bg1"/>
                          </a:solidFill>
                          <a:effectLst/>
                          <a:latin typeface="+mn-lt"/>
                        </a:rPr>
                        <a:t>OCPI</a:t>
                      </a:r>
                    </a:p>
                  </a:txBody>
                  <a:tcPr marL="0" marR="0" marT="0" marB="0" anchor="ctr">
                    <a:lnL w="3175" cap="flat" cmpd="sng" algn="ctr">
                      <a:solidFill>
                        <a:srgbClr val="0F0066"/>
                      </a:solidFill>
                      <a:prstDash val="solid"/>
                      <a:round/>
                      <a:headEnd type="none" w="med" len="med"/>
                      <a:tailEnd type="none" w="med" len="med"/>
                    </a:lnL>
                    <a:lnR w="3175" cap="flat" cmpd="sng" algn="ctr">
                      <a:solidFill>
                        <a:srgbClr val="0F0066"/>
                      </a:solidFill>
                      <a:prstDash val="solid"/>
                      <a:round/>
                      <a:headEnd type="none" w="med" len="med"/>
                      <a:tailEnd type="none" w="med" len="med"/>
                    </a:lnR>
                    <a:lnT w="3175" cap="flat" cmpd="sng" algn="ctr">
                      <a:solidFill>
                        <a:srgbClr val="0F0066"/>
                      </a:solidFill>
                      <a:prstDash val="solid"/>
                      <a:round/>
                      <a:headEnd type="none" w="med" len="med"/>
                      <a:tailEnd type="none" w="med" len="med"/>
                    </a:lnT>
                    <a:lnB w="3175" cap="flat" cmpd="sng" algn="ctr">
                      <a:solidFill>
                        <a:srgbClr val="0F0066"/>
                      </a:solidFill>
                      <a:prstDash val="solid"/>
                      <a:round/>
                      <a:headEnd type="none" w="med" len="med"/>
                      <a:tailEnd type="none" w="med" len="med"/>
                    </a:lnB>
                  </a:tcPr>
                </a:tc>
                <a:tc>
                  <a:txBody>
                    <a:bodyPr/>
                    <a:lstStyle/>
                    <a:p>
                      <a:pPr algn="ctr" fontAlgn="t"/>
                      <a:r>
                        <a:rPr lang="en-US" sz="800" b="0" i="0" u="none" strike="noStrike" dirty="0">
                          <a:solidFill>
                            <a:schemeClr val="bg1"/>
                          </a:solidFill>
                          <a:effectLst/>
                          <a:latin typeface="+mn-lt"/>
                        </a:rPr>
                        <a:t>150</a:t>
                      </a:r>
                    </a:p>
                  </a:txBody>
                  <a:tcPr marL="0" marR="0" marT="0" marB="0" anchor="ctr">
                    <a:lnL w="3175" cap="flat" cmpd="sng" algn="ctr">
                      <a:solidFill>
                        <a:srgbClr val="0F0066"/>
                      </a:solidFill>
                      <a:prstDash val="solid"/>
                      <a:round/>
                      <a:headEnd type="none" w="med" len="med"/>
                      <a:tailEnd type="none" w="med" len="med"/>
                    </a:lnL>
                    <a:lnR w="3175" cap="flat" cmpd="sng" algn="ctr">
                      <a:solidFill>
                        <a:srgbClr val="0F0066"/>
                      </a:solidFill>
                      <a:prstDash val="solid"/>
                      <a:round/>
                      <a:headEnd type="none" w="med" len="med"/>
                      <a:tailEnd type="none" w="med" len="med"/>
                    </a:lnR>
                    <a:lnT w="3175" cap="flat" cmpd="sng" algn="ctr">
                      <a:solidFill>
                        <a:srgbClr val="0F0066"/>
                      </a:solidFill>
                      <a:prstDash val="solid"/>
                      <a:round/>
                      <a:headEnd type="none" w="med" len="med"/>
                      <a:tailEnd type="none" w="med" len="med"/>
                    </a:lnT>
                    <a:lnB w="3175" cap="flat" cmpd="sng" algn="ctr">
                      <a:solidFill>
                        <a:srgbClr val="0F0066"/>
                      </a:solidFill>
                      <a:prstDash val="solid"/>
                      <a:round/>
                      <a:headEnd type="none" w="med" len="med"/>
                      <a:tailEnd type="none" w="med" len="med"/>
                    </a:lnB>
                  </a:tcPr>
                </a:tc>
                <a:tc>
                  <a:txBody>
                    <a:bodyPr/>
                    <a:lstStyle/>
                    <a:p>
                      <a:pPr algn="ctr" fontAlgn="t"/>
                      <a:r>
                        <a:rPr lang="en-US" sz="800" b="0" i="0" u="none" strike="noStrike" dirty="0">
                          <a:solidFill>
                            <a:schemeClr val="bg1"/>
                          </a:solidFill>
                          <a:effectLst/>
                          <a:latin typeface="+mn-lt"/>
                        </a:rPr>
                        <a:t>USA</a:t>
                      </a:r>
                    </a:p>
                  </a:txBody>
                  <a:tcPr marL="0" marR="0" marT="0" marB="0" anchor="ctr">
                    <a:lnL w="3175" cap="flat" cmpd="sng" algn="ctr">
                      <a:solidFill>
                        <a:srgbClr val="0F0066"/>
                      </a:solidFill>
                      <a:prstDash val="solid"/>
                      <a:round/>
                      <a:headEnd type="none" w="med" len="med"/>
                      <a:tailEnd type="none" w="med" len="med"/>
                    </a:lnL>
                    <a:lnR w="3175" cap="flat" cmpd="sng" algn="ctr">
                      <a:solidFill>
                        <a:srgbClr val="0F0066"/>
                      </a:solidFill>
                      <a:prstDash val="solid"/>
                      <a:round/>
                      <a:headEnd type="none" w="med" len="med"/>
                      <a:tailEnd type="none" w="med" len="med"/>
                    </a:lnR>
                    <a:lnT w="3175" cap="flat" cmpd="sng" algn="ctr">
                      <a:solidFill>
                        <a:srgbClr val="0F0066"/>
                      </a:solidFill>
                      <a:prstDash val="solid"/>
                      <a:round/>
                      <a:headEnd type="none" w="med" len="med"/>
                      <a:tailEnd type="none" w="med" len="med"/>
                    </a:lnT>
                    <a:lnB w="3175" cap="flat" cmpd="sng" algn="ctr">
                      <a:solidFill>
                        <a:srgbClr val="0F0066"/>
                      </a:solidFill>
                      <a:prstDash val="solid"/>
                      <a:round/>
                      <a:headEnd type="none" w="med" len="med"/>
                      <a:tailEnd type="none" w="med" len="med"/>
                    </a:lnB>
                  </a:tcPr>
                </a:tc>
                <a:tc>
                  <a:txBody>
                    <a:bodyPr/>
                    <a:lstStyle/>
                    <a:p>
                      <a:pPr algn="ctr" rtl="0" fontAlgn="ctr"/>
                      <a:r>
                        <a:rPr lang="en-US" sz="800" b="0" i="0" u="none" strike="noStrike" dirty="0">
                          <a:solidFill>
                            <a:schemeClr val="bg1"/>
                          </a:solidFill>
                          <a:effectLst/>
                          <a:latin typeface="+mn-lt"/>
                        </a:rPr>
                        <a:t>23</a:t>
                      </a:r>
                    </a:p>
                  </a:txBody>
                  <a:tcPr marL="0" marR="0" marT="0" marB="0" anchor="ctr">
                    <a:lnL w="3175" cap="flat" cmpd="sng" algn="ctr">
                      <a:solidFill>
                        <a:srgbClr val="0F0066"/>
                      </a:solidFill>
                      <a:prstDash val="solid"/>
                      <a:round/>
                      <a:headEnd type="none" w="med" len="med"/>
                      <a:tailEnd type="none" w="med" len="med"/>
                    </a:lnL>
                    <a:lnR w="3175" cap="flat" cmpd="sng" algn="ctr">
                      <a:solidFill>
                        <a:srgbClr val="0F0066"/>
                      </a:solidFill>
                      <a:prstDash val="solid"/>
                      <a:round/>
                      <a:headEnd type="none" w="med" len="med"/>
                      <a:tailEnd type="none" w="med" len="med"/>
                    </a:lnR>
                    <a:lnT w="3175" cap="flat" cmpd="sng" algn="ctr">
                      <a:solidFill>
                        <a:srgbClr val="0F0066"/>
                      </a:solidFill>
                      <a:prstDash val="solid"/>
                      <a:round/>
                      <a:headEnd type="none" w="med" len="med"/>
                      <a:tailEnd type="none" w="med" len="med"/>
                    </a:lnT>
                    <a:lnB w="3175" cap="flat" cmpd="sng" algn="ctr">
                      <a:solidFill>
                        <a:srgbClr val="0F0066"/>
                      </a:solidFill>
                      <a:prstDash val="solid"/>
                      <a:round/>
                      <a:headEnd type="none" w="med" len="med"/>
                      <a:tailEnd type="none" w="med" len="med"/>
                    </a:lnB>
                  </a:tcPr>
                </a:tc>
                <a:tc>
                  <a:txBody>
                    <a:bodyPr/>
                    <a:lstStyle/>
                    <a:p>
                      <a:pPr algn="ctr" fontAlgn="t"/>
                      <a:r>
                        <a:rPr lang="en-US" sz="800" b="0" i="0" u="none" strike="noStrike" dirty="0">
                          <a:solidFill>
                            <a:schemeClr val="bg1"/>
                          </a:solidFill>
                          <a:effectLst/>
                          <a:latin typeface="+mn-lt"/>
                        </a:rPr>
                        <a:t>4</a:t>
                      </a:r>
                    </a:p>
                  </a:txBody>
                  <a:tcPr marL="0" marR="0" marT="0" marB="0" anchor="ctr">
                    <a:lnL w="3175" cap="flat" cmpd="sng" algn="ctr">
                      <a:solidFill>
                        <a:srgbClr val="0F0066"/>
                      </a:solidFill>
                      <a:prstDash val="solid"/>
                      <a:round/>
                      <a:headEnd type="none" w="med" len="med"/>
                      <a:tailEnd type="none" w="med" len="med"/>
                    </a:lnL>
                    <a:lnR w="3175" cap="flat" cmpd="sng" algn="ctr">
                      <a:solidFill>
                        <a:srgbClr val="0F0066"/>
                      </a:solidFill>
                      <a:prstDash val="solid"/>
                      <a:round/>
                      <a:headEnd type="none" w="med" len="med"/>
                      <a:tailEnd type="none" w="med" len="med"/>
                    </a:lnR>
                    <a:lnT w="3175" cap="flat" cmpd="sng" algn="ctr">
                      <a:solidFill>
                        <a:srgbClr val="0F0066"/>
                      </a:solidFill>
                      <a:prstDash val="solid"/>
                      <a:round/>
                      <a:headEnd type="none" w="med" len="med"/>
                      <a:tailEnd type="none" w="med" len="med"/>
                    </a:lnT>
                    <a:lnB w="3175" cap="flat" cmpd="sng" algn="ctr">
                      <a:solidFill>
                        <a:srgbClr val="0F0066"/>
                      </a:solidFill>
                      <a:prstDash val="solid"/>
                      <a:round/>
                      <a:headEnd type="none" w="med" len="med"/>
                      <a:tailEnd type="none" w="med" len="med"/>
                    </a:lnB>
                  </a:tcPr>
                </a:tc>
                <a:tc>
                  <a:txBody>
                    <a:bodyPr/>
                    <a:lstStyle/>
                    <a:p>
                      <a:pPr algn="ctr" fontAlgn="t"/>
                      <a:r>
                        <a:rPr lang="en-US" sz="800" b="0" i="0" u="none" strike="noStrike" dirty="0">
                          <a:solidFill>
                            <a:schemeClr val="bg1"/>
                          </a:solidFill>
                          <a:effectLst/>
                          <a:latin typeface="+mn-lt"/>
                        </a:rPr>
                        <a:t>30658</a:t>
                      </a:r>
                    </a:p>
                  </a:txBody>
                  <a:tcPr marL="0" marR="0" marT="0" marB="0" anchor="ctr">
                    <a:lnL w="3175" cap="flat" cmpd="sng" algn="ctr">
                      <a:solidFill>
                        <a:srgbClr val="0F0066"/>
                      </a:solidFill>
                      <a:prstDash val="solid"/>
                      <a:round/>
                      <a:headEnd type="none" w="med" len="med"/>
                      <a:tailEnd type="none" w="med" len="med"/>
                    </a:lnL>
                    <a:lnR w="3175" cap="flat" cmpd="sng" algn="ctr">
                      <a:solidFill>
                        <a:srgbClr val="0F0066"/>
                      </a:solidFill>
                      <a:prstDash val="solid"/>
                      <a:round/>
                      <a:headEnd type="none" w="med" len="med"/>
                      <a:tailEnd type="none" w="med" len="med"/>
                    </a:lnR>
                    <a:lnT w="3175" cap="flat" cmpd="sng" algn="ctr">
                      <a:solidFill>
                        <a:srgbClr val="0F0066"/>
                      </a:solidFill>
                      <a:prstDash val="solid"/>
                      <a:round/>
                      <a:headEnd type="none" w="med" len="med"/>
                      <a:tailEnd type="none" w="med" len="med"/>
                    </a:lnT>
                    <a:lnB w="3175" cap="flat" cmpd="sng" algn="ctr">
                      <a:solidFill>
                        <a:srgbClr val="0F0066"/>
                      </a:solidFill>
                      <a:prstDash val="solid"/>
                      <a:round/>
                      <a:headEnd type="none" w="med" len="med"/>
                      <a:tailEnd type="none" w="med" len="med"/>
                    </a:lnB>
                  </a:tcPr>
                </a:tc>
                <a:tc>
                  <a:txBody>
                    <a:bodyPr/>
                    <a:lstStyle/>
                    <a:p>
                      <a:pPr algn="ctr" fontAlgn="t"/>
                      <a:r>
                        <a:rPr lang="en-US" sz="800" b="0" i="0" u="none" strike="noStrike" dirty="0">
                          <a:solidFill>
                            <a:schemeClr val="bg1"/>
                          </a:solidFill>
                          <a:effectLst/>
                          <a:latin typeface="+mn-lt"/>
                        </a:rPr>
                        <a:t>35</a:t>
                      </a:r>
                    </a:p>
                  </a:txBody>
                  <a:tcPr marL="0" marR="0" marT="0" marB="0" anchor="ctr">
                    <a:lnL w="3175" cap="flat" cmpd="sng" algn="ctr">
                      <a:solidFill>
                        <a:srgbClr val="0F0066"/>
                      </a:solidFill>
                      <a:prstDash val="solid"/>
                      <a:round/>
                      <a:headEnd type="none" w="med" len="med"/>
                      <a:tailEnd type="none" w="med" len="med"/>
                    </a:lnL>
                    <a:lnR w="3175" cap="flat" cmpd="sng" algn="ctr">
                      <a:solidFill>
                        <a:srgbClr val="0F0066"/>
                      </a:solidFill>
                      <a:prstDash val="solid"/>
                      <a:round/>
                      <a:headEnd type="none" w="med" len="med"/>
                      <a:tailEnd type="none" w="med" len="med"/>
                    </a:lnR>
                    <a:lnT w="3175" cap="flat" cmpd="sng" algn="ctr">
                      <a:solidFill>
                        <a:srgbClr val="0F0066"/>
                      </a:solidFill>
                      <a:prstDash val="solid"/>
                      <a:round/>
                      <a:headEnd type="none" w="med" len="med"/>
                      <a:tailEnd type="none" w="med" len="med"/>
                    </a:lnT>
                    <a:lnB w="3175" cap="flat" cmpd="sng" algn="ctr">
                      <a:solidFill>
                        <a:srgbClr val="0F0066"/>
                      </a:solidFill>
                      <a:prstDash val="solid"/>
                      <a:round/>
                      <a:headEnd type="none" w="med" len="med"/>
                      <a:tailEnd type="none" w="med" len="med"/>
                    </a:lnB>
                  </a:tcPr>
                </a:tc>
                <a:tc>
                  <a:txBody>
                    <a:bodyPr/>
                    <a:lstStyle/>
                    <a:p>
                      <a:pPr algn="ctr" rtl="0" fontAlgn="ctr"/>
                      <a:r>
                        <a:rPr lang="en-US" sz="800" b="0" i="0" u="none" strike="noStrike" dirty="0">
                          <a:solidFill>
                            <a:schemeClr val="bg1"/>
                          </a:solidFill>
                          <a:effectLst/>
                          <a:latin typeface="+mn-lt"/>
                        </a:rPr>
                        <a:t>47</a:t>
                      </a:r>
                    </a:p>
                  </a:txBody>
                  <a:tcPr marL="0" marR="0" marT="0" marB="0" anchor="ctr">
                    <a:lnL w="3175" cap="flat" cmpd="sng" algn="ctr">
                      <a:solidFill>
                        <a:srgbClr val="0F0066"/>
                      </a:solidFill>
                      <a:prstDash val="solid"/>
                      <a:round/>
                      <a:headEnd type="none" w="med" len="med"/>
                      <a:tailEnd type="none" w="med" len="med"/>
                    </a:lnL>
                    <a:lnR w="3175" cap="flat" cmpd="sng" algn="ctr">
                      <a:solidFill>
                        <a:srgbClr val="0F0066"/>
                      </a:solidFill>
                      <a:prstDash val="solid"/>
                      <a:round/>
                      <a:headEnd type="none" w="med" len="med"/>
                      <a:tailEnd type="none" w="med" len="med"/>
                    </a:lnR>
                    <a:lnT w="3175" cap="flat" cmpd="sng" algn="ctr">
                      <a:solidFill>
                        <a:srgbClr val="0F0066"/>
                      </a:solidFill>
                      <a:prstDash val="solid"/>
                      <a:round/>
                      <a:headEnd type="none" w="med" len="med"/>
                      <a:tailEnd type="none" w="med" len="med"/>
                    </a:lnT>
                    <a:lnB w="3175" cap="flat" cmpd="sng" algn="ctr">
                      <a:solidFill>
                        <a:srgbClr val="0F0066"/>
                      </a:solidFill>
                      <a:prstDash val="solid"/>
                      <a:round/>
                      <a:headEnd type="none" w="med" len="med"/>
                      <a:tailEnd type="none" w="med" len="med"/>
                    </a:lnB>
                  </a:tcPr>
                </a:tc>
                <a:tc>
                  <a:txBody>
                    <a:bodyPr/>
                    <a:lstStyle/>
                    <a:p>
                      <a:pPr algn="ctr" fontAlgn="t"/>
                      <a:r>
                        <a:rPr lang="en-US" sz="800" b="0" i="0" u="none" strike="noStrike" dirty="0">
                          <a:solidFill>
                            <a:schemeClr val="bg1"/>
                          </a:solidFill>
                          <a:effectLst/>
                          <a:latin typeface="+mn-lt"/>
                        </a:rPr>
                        <a:t>True</a:t>
                      </a:r>
                    </a:p>
                  </a:txBody>
                  <a:tcPr marL="0" marR="0" marT="0" marB="0" anchor="ctr">
                    <a:lnL w="3175" cap="flat" cmpd="sng" algn="ctr">
                      <a:solidFill>
                        <a:srgbClr val="0F0066"/>
                      </a:solidFill>
                      <a:prstDash val="solid"/>
                      <a:round/>
                      <a:headEnd type="none" w="med" len="med"/>
                      <a:tailEnd type="none" w="med" len="med"/>
                    </a:lnL>
                    <a:lnR w="3175" cap="flat" cmpd="sng" algn="ctr">
                      <a:solidFill>
                        <a:srgbClr val="0F0066"/>
                      </a:solidFill>
                      <a:prstDash val="solid"/>
                      <a:round/>
                      <a:headEnd type="none" w="med" len="med"/>
                      <a:tailEnd type="none" w="med" len="med"/>
                    </a:lnR>
                    <a:lnT w="3175" cap="flat" cmpd="sng" algn="ctr">
                      <a:solidFill>
                        <a:srgbClr val="0F0066"/>
                      </a:solidFill>
                      <a:prstDash val="solid"/>
                      <a:round/>
                      <a:headEnd type="none" w="med" len="med"/>
                      <a:tailEnd type="none" w="med" len="med"/>
                    </a:lnT>
                    <a:lnB w="3175" cap="flat" cmpd="sng" algn="ctr">
                      <a:solidFill>
                        <a:srgbClr val="0F0066"/>
                      </a:solidFill>
                      <a:prstDash val="solid"/>
                      <a:round/>
                      <a:headEnd type="none" w="med" len="med"/>
                      <a:tailEnd type="none" w="med" len="med"/>
                    </a:lnB>
                  </a:tcPr>
                </a:tc>
                <a:extLst>
                  <a:ext uri="{0D108BD9-81ED-4DB2-BD59-A6C34878D82A}">
                    <a16:rowId xmlns:a16="http://schemas.microsoft.com/office/drawing/2014/main" val="3504454264"/>
                  </a:ext>
                </a:extLst>
              </a:tr>
              <a:tr h="218360">
                <a:tc>
                  <a:txBody>
                    <a:bodyPr/>
                    <a:lstStyle/>
                    <a:p>
                      <a:pPr algn="ctr" rtl="0" fontAlgn="ctr"/>
                      <a:r>
                        <a:rPr lang="en-US" sz="800" b="0" i="0" u="none" strike="noStrike" dirty="0">
                          <a:solidFill>
                            <a:schemeClr val="bg1"/>
                          </a:solidFill>
                          <a:effectLst/>
                          <a:latin typeface="+mn-lt"/>
                        </a:rPr>
                        <a:t>214</a:t>
                      </a:r>
                    </a:p>
                  </a:txBody>
                  <a:tcPr marL="0" marR="0" marT="0" marB="0" anchor="ctr">
                    <a:lnL w="3175" cap="flat" cmpd="sng" algn="ctr">
                      <a:solidFill>
                        <a:srgbClr val="0F0066"/>
                      </a:solidFill>
                      <a:prstDash val="solid"/>
                      <a:round/>
                      <a:headEnd type="none" w="med" len="med"/>
                      <a:tailEnd type="none" w="med" len="med"/>
                    </a:lnL>
                    <a:lnR w="3175" cap="flat" cmpd="sng" algn="ctr">
                      <a:solidFill>
                        <a:srgbClr val="0F0066"/>
                      </a:solidFill>
                      <a:prstDash val="solid"/>
                      <a:round/>
                      <a:headEnd type="none" w="med" len="med"/>
                      <a:tailEnd type="none" w="med" len="med"/>
                    </a:lnR>
                    <a:lnT w="3175" cap="flat" cmpd="sng" algn="ctr">
                      <a:solidFill>
                        <a:srgbClr val="0F0066"/>
                      </a:solidFill>
                      <a:prstDash val="solid"/>
                      <a:round/>
                      <a:headEnd type="none" w="med" len="med"/>
                      <a:tailEnd type="none" w="med" len="med"/>
                    </a:lnT>
                    <a:lnB w="3175" cap="flat" cmpd="sng" algn="ctr">
                      <a:solidFill>
                        <a:srgbClr val="0F0066"/>
                      </a:solidFill>
                      <a:prstDash val="solid"/>
                      <a:round/>
                      <a:headEnd type="none" w="med" len="med"/>
                      <a:tailEnd type="none" w="med" len="med"/>
                    </a:lnB>
                  </a:tcPr>
                </a:tc>
                <a:tc>
                  <a:txBody>
                    <a:bodyPr/>
                    <a:lstStyle/>
                    <a:p>
                      <a:pPr algn="ctr" rtl="0" fontAlgn="ctr"/>
                      <a:r>
                        <a:rPr lang="en-US" sz="800" b="0" i="0" u="none" strike="noStrike" dirty="0">
                          <a:solidFill>
                            <a:schemeClr val="bg1"/>
                          </a:solidFill>
                          <a:effectLst/>
                          <a:latin typeface="+mn-lt"/>
                        </a:rPr>
                        <a:t>P&amp;C</a:t>
                      </a:r>
                    </a:p>
                  </a:txBody>
                  <a:tcPr marL="0" marR="0" marT="0" marB="0" anchor="ctr">
                    <a:lnL w="3175" cap="flat" cmpd="sng" algn="ctr">
                      <a:solidFill>
                        <a:srgbClr val="0F0066"/>
                      </a:solidFill>
                      <a:prstDash val="solid"/>
                      <a:round/>
                      <a:headEnd type="none" w="med" len="med"/>
                      <a:tailEnd type="none" w="med" len="med"/>
                    </a:lnL>
                    <a:lnR w="3175" cap="flat" cmpd="sng" algn="ctr">
                      <a:solidFill>
                        <a:srgbClr val="0F0066"/>
                      </a:solidFill>
                      <a:prstDash val="solid"/>
                      <a:round/>
                      <a:headEnd type="none" w="med" len="med"/>
                      <a:tailEnd type="none" w="med" len="med"/>
                    </a:lnR>
                    <a:lnT w="3175" cap="flat" cmpd="sng" algn="ctr">
                      <a:solidFill>
                        <a:srgbClr val="0F0066"/>
                      </a:solidFill>
                      <a:prstDash val="solid"/>
                      <a:round/>
                      <a:headEnd type="none" w="med" len="med"/>
                      <a:tailEnd type="none" w="med" len="med"/>
                    </a:lnT>
                    <a:lnB w="3175" cap="flat" cmpd="sng" algn="ctr">
                      <a:solidFill>
                        <a:srgbClr val="0F0066"/>
                      </a:solidFill>
                      <a:prstDash val="solid"/>
                      <a:round/>
                      <a:headEnd type="none" w="med" len="med"/>
                      <a:tailEnd type="none" w="med" len="med"/>
                    </a:lnB>
                  </a:tcPr>
                </a:tc>
                <a:tc>
                  <a:txBody>
                    <a:bodyPr/>
                    <a:lstStyle/>
                    <a:p>
                      <a:pPr algn="ctr" rtl="0" fontAlgn="ctr"/>
                      <a:r>
                        <a:rPr lang="en-US" sz="800" b="0" i="0" u="none" strike="noStrike" dirty="0">
                          <a:solidFill>
                            <a:schemeClr val="bg1"/>
                          </a:solidFill>
                          <a:effectLst/>
                          <a:latin typeface="+mn-lt"/>
                        </a:rPr>
                        <a:t>12.14</a:t>
                      </a:r>
                    </a:p>
                  </a:txBody>
                  <a:tcPr marL="0" marR="0" marT="0" marB="0" anchor="ctr">
                    <a:lnL w="3175" cap="flat" cmpd="sng" algn="ctr">
                      <a:solidFill>
                        <a:srgbClr val="0F0066"/>
                      </a:solidFill>
                      <a:prstDash val="solid"/>
                      <a:round/>
                      <a:headEnd type="none" w="med" len="med"/>
                      <a:tailEnd type="none" w="med" len="med"/>
                    </a:lnL>
                    <a:lnR w="3175" cap="flat" cmpd="sng" algn="ctr">
                      <a:solidFill>
                        <a:srgbClr val="0F0066"/>
                      </a:solidFill>
                      <a:prstDash val="solid"/>
                      <a:round/>
                      <a:headEnd type="none" w="med" len="med"/>
                      <a:tailEnd type="none" w="med" len="med"/>
                    </a:lnR>
                    <a:lnT w="3175" cap="flat" cmpd="sng" algn="ctr">
                      <a:solidFill>
                        <a:srgbClr val="0F0066"/>
                      </a:solidFill>
                      <a:prstDash val="solid"/>
                      <a:round/>
                      <a:headEnd type="none" w="med" len="med"/>
                      <a:tailEnd type="none" w="med" len="med"/>
                    </a:lnT>
                    <a:lnB w="3175" cap="flat" cmpd="sng" algn="ctr">
                      <a:solidFill>
                        <a:srgbClr val="0F0066"/>
                      </a:solidFill>
                      <a:prstDash val="solid"/>
                      <a:round/>
                      <a:headEnd type="none" w="med" len="med"/>
                      <a:tailEnd type="none" w="med" len="med"/>
                    </a:lnB>
                  </a:tcPr>
                </a:tc>
                <a:tc>
                  <a:txBody>
                    <a:bodyPr/>
                    <a:lstStyle/>
                    <a:p>
                      <a:pPr algn="ctr" fontAlgn="t"/>
                      <a:r>
                        <a:rPr lang="en-US" sz="800" b="0" i="0" u="none" strike="noStrike" dirty="0">
                          <a:solidFill>
                            <a:schemeClr val="bg1"/>
                          </a:solidFill>
                          <a:effectLst/>
                          <a:latin typeface="+mn-lt"/>
                        </a:rPr>
                        <a:t>Big</a:t>
                      </a:r>
                    </a:p>
                  </a:txBody>
                  <a:tcPr marL="0" marR="0" marT="0" marB="0" anchor="ctr">
                    <a:lnL w="3175" cap="flat" cmpd="sng" algn="ctr">
                      <a:solidFill>
                        <a:srgbClr val="0F0066"/>
                      </a:solidFill>
                      <a:prstDash val="solid"/>
                      <a:round/>
                      <a:headEnd type="none" w="med" len="med"/>
                      <a:tailEnd type="none" w="med" len="med"/>
                    </a:lnL>
                    <a:lnR w="3175" cap="flat" cmpd="sng" algn="ctr">
                      <a:solidFill>
                        <a:srgbClr val="0F0066"/>
                      </a:solidFill>
                      <a:prstDash val="solid"/>
                      <a:round/>
                      <a:headEnd type="none" w="med" len="med"/>
                      <a:tailEnd type="none" w="med" len="med"/>
                    </a:lnR>
                    <a:lnT w="3175" cap="flat" cmpd="sng" algn="ctr">
                      <a:solidFill>
                        <a:srgbClr val="0F0066"/>
                      </a:solidFill>
                      <a:prstDash val="solid"/>
                      <a:round/>
                      <a:headEnd type="none" w="med" len="med"/>
                      <a:tailEnd type="none" w="med" len="med"/>
                    </a:lnT>
                    <a:lnB w="3175" cap="flat" cmpd="sng" algn="ctr">
                      <a:solidFill>
                        <a:srgbClr val="0F0066"/>
                      </a:solidFill>
                      <a:prstDash val="solid"/>
                      <a:round/>
                      <a:headEnd type="none" w="med" len="med"/>
                      <a:tailEnd type="none" w="med" len="med"/>
                    </a:lnB>
                  </a:tcPr>
                </a:tc>
                <a:tc>
                  <a:txBody>
                    <a:bodyPr/>
                    <a:lstStyle/>
                    <a:p>
                      <a:pPr algn="ctr" fontAlgn="t"/>
                      <a:r>
                        <a:rPr lang="en-US" sz="800" b="0" i="0" u="none" strike="noStrike" dirty="0">
                          <a:solidFill>
                            <a:schemeClr val="bg1"/>
                          </a:solidFill>
                          <a:effectLst/>
                          <a:latin typeface="+mn-lt"/>
                        </a:rPr>
                        <a:t>44</a:t>
                      </a:r>
                    </a:p>
                  </a:txBody>
                  <a:tcPr marL="0" marR="0" marT="0" marB="0" anchor="ctr">
                    <a:lnL w="3175" cap="flat" cmpd="sng" algn="ctr">
                      <a:solidFill>
                        <a:srgbClr val="0F0066"/>
                      </a:solidFill>
                      <a:prstDash val="solid"/>
                      <a:round/>
                      <a:headEnd type="none" w="med" len="med"/>
                      <a:tailEnd type="none" w="med" len="med"/>
                    </a:lnL>
                    <a:lnR w="3175" cap="flat" cmpd="sng" algn="ctr">
                      <a:solidFill>
                        <a:srgbClr val="0F0066"/>
                      </a:solidFill>
                      <a:prstDash val="solid"/>
                      <a:round/>
                      <a:headEnd type="none" w="med" len="med"/>
                      <a:tailEnd type="none" w="med" len="med"/>
                    </a:lnR>
                    <a:lnT w="3175" cap="flat" cmpd="sng" algn="ctr">
                      <a:solidFill>
                        <a:srgbClr val="0F0066"/>
                      </a:solidFill>
                      <a:prstDash val="solid"/>
                      <a:round/>
                      <a:headEnd type="none" w="med" len="med"/>
                      <a:tailEnd type="none" w="med" len="med"/>
                    </a:lnT>
                    <a:lnB w="3175" cap="flat" cmpd="sng" algn="ctr">
                      <a:solidFill>
                        <a:srgbClr val="0F0066"/>
                      </a:solidFill>
                      <a:prstDash val="solid"/>
                      <a:round/>
                      <a:headEnd type="none" w="med" len="med"/>
                      <a:tailEnd type="none" w="med" len="med"/>
                    </a:lnB>
                  </a:tcPr>
                </a:tc>
                <a:tc>
                  <a:txBody>
                    <a:bodyPr/>
                    <a:lstStyle/>
                    <a:p>
                      <a:pPr algn="ctr" fontAlgn="t"/>
                      <a:r>
                        <a:rPr lang="en-US" sz="800" b="0" i="0" u="none" strike="noStrike" dirty="0">
                          <a:solidFill>
                            <a:schemeClr val="bg1"/>
                          </a:solidFill>
                          <a:effectLst/>
                          <a:latin typeface="+mn-lt"/>
                        </a:rPr>
                        <a:t>99</a:t>
                      </a:r>
                    </a:p>
                  </a:txBody>
                  <a:tcPr marL="0" marR="0" marT="0" marB="0" anchor="ctr">
                    <a:lnL w="3175" cap="flat" cmpd="sng" algn="ctr">
                      <a:solidFill>
                        <a:srgbClr val="0F0066"/>
                      </a:solidFill>
                      <a:prstDash val="solid"/>
                      <a:round/>
                      <a:headEnd type="none" w="med" len="med"/>
                      <a:tailEnd type="none" w="med" len="med"/>
                    </a:lnL>
                    <a:lnR w="3175" cap="flat" cmpd="sng" algn="ctr">
                      <a:solidFill>
                        <a:srgbClr val="0F0066"/>
                      </a:solidFill>
                      <a:prstDash val="solid"/>
                      <a:round/>
                      <a:headEnd type="none" w="med" len="med"/>
                      <a:tailEnd type="none" w="med" len="med"/>
                    </a:lnR>
                    <a:lnT w="3175" cap="flat" cmpd="sng" algn="ctr">
                      <a:solidFill>
                        <a:srgbClr val="0F0066"/>
                      </a:solidFill>
                      <a:prstDash val="solid"/>
                      <a:round/>
                      <a:headEnd type="none" w="med" len="med"/>
                      <a:tailEnd type="none" w="med" len="med"/>
                    </a:lnT>
                    <a:lnB w="3175" cap="flat" cmpd="sng" algn="ctr">
                      <a:solidFill>
                        <a:srgbClr val="0F0066"/>
                      </a:solidFill>
                      <a:prstDash val="solid"/>
                      <a:round/>
                      <a:headEnd type="none" w="med" len="med"/>
                      <a:tailEnd type="none" w="med" len="med"/>
                    </a:lnB>
                  </a:tcPr>
                </a:tc>
                <a:tc>
                  <a:txBody>
                    <a:bodyPr/>
                    <a:lstStyle/>
                    <a:p>
                      <a:pPr algn="ctr" fontAlgn="t"/>
                      <a:r>
                        <a:rPr lang="en-US" sz="800" b="0" i="0" u="none" strike="noStrike" dirty="0">
                          <a:solidFill>
                            <a:schemeClr val="bg1"/>
                          </a:solidFill>
                          <a:effectLst/>
                          <a:latin typeface="+mn-lt"/>
                        </a:rPr>
                        <a:t>1214</a:t>
                      </a:r>
                    </a:p>
                  </a:txBody>
                  <a:tcPr marL="0" marR="0" marT="0" marB="0" anchor="ctr">
                    <a:lnL w="3175" cap="flat" cmpd="sng" algn="ctr">
                      <a:solidFill>
                        <a:srgbClr val="0F0066"/>
                      </a:solidFill>
                      <a:prstDash val="solid"/>
                      <a:round/>
                      <a:headEnd type="none" w="med" len="med"/>
                      <a:tailEnd type="none" w="med" len="med"/>
                    </a:lnL>
                    <a:lnR w="3175" cap="flat" cmpd="sng" algn="ctr">
                      <a:solidFill>
                        <a:srgbClr val="0F0066"/>
                      </a:solidFill>
                      <a:prstDash val="solid"/>
                      <a:round/>
                      <a:headEnd type="none" w="med" len="med"/>
                      <a:tailEnd type="none" w="med" len="med"/>
                    </a:lnR>
                    <a:lnT w="3175" cap="flat" cmpd="sng" algn="ctr">
                      <a:solidFill>
                        <a:srgbClr val="0F0066"/>
                      </a:solidFill>
                      <a:prstDash val="solid"/>
                      <a:round/>
                      <a:headEnd type="none" w="med" len="med"/>
                      <a:tailEnd type="none" w="med" len="med"/>
                    </a:lnT>
                    <a:lnB w="3175" cap="flat" cmpd="sng" algn="ctr">
                      <a:solidFill>
                        <a:srgbClr val="0F0066"/>
                      </a:solidFill>
                      <a:prstDash val="solid"/>
                      <a:round/>
                      <a:headEnd type="none" w="med" len="med"/>
                      <a:tailEnd type="none" w="med" len="med"/>
                    </a:lnB>
                  </a:tcPr>
                </a:tc>
                <a:tc>
                  <a:txBody>
                    <a:bodyPr/>
                    <a:lstStyle/>
                    <a:p>
                      <a:pPr algn="ctr" fontAlgn="t"/>
                      <a:r>
                        <a:rPr lang="en-US" sz="800" b="0" i="0" u="none" strike="noStrike" dirty="0">
                          <a:solidFill>
                            <a:schemeClr val="bg1"/>
                          </a:solidFill>
                          <a:effectLst/>
                          <a:latin typeface="+mn-lt"/>
                        </a:rPr>
                        <a:t>EA</a:t>
                      </a:r>
                    </a:p>
                  </a:txBody>
                  <a:tcPr marL="0" marR="0" marT="0" marB="0" anchor="ctr">
                    <a:lnL w="3175" cap="flat" cmpd="sng" algn="ctr">
                      <a:solidFill>
                        <a:srgbClr val="0F0066"/>
                      </a:solidFill>
                      <a:prstDash val="solid"/>
                      <a:round/>
                      <a:headEnd type="none" w="med" len="med"/>
                      <a:tailEnd type="none" w="med" len="med"/>
                    </a:lnL>
                    <a:lnR w="3175" cap="flat" cmpd="sng" algn="ctr">
                      <a:solidFill>
                        <a:srgbClr val="0F0066"/>
                      </a:solidFill>
                      <a:prstDash val="solid"/>
                      <a:round/>
                      <a:headEnd type="none" w="med" len="med"/>
                      <a:tailEnd type="none" w="med" len="med"/>
                    </a:lnR>
                    <a:lnT w="3175" cap="flat" cmpd="sng" algn="ctr">
                      <a:solidFill>
                        <a:srgbClr val="0F0066"/>
                      </a:solidFill>
                      <a:prstDash val="solid"/>
                      <a:round/>
                      <a:headEnd type="none" w="med" len="med"/>
                      <a:tailEnd type="none" w="med" len="med"/>
                    </a:lnT>
                    <a:lnB w="3175" cap="flat" cmpd="sng" algn="ctr">
                      <a:solidFill>
                        <a:srgbClr val="0F0066"/>
                      </a:solidFill>
                      <a:prstDash val="solid"/>
                      <a:round/>
                      <a:headEnd type="none" w="med" len="med"/>
                      <a:tailEnd type="none" w="med" len="med"/>
                    </a:lnB>
                  </a:tcPr>
                </a:tc>
                <a:tc>
                  <a:txBody>
                    <a:bodyPr/>
                    <a:lstStyle/>
                    <a:p>
                      <a:pPr algn="ctr" fontAlgn="t"/>
                      <a:r>
                        <a:rPr lang="en-US" sz="800" b="0" i="0" u="none" strike="noStrike" dirty="0">
                          <a:solidFill>
                            <a:schemeClr val="bg1"/>
                          </a:solidFill>
                          <a:effectLst/>
                          <a:latin typeface="+mn-lt"/>
                        </a:rPr>
                        <a:t>OCPI</a:t>
                      </a:r>
                    </a:p>
                  </a:txBody>
                  <a:tcPr marL="0" marR="0" marT="0" marB="0" anchor="ctr">
                    <a:lnL w="3175" cap="flat" cmpd="sng" algn="ctr">
                      <a:solidFill>
                        <a:srgbClr val="0F0066"/>
                      </a:solidFill>
                      <a:prstDash val="solid"/>
                      <a:round/>
                      <a:headEnd type="none" w="med" len="med"/>
                      <a:tailEnd type="none" w="med" len="med"/>
                    </a:lnL>
                    <a:lnR w="3175" cap="flat" cmpd="sng" algn="ctr">
                      <a:solidFill>
                        <a:srgbClr val="0F0066"/>
                      </a:solidFill>
                      <a:prstDash val="solid"/>
                      <a:round/>
                      <a:headEnd type="none" w="med" len="med"/>
                      <a:tailEnd type="none" w="med" len="med"/>
                    </a:lnR>
                    <a:lnT w="3175" cap="flat" cmpd="sng" algn="ctr">
                      <a:solidFill>
                        <a:srgbClr val="0F0066"/>
                      </a:solidFill>
                      <a:prstDash val="solid"/>
                      <a:round/>
                      <a:headEnd type="none" w="med" len="med"/>
                      <a:tailEnd type="none" w="med" len="med"/>
                    </a:lnT>
                    <a:lnB w="3175" cap="flat" cmpd="sng" algn="ctr">
                      <a:solidFill>
                        <a:srgbClr val="0F0066"/>
                      </a:solidFill>
                      <a:prstDash val="solid"/>
                      <a:round/>
                      <a:headEnd type="none" w="med" len="med"/>
                      <a:tailEnd type="none" w="med" len="med"/>
                    </a:lnB>
                  </a:tcPr>
                </a:tc>
                <a:tc>
                  <a:txBody>
                    <a:bodyPr/>
                    <a:lstStyle/>
                    <a:p>
                      <a:pPr algn="ctr" rtl="0" fontAlgn="ctr"/>
                      <a:r>
                        <a:rPr lang="en-US" sz="800" b="0" i="0" u="none" strike="noStrike" dirty="0">
                          <a:solidFill>
                            <a:schemeClr val="bg1"/>
                          </a:solidFill>
                          <a:effectLst/>
                          <a:latin typeface="+mn-lt"/>
                        </a:rPr>
                        <a:t>150</a:t>
                      </a:r>
                    </a:p>
                  </a:txBody>
                  <a:tcPr marL="0" marR="0" marT="0" marB="0" anchor="ctr">
                    <a:lnL w="3175" cap="flat" cmpd="sng" algn="ctr">
                      <a:solidFill>
                        <a:srgbClr val="0F0066"/>
                      </a:solidFill>
                      <a:prstDash val="solid"/>
                      <a:round/>
                      <a:headEnd type="none" w="med" len="med"/>
                      <a:tailEnd type="none" w="med" len="med"/>
                    </a:lnL>
                    <a:lnR w="3175" cap="flat" cmpd="sng" algn="ctr">
                      <a:solidFill>
                        <a:srgbClr val="0F0066"/>
                      </a:solidFill>
                      <a:prstDash val="solid"/>
                      <a:round/>
                      <a:headEnd type="none" w="med" len="med"/>
                      <a:tailEnd type="none" w="med" len="med"/>
                    </a:lnR>
                    <a:lnT w="3175" cap="flat" cmpd="sng" algn="ctr">
                      <a:solidFill>
                        <a:srgbClr val="0F0066"/>
                      </a:solidFill>
                      <a:prstDash val="solid"/>
                      <a:round/>
                      <a:headEnd type="none" w="med" len="med"/>
                      <a:tailEnd type="none" w="med" len="med"/>
                    </a:lnT>
                    <a:lnB w="3175" cap="flat" cmpd="sng" algn="ctr">
                      <a:solidFill>
                        <a:srgbClr val="0F0066"/>
                      </a:solidFill>
                      <a:prstDash val="solid"/>
                      <a:round/>
                      <a:headEnd type="none" w="med" len="med"/>
                      <a:tailEnd type="none" w="med" len="med"/>
                    </a:lnB>
                  </a:tcPr>
                </a:tc>
                <a:tc>
                  <a:txBody>
                    <a:bodyPr/>
                    <a:lstStyle/>
                    <a:p>
                      <a:pPr algn="ctr" fontAlgn="t"/>
                      <a:r>
                        <a:rPr lang="en-US" sz="800" b="0" i="0" u="none" strike="noStrike" dirty="0">
                          <a:solidFill>
                            <a:schemeClr val="bg1"/>
                          </a:solidFill>
                          <a:effectLst/>
                          <a:latin typeface="+mn-lt"/>
                        </a:rPr>
                        <a:t>USA</a:t>
                      </a:r>
                    </a:p>
                  </a:txBody>
                  <a:tcPr marL="0" marR="0" marT="0" marB="0" anchor="ctr">
                    <a:lnL w="3175" cap="flat" cmpd="sng" algn="ctr">
                      <a:solidFill>
                        <a:srgbClr val="0F0066"/>
                      </a:solidFill>
                      <a:prstDash val="solid"/>
                      <a:round/>
                      <a:headEnd type="none" w="med" len="med"/>
                      <a:tailEnd type="none" w="med" len="med"/>
                    </a:lnL>
                    <a:lnR w="3175" cap="flat" cmpd="sng" algn="ctr">
                      <a:solidFill>
                        <a:srgbClr val="0F0066"/>
                      </a:solidFill>
                      <a:prstDash val="solid"/>
                      <a:round/>
                      <a:headEnd type="none" w="med" len="med"/>
                      <a:tailEnd type="none" w="med" len="med"/>
                    </a:lnR>
                    <a:lnT w="3175" cap="flat" cmpd="sng" algn="ctr">
                      <a:solidFill>
                        <a:srgbClr val="0F0066"/>
                      </a:solidFill>
                      <a:prstDash val="solid"/>
                      <a:round/>
                      <a:headEnd type="none" w="med" len="med"/>
                      <a:tailEnd type="none" w="med" len="med"/>
                    </a:lnT>
                    <a:lnB w="3175" cap="flat" cmpd="sng" algn="ctr">
                      <a:solidFill>
                        <a:srgbClr val="0F0066"/>
                      </a:solidFill>
                      <a:prstDash val="solid"/>
                      <a:round/>
                      <a:headEnd type="none" w="med" len="med"/>
                      <a:tailEnd type="none" w="med" len="med"/>
                    </a:lnB>
                  </a:tcPr>
                </a:tc>
                <a:tc>
                  <a:txBody>
                    <a:bodyPr/>
                    <a:lstStyle/>
                    <a:p>
                      <a:pPr algn="ctr" fontAlgn="t"/>
                      <a:r>
                        <a:rPr lang="en-US" sz="800" b="0" i="0" u="none" strike="noStrike" dirty="0">
                          <a:solidFill>
                            <a:schemeClr val="bg1"/>
                          </a:solidFill>
                          <a:effectLst/>
                          <a:latin typeface="+mn-lt"/>
                        </a:rPr>
                        <a:t>19</a:t>
                      </a:r>
                    </a:p>
                  </a:txBody>
                  <a:tcPr marL="0" marR="0" marT="0" marB="0" anchor="ctr">
                    <a:lnL w="3175" cap="flat" cmpd="sng" algn="ctr">
                      <a:solidFill>
                        <a:srgbClr val="0F0066"/>
                      </a:solidFill>
                      <a:prstDash val="solid"/>
                      <a:round/>
                      <a:headEnd type="none" w="med" len="med"/>
                      <a:tailEnd type="none" w="med" len="med"/>
                    </a:lnL>
                    <a:lnR w="3175" cap="flat" cmpd="sng" algn="ctr">
                      <a:solidFill>
                        <a:srgbClr val="0F0066"/>
                      </a:solidFill>
                      <a:prstDash val="solid"/>
                      <a:round/>
                      <a:headEnd type="none" w="med" len="med"/>
                      <a:tailEnd type="none" w="med" len="med"/>
                    </a:lnR>
                    <a:lnT w="3175" cap="flat" cmpd="sng" algn="ctr">
                      <a:solidFill>
                        <a:srgbClr val="0F0066"/>
                      </a:solidFill>
                      <a:prstDash val="solid"/>
                      <a:round/>
                      <a:headEnd type="none" w="med" len="med"/>
                      <a:tailEnd type="none" w="med" len="med"/>
                    </a:lnT>
                    <a:lnB w="3175" cap="flat" cmpd="sng" algn="ctr">
                      <a:solidFill>
                        <a:srgbClr val="0F0066"/>
                      </a:solidFill>
                      <a:prstDash val="solid"/>
                      <a:round/>
                      <a:headEnd type="none" w="med" len="med"/>
                      <a:tailEnd type="none" w="med" len="med"/>
                    </a:lnB>
                  </a:tcPr>
                </a:tc>
                <a:tc>
                  <a:txBody>
                    <a:bodyPr/>
                    <a:lstStyle/>
                    <a:p>
                      <a:pPr algn="ctr" fontAlgn="t"/>
                      <a:r>
                        <a:rPr lang="en-US" sz="800" b="0" i="0" u="none" strike="noStrike" dirty="0">
                          <a:solidFill>
                            <a:schemeClr val="bg1"/>
                          </a:solidFill>
                          <a:effectLst/>
                          <a:latin typeface="+mn-lt"/>
                        </a:rPr>
                        <a:t>60</a:t>
                      </a:r>
                    </a:p>
                  </a:txBody>
                  <a:tcPr marL="0" marR="0" marT="0" marB="0" anchor="ctr">
                    <a:lnL w="3175" cap="flat" cmpd="sng" algn="ctr">
                      <a:solidFill>
                        <a:srgbClr val="0F0066"/>
                      </a:solidFill>
                      <a:prstDash val="solid"/>
                      <a:round/>
                      <a:headEnd type="none" w="med" len="med"/>
                      <a:tailEnd type="none" w="med" len="med"/>
                    </a:lnL>
                    <a:lnR w="3175" cap="flat" cmpd="sng" algn="ctr">
                      <a:solidFill>
                        <a:srgbClr val="0F0066"/>
                      </a:solidFill>
                      <a:prstDash val="solid"/>
                      <a:round/>
                      <a:headEnd type="none" w="med" len="med"/>
                      <a:tailEnd type="none" w="med" len="med"/>
                    </a:lnR>
                    <a:lnT w="3175" cap="flat" cmpd="sng" algn="ctr">
                      <a:solidFill>
                        <a:srgbClr val="0F0066"/>
                      </a:solidFill>
                      <a:prstDash val="solid"/>
                      <a:round/>
                      <a:headEnd type="none" w="med" len="med"/>
                      <a:tailEnd type="none" w="med" len="med"/>
                    </a:lnT>
                    <a:lnB w="3175" cap="flat" cmpd="sng" algn="ctr">
                      <a:solidFill>
                        <a:srgbClr val="0F0066"/>
                      </a:solidFill>
                      <a:prstDash val="solid"/>
                      <a:round/>
                      <a:headEnd type="none" w="med" len="med"/>
                      <a:tailEnd type="none" w="med" len="med"/>
                    </a:lnB>
                  </a:tcPr>
                </a:tc>
                <a:tc>
                  <a:txBody>
                    <a:bodyPr/>
                    <a:lstStyle/>
                    <a:p>
                      <a:pPr algn="ctr" fontAlgn="t"/>
                      <a:r>
                        <a:rPr lang="en-US" sz="800" b="0" i="0" u="none" strike="noStrike" dirty="0">
                          <a:solidFill>
                            <a:schemeClr val="bg1"/>
                          </a:solidFill>
                          <a:effectLst/>
                          <a:latin typeface="+mn-lt"/>
                        </a:rPr>
                        <a:t>14525</a:t>
                      </a:r>
                    </a:p>
                  </a:txBody>
                  <a:tcPr marL="0" marR="0" marT="0" marB="0" anchor="ctr">
                    <a:lnL w="3175" cap="flat" cmpd="sng" algn="ctr">
                      <a:solidFill>
                        <a:srgbClr val="0F0066"/>
                      </a:solidFill>
                      <a:prstDash val="solid"/>
                      <a:round/>
                      <a:headEnd type="none" w="med" len="med"/>
                      <a:tailEnd type="none" w="med" len="med"/>
                    </a:lnL>
                    <a:lnR w="3175" cap="flat" cmpd="sng" algn="ctr">
                      <a:solidFill>
                        <a:srgbClr val="0F0066"/>
                      </a:solidFill>
                      <a:prstDash val="solid"/>
                      <a:round/>
                      <a:headEnd type="none" w="med" len="med"/>
                      <a:tailEnd type="none" w="med" len="med"/>
                    </a:lnR>
                    <a:lnT w="3175" cap="flat" cmpd="sng" algn="ctr">
                      <a:solidFill>
                        <a:srgbClr val="0F0066"/>
                      </a:solidFill>
                      <a:prstDash val="solid"/>
                      <a:round/>
                      <a:headEnd type="none" w="med" len="med"/>
                      <a:tailEnd type="none" w="med" len="med"/>
                    </a:lnT>
                    <a:lnB w="3175" cap="flat" cmpd="sng" algn="ctr">
                      <a:solidFill>
                        <a:srgbClr val="0F0066"/>
                      </a:solidFill>
                      <a:prstDash val="solid"/>
                      <a:round/>
                      <a:headEnd type="none" w="med" len="med"/>
                      <a:tailEnd type="none" w="med" len="med"/>
                    </a:lnB>
                  </a:tcPr>
                </a:tc>
                <a:tc>
                  <a:txBody>
                    <a:bodyPr/>
                    <a:lstStyle/>
                    <a:p>
                      <a:pPr algn="ctr" fontAlgn="t"/>
                      <a:r>
                        <a:rPr lang="en-US" sz="800" b="0" i="0" u="none" strike="noStrike" dirty="0">
                          <a:solidFill>
                            <a:schemeClr val="bg1"/>
                          </a:solidFill>
                          <a:effectLst/>
                          <a:latin typeface="+mn-lt"/>
                        </a:rPr>
                        <a:t>51</a:t>
                      </a:r>
                    </a:p>
                  </a:txBody>
                  <a:tcPr marL="0" marR="0" marT="0" marB="0" anchor="ctr">
                    <a:lnL w="3175" cap="flat" cmpd="sng" algn="ctr">
                      <a:solidFill>
                        <a:srgbClr val="0F0066"/>
                      </a:solidFill>
                      <a:prstDash val="solid"/>
                      <a:round/>
                      <a:headEnd type="none" w="med" len="med"/>
                      <a:tailEnd type="none" w="med" len="med"/>
                    </a:lnL>
                    <a:lnR w="3175" cap="flat" cmpd="sng" algn="ctr">
                      <a:solidFill>
                        <a:srgbClr val="0F0066"/>
                      </a:solidFill>
                      <a:prstDash val="solid"/>
                      <a:round/>
                      <a:headEnd type="none" w="med" len="med"/>
                      <a:tailEnd type="none" w="med" len="med"/>
                    </a:lnR>
                    <a:lnT w="3175" cap="flat" cmpd="sng" algn="ctr">
                      <a:solidFill>
                        <a:srgbClr val="0F0066"/>
                      </a:solidFill>
                      <a:prstDash val="solid"/>
                      <a:round/>
                      <a:headEnd type="none" w="med" len="med"/>
                      <a:tailEnd type="none" w="med" len="med"/>
                    </a:lnT>
                    <a:lnB w="3175" cap="flat" cmpd="sng" algn="ctr">
                      <a:solidFill>
                        <a:srgbClr val="0F0066"/>
                      </a:solidFill>
                      <a:prstDash val="solid"/>
                      <a:round/>
                      <a:headEnd type="none" w="med" len="med"/>
                      <a:tailEnd type="none" w="med" len="med"/>
                    </a:lnB>
                  </a:tcPr>
                </a:tc>
                <a:tc>
                  <a:txBody>
                    <a:bodyPr/>
                    <a:lstStyle/>
                    <a:p>
                      <a:pPr algn="ctr" fontAlgn="t"/>
                      <a:r>
                        <a:rPr lang="en-US" sz="800" b="0" i="0" u="none" strike="noStrike" dirty="0">
                          <a:solidFill>
                            <a:schemeClr val="bg1"/>
                          </a:solidFill>
                          <a:effectLst/>
                          <a:latin typeface="+mn-lt"/>
                        </a:rPr>
                        <a:t>54</a:t>
                      </a:r>
                    </a:p>
                  </a:txBody>
                  <a:tcPr marL="0" marR="0" marT="0" marB="0" anchor="ctr">
                    <a:lnL w="3175" cap="flat" cmpd="sng" algn="ctr">
                      <a:solidFill>
                        <a:srgbClr val="0F0066"/>
                      </a:solidFill>
                      <a:prstDash val="solid"/>
                      <a:round/>
                      <a:headEnd type="none" w="med" len="med"/>
                      <a:tailEnd type="none" w="med" len="med"/>
                    </a:lnL>
                    <a:lnR w="3175" cap="flat" cmpd="sng" algn="ctr">
                      <a:solidFill>
                        <a:srgbClr val="0F0066"/>
                      </a:solidFill>
                      <a:prstDash val="solid"/>
                      <a:round/>
                      <a:headEnd type="none" w="med" len="med"/>
                      <a:tailEnd type="none" w="med" len="med"/>
                    </a:lnR>
                    <a:lnT w="3175" cap="flat" cmpd="sng" algn="ctr">
                      <a:solidFill>
                        <a:srgbClr val="0F0066"/>
                      </a:solidFill>
                      <a:prstDash val="solid"/>
                      <a:round/>
                      <a:headEnd type="none" w="med" len="med"/>
                      <a:tailEnd type="none" w="med" len="med"/>
                    </a:lnT>
                    <a:lnB w="3175" cap="flat" cmpd="sng" algn="ctr">
                      <a:solidFill>
                        <a:srgbClr val="0F0066"/>
                      </a:solidFill>
                      <a:prstDash val="solid"/>
                      <a:round/>
                      <a:headEnd type="none" w="med" len="med"/>
                      <a:tailEnd type="none" w="med" len="med"/>
                    </a:lnB>
                  </a:tcPr>
                </a:tc>
                <a:tc>
                  <a:txBody>
                    <a:bodyPr/>
                    <a:lstStyle/>
                    <a:p>
                      <a:pPr algn="ctr" fontAlgn="t"/>
                      <a:r>
                        <a:rPr lang="en-US" sz="800" b="0" i="0" u="none" strike="noStrike" dirty="0">
                          <a:solidFill>
                            <a:schemeClr val="bg1"/>
                          </a:solidFill>
                          <a:effectLst/>
                          <a:latin typeface="+mn-lt"/>
                        </a:rPr>
                        <a:t>False</a:t>
                      </a:r>
                    </a:p>
                  </a:txBody>
                  <a:tcPr marL="0" marR="0" marT="0" marB="0" anchor="ctr">
                    <a:lnL w="3175" cap="flat" cmpd="sng" algn="ctr">
                      <a:solidFill>
                        <a:srgbClr val="0F0066"/>
                      </a:solidFill>
                      <a:prstDash val="solid"/>
                      <a:round/>
                      <a:headEnd type="none" w="med" len="med"/>
                      <a:tailEnd type="none" w="med" len="med"/>
                    </a:lnL>
                    <a:lnR w="3175" cap="flat" cmpd="sng" algn="ctr">
                      <a:solidFill>
                        <a:srgbClr val="0F0066"/>
                      </a:solidFill>
                      <a:prstDash val="solid"/>
                      <a:round/>
                      <a:headEnd type="none" w="med" len="med"/>
                      <a:tailEnd type="none" w="med" len="med"/>
                    </a:lnR>
                    <a:lnT w="3175" cap="flat" cmpd="sng" algn="ctr">
                      <a:solidFill>
                        <a:srgbClr val="0F0066"/>
                      </a:solidFill>
                      <a:prstDash val="solid"/>
                      <a:round/>
                      <a:headEnd type="none" w="med" len="med"/>
                      <a:tailEnd type="none" w="med" len="med"/>
                    </a:lnT>
                    <a:lnB w="3175" cap="flat" cmpd="sng" algn="ctr">
                      <a:solidFill>
                        <a:srgbClr val="0F0066"/>
                      </a:solidFill>
                      <a:prstDash val="solid"/>
                      <a:round/>
                      <a:headEnd type="none" w="med" len="med"/>
                      <a:tailEnd type="none" w="med" len="med"/>
                    </a:lnB>
                  </a:tcPr>
                </a:tc>
                <a:extLst>
                  <a:ext uri="{0D108BD9-81ED-4DB2-BD59-A6C34878D82A}">
                    <a16:rowId xmlns:a16="http://schemas.microsoft.com/office/drawing/2014/main" val="1278839842"/>
                  </a:ext>
                </a:extLst>
              </a:tr>
              <a:tr h="218360">
                <a:tc>
                  <a:txBody>
                    <a:bodyPr/>
                    <a:lstStyle/>
                    <a:p>
                      <a:pPr algn="ctr" rtl="0" fontAlgn="ctr"/>
                      <a:r>
                        <a:rPr lang="en-US" sz="800" b="0" i="0" u="none" strike="noStrike" dirty="0">
                          <a:solidFill>
                            <a:schemeClr val="bg1"/>
                          </a:solidFill>
                          <a:effectLst/>
                          <a:latin typeface="+mn-lt"/>
                        </a:rPr>
                        <a:t>320</a:t>
                      </a:r>
                    </a:p>
                  </a:txBody>
                  <a:tcPr marL="0" marR="0" marT="0" marB="0" anchor="ctr">
                    <a:lnL w="3175" cap="flat" cmpd="sng" algn="ctr">
                      <a:solidFill>
                        <a:srgbClr val="0F0066"/>
                      </a:solidFill>
                      <a:prstDash val="solid"/>
                      <a:round/>
                      <a:headEnd type="none" w="med" len="med"/>
                      <a:tailEnd type="none" w="med" len="med"/>
                    </a:lnL>
                    <a:lnR w="3175" cap="flat" cmpd="sng" algn="ctr">
                      <a:solidFill>
                        <a:srgbClr val="0F0066"/>
                      </a:solidFill>
                      <a:prstDash val="solid"/>
                      <a:round/>
                      <a:headEnd type="none" w="med" len="med"/>
                      <a:tailEnd type="none" w="med" len="med"/>
                    </a:lnR>
                    <a:lnT w="3175" cap="flat" cmpd="sng" algn="ctr">
                      <a:solidFill>
                        <a:srgbClr val="0F0066"/>
                      </a:solidFill>
                      <a:prstDash val="solid"/>
                      <a:round/>
                      <a:headEnd type="none" w="med" len="med"/>
                      <a:tailEnd type="none" w="med" len="med"/>
                    </a:lnT>
                    <a:lnB w="3175" cap="flat" cmpd="sng" algn="ctr">
                      <a:solidFill>
                        <a:srgbClr val="0F0066"/>
                      </a:solidFill>
                      <a:prstDash val="solid"/>
                      <a:round/>
                      <a:headEnd type="none" w="med" len="med"/>
                      <a:tailEnd type="none" w="med" len="med"/>
                    </a:lnB>
                  </a:tcPr>
                </a:tc>
                <a:tc>
                  <a:txBody>
                    <a:bodyPr/>
                    <a:lstStyle/>
                    <a:p>
                      <a:pPr algn="ctr" rtl="0" fontAlgn="ctr"/>
                      <a:r>
                        <a:rPr lang="en-US" sz="800" b="0" i="0" u="none" strike="noStrike" dirty="0">
                          <a:solidFill>
                            <a:schemeClr val="bg1"/>
                          </a:solidFill>
                          <a:effectLst/>
                          <a:latin typeface="+mn-lt"/>
                        </a:rPr>
                        <a:t>RFID CARD</a:t>
                      </a:r>
                    </a:p>
                  </a:txBody>
                  <a:tcPr marL="0" marR="0" marT="0" marB="0" anchor="ctr">
                    <a:lnL w="3175" cap="flat" cmpd="sng" algn="ctr">
                      <a:solidFill>
                        <a:srgbClr val="0F0066"/>
                      </a:solidFill>
                      <a:prstDash val="solid"/>
                      <a:round/>
                      <a:headEnd type="none" w="med" len="med"/>
                      <a:tailEnd type="none" w="med" len="med"/>
                    </a:lnL>
                    <a:lnR w="3175" cap="flat" cmpd="sng" algn="ctr">
                      <a:solidFill>
                        <a:srgbClr val="0F0066"/>
                      </a:solidFill>
                      <a:prstDash val="solid"/>
                      <a:round/>
                      <a:headEnd type="none" w="med" len="med"/>
                      <a:tailEnd type="none" w="med" len="med"/>
                    </a:lnR>
                    <a:lnT w="3175" cap="flat" cmpd="sng" algn="ctr">
                      <a:solidFill>
                        <a:srgbClr val="0F0066"/>
                      </a:solidFill>
                      <a:prstDash val="solid"/>
                      <a:round/>
                      <a:headEnd type="none" w="med" len="med"/>
                      <a:tailEnd type="none" w="med" len="med"/>
                    </a:lnT>
                    <a:lnB w="3175" cap="flat" cmpd="sng" algn="ctr">
                      <a:solidFill>
                        <a:srgbClr val="0F0066"/>
                      </a:solidFill>
                      <a:prstDash val="solid"/>
                      <a:round/>
                      <a:headEnd type="none" w="med" len="med"/>
                      <a:tailEnd type="none" w="med" len="med"/>
                    </a:lnB>
                  </a:tcPr>
                </a:tc>
                <a:tc>
                  <a:txBody>
                    <a:bodyPr/>
                    <a:lstStyle/>
                    <a:p>
                      <a:pPr algn="ctr" fontAlgn="t"/>
                      <a:r>
                        <a:rPr lang="en-US" sz="800" b="0" i="0" u="none" strike="noStrike" dirty="0">
                          <a:solidFill>
                            <a:schemeClr val="bg1"/>
                          </a:solidFill>
                          <a:effectLst/>
                          <a:latin typeface="+mn-lt"/>
                        </a:rPr>
                        <a:t>24.33</a:t>
                      </a:r>
                    </a:p>
                  </a:txBody>
                  <a:tcPr marL="0" marR="0" marT="0" marB="0" anchor="ctr">
                    <a:lnL w="3175" cap="flat" cmpd="sng" algn="ctr">
                      <a:solidFill>
                        <a:srgbClr val="0F0066"/>
                      </a:solidFill>
                      <a:prstDash val="solid"/>
                      <a:round/>
                      <a:headEnd type="none" w="med" len="med"/>
                      <a:tailEnd type="none" w="med" len="med"/>
                    </a:lnL>
                    <a:lnR w="3175" cap="flat" cmpd="sng" algn="ctr">
                      <a:solidFill>
                        <a:srgbClr val="0F0066"/>
                      </a:solidFill>
                      <a:prstDash val="solid"/>
                      <a:round/>
                      <a:headEnd type="none" w="med" len="med"/>
                      <a:tailEnd type="none" w="med" len="med"/>
                    </a:lnR>
                    <a:lnT w="3175" cap="flat" cmpd="sng" algn="ctr">
                      <a:solidFill>
                        <a:srgbClr val="0F0066"/>
                      </a:solidFill>
                      <a:prstDash val="solid"/>
                      <a:round/>
                      <a:headEnd type="none" w="med" len="med"/>
                      <a:tailEnd type="none" w="med" len="med"/>
                    </a:lnT>
                    <a:lnB w="3175" cap="flat" cmpd="sng" algn="ctr">
                      <a:solidFill>
                        <a:srgbClr val="0F0066"/>
                      </a:solidFill>
                      <a:prstDash val="solid"/>
                      <a:round/>
                      <a:headEnd type="none" w="med" len="med"/>
                      <a:tailEnd type="none" w="med" len="med"/>
                    </a:lnB>
                  </a:tcPr>
                </a:tc>
                <a:tc>
                  <a:txBody>
                    <a:bodyPr/>
                    <a:lstStyle/>
                    <a:p>
                      <a:pPr algn="ctr" fontAlgn="t"/>
                      <a:r>
                        <a:rPr lang="en-US" sz="800" b="0" i="0" u="none" strike="noStrike" dirty="0">
                          <a:solidFill>
                            <a:schemeClr val="bg1"/>
                          </a:solidFill>
                          <a:effectLst/>
                          <a:latin typeface="+mn-lt"/>
                        </a:rPr>
                        <a:t>small</a:t>
                      </a:r>
                    </a:p>
                  </a:txBody>
                  <a:tcPr marL="0" marR="0" marT="0" marB="0" anchor="ctr">
                    <a:lnL w="3175" cap="flat" cmpd="sng" algn="ctr">
                      <a:solidFill>
                        <a:srgbClr val="0F0066"/>
                      </a:solidFill>
                      <a:prstDash val="solid"/>
                      <a:round/>
                      <a:headEnd type="none" w="med" len="med"/>
                      <a:tailEnd type="none" w="med" len="med"/>
                    </a:lnL>
                    <a:lnR w="3175" cap="flat" cmpd="sng" algn="ctr">
                      <a:solidFill>
                        <a:srgbClr val="0F0066"/>
                      </a:solidFill>
                      <a:prstDash val="solid"/>
                      <a:round/>
                      <a:headEnd type="none" w="med" len="med"/>
                      <a:tailEnd type="none" w="med" len="med"/>
                    </a:lnR>
                    <a:lnT w="3175" cap="flat" cmpd="sng" algn="ctr">
                      <a:solidFill>
                        <a:srgbClr val="0F0066"/>
                      </a:solidFill>
                      <a:prstDash val="solid"/>
                      <a:round/>
                      <a:headEnd type="none" w="med" len="med"/>
                      <a:tailEnd type="none" w="med" len="med"/>
                    </a:lnT>
                    <a:lnB w="3175" cap="flat" cmpd="sng" algn="ctr">
                      <a:solidFill>
                        <a:srgbClr val="0F0066"/>
                      </a:solidFill>
                      <a:prstDash val="solid"/>
                      <a:round/>
                      <a:headEnd type="none" w="med" len="med"/>
                      <a:tailEnd type="none" w="med" len="med"/>
                    </a:lnB>
                  </a:tcPr>
                </a:tc>
                <a:tc>
                  <a:txBody>
                    <a:bodyPr/>
                    <a:lstStyle/>
                    <a:p>
                      <a:pPr algn="ctr" fontAlgn="t"/>
                      <a:r>
                        <a:rPr lang="en-US" sz="800" b="0" i="0" u="none" strike="noStrike" dirty="0">
                          <a:solidFill>
                            <a:schemeClr val="bg1"/>
                          </a:solidFill>
                          <a:effectLst/>
                          <a:latin typeface="+mn-lt"/>
                        </a:rPr>
                        <a:t>15</a:t>
                      </a:r>
                    </a:p>
                  </a:txBody>
                  <a:tcPr marL="0" marR="0" marT="0" marB="0" anchor="ctr">
                    <a:lnL w="3175" cap="flat" cmpd="sng" algn="ctr">
                      <a:solidFill>
                        <a:srgbClr val="0F0066"/>
                      </a:solidFill>
                      <a:prstDash val="solid"/>
                      <a:round/>
                      <a:headEnd type="none" w="med" len="med"/>
                      <a:tailEnd type="none" w="med" len="med"/>
                    </a:lnL>
                    <a:lnR w="3175" cap="flat" cmpd="sng" algn="ctr">
                      <a:solidFill>
                        <a:srgbClr val="0F0066"/>
                      </a:solidFill>
                      <a:prstDash val="solid"/>
                      <a:round/>
                      <a:headEnd type="none" w="med" len="med"/>
                      <a:tailEnd type="none" w="med" len="med"/>
                    </a:lnR>
                    <a:lnT w="3175" cap="flat" cmpd="sng" algn="ctr">
                      <a:solidFill>
                        <a:srgbClr val="0F0066"/>
                      </a:solidFill>
                      <a:prstDash val="solid"/>
                      <a:round/>
                      <a:headEnd type="none" w="med" len="med"/>
                      <a:tailEnd type="none" w="med" len="med"/>
                    </a:lnT>
                    <a:lnB w="3175" cap="flat" cmpd="sng" algn="ctr">
                      <a:solidFill>
                        <a:srgbClr val="0F0066"/>
                      </a:solidFill>
                      <a:prstDash val="solid"/>
                      <a:round/>
                      <a:headEnd type="none" w="med" len="med"/>
                      <a:tailEnd type="none" w="med" len="med"/>
                    </a:lnB>
                  </a:tcPr>
                </a:tc>
                <a:tc>
                  <a:txBody>
                    <a:bodyPr/>
                    <a:lstStyle/>
                    <a:p>
                      <a:pPr algn="ctr" fontAlgn="t"/>
                      <a:r>
                        <a:rPr lang="en-US" sz="800" b="0" i="0" u="none" strike="noStrike" dirty="0">
                          <a:solidFill>
                            <a:schemeClr val="bg1"/>
                          </a:solidFill>
                          <a:effectLst/>
                          <a:latin typeface="+mn-lt"/>
                        </a:rPr>
                        <a:t>90</a:t>
                      </a:r>
                    </a:p>
                  </a:txBody>
                  <a:tcPr marL="0" marR="0" marT="0" marB="0" anchor="ctr">
                    <a:lnL w="3175" cap="flat" cmpd="sng" algn="ctr">
                      <a:solidFill>
                        <a:srgbClr val="0F0066"/>
                      </a:solidFill>
                      <a:prstDash val="solid"/>
                      <a:round/>
                      <a:headEnd type="none" w="med" len="med"/>
                      <a:tailEnd type="none" w="med" len="med"/>
                    </a:lnL>
                    <a:lnR w="3175" cap="flat" cmpd="sng" algn="ctr">
                      <a:solidFill>
                        <a:srgbClr val="0F0066"/>
                      </a:solidFill>
                      <a:prstDash val="solid"/>
                      <a:round/>
                      <a:headEnd type="none" w="med" len="med"/>
                      <a:tailEnd type="none" w="med" len="med"/>
                    </a:lnR>
                    <a:lnT w="3175" cap="flat" cmpd="sng" algn="ctr">
                      <a:solidFill>
                        <a:srgbClr val="0F0066"/>
                      </a:solidFill>
                      <a:prstDash val="solid"/>
                      <a:round/>
                      <a:headEnd type="none" w="med" len="med"/>
                      <a:tailEnd type="none" w="med" len="med"/>
                    </a:lnT>
                    <a:lnB w="3175" cap="flat" cmpd="sng" algn="ctr">
                      <a:solidFill>
                        <a:srgbClr val="0F0066"/>
                      </a:solidFill>
                      <a:prstDash val="solid"/>
                      <a:round/>
                      <a:headEnd type="none" w="med" len="med"/>
                      <a:tailEnd type="none" w="med" len="med"/>
                    </a:lnB>
                  </a:tcPr>
                </a:tc>
                <a:tc>
                  <a:txBody>
                    <a:bodyPr/>
                    <a:lstStyle/>
                    <a:p>
                      <a:pPr algn="ctr" fontAlgn="t"/>
                      <a:r>
                        <a:rPr lang="en-US" sz="800" b="0" i="0" u="none" strike="noStrike" dirty="0">
                          <a:solidFill>
                            <a:schemeClr val="bg1"/>
                          </a:solidFill>
                          <a:effectLst/>
                          <a:latin typeface="+mn-lt"/>
                        </a:rPr>
                        <a:t>2433</a:t>
                      </a:r>
                    </a:p>
                  </a:txBody>
                  <a:tcPr marL="0" marR="0" marT="0" marB="0" anchor="ctr">
                    <a:lnL w="3175" cap="flat" cmpd="sng" algn="ctr">
                      <a:solidFill>
                        <a:srgbClr val="0F0066"/>
                      </a:solidFill>
                      <a:prstDash val="solid"/>
                      <a:round/>
                      <a:headEnd type="none" w="med" len="med"/>
                      <a:tailEnd type="none" w="med" len="med"/>
                    </a:lnL>
                    <a:lnR w="3175" cap="flat" cmpd="sng" algn="ctr">
                      <a:solidFill>
                        <a:srgbClr val="0F0066"/>
                      </a:solidFill>
                      <a:prstDash val="solid"/>
                      <a:round/>
                      <a:headEnd type="none" w="med" len="med"/>
                      <a:tailEnd type="none" w="med" len="med"/>
                    </a:lnR>
                    <a:lnT w="3175" cap="flat" cmpd="sng" algn="ctr">
                      <a:solidFill>
                        <a:srgbClr val="0F0066"/>
                      </a:solidFill>
                      <a:prstDash val="solid"/>
                      <a:round/>
                      <a:headEnd type="none" w="med" len="med"/>
                      <a:tailEnd type="none" w="med" len="med"/>
                    </a:lnT>
                    <a:lnB w="3175" cap="flat" cmpd="sng" algn="ctr">
                      <a:solidFill>
                        <a:srgbClr val="0F0066"/>
                      </a:solidFill>
                      <a:prstDash val="solid"/>
                      <a:round/>
                      <a:headEnd type="none" w="med" len="med"/>
                      <a:tailEnd type="none" w="med" len="med"/>
                    </a:lnB>
                  </a:tcPr>
                </a:tc>
                <a:tc>
                  <a:txBody>
                    <a:bodyPr/>
                    <a:lstStyle/>
                    <a:p>
                      <a:pPr algn="ctr" fontAlgn="t"/>
                      <a:r>
                        <a:rPr lang="en-US" sz="800" b="0" i="0" u="none" strike="noStrike" dirty="0">
                          <a:solidFill>
                            <a:schemeClr val="bg1"/>
                          </a:solidFill>
                          <a:effectLst/>
                          <a:latin typeface="+mn-lt"/>
                        </a:rPr>
                        <a:t>ENBW</a:t>
                      </a:r>
                    </a:p>
                  </a:txBody>
                  <a:tcPr marL="0" marR="0" marT="0" marB="0" anchor="ctr">
                    <a:lnL w="3175" cap="flat" cmpd="sng" algn="ctr">
                      <a:solidFill>
                        <a:srgbClr val="0F0066"/>
                      </a:solidFill>
                      <a:prstDash val="solid"/>
                      <a:round/>
                      <a:headEnd type="none" w="med" len="med"/>
                      <a:tailEnd type="none" w="med" len="med"/>
                    </a:lnL>
                    <a:lnR w="3175" cap="flat" cmpd="sng" algn="ctr">
                      <a:solidFill>
                        <a:srgbClr val="0F0066"/>
                      </a:solidFill>
                      <a:prstDash val="solid"/>
                      <a:round/>
                      <a:headEnd type="none" w="med" len="med"/>
                      <a:tailEnd type="none" w="med" len="med"/>
                    </a:lnR>
                    <a:lnT w="3175" cap="flat" cmpd="sng" algn="ctr">
                      <a:solidFill>
                        <a:srgbClr val="0F0066"/>
                      </a:solidFill>
                      <a:prstDash val="solid"/>
                      <a:round/>
                      <a:headEnd type="none" w="med" len="med"/>
                      <a:tailEnd type="none" w="med" len="med"/>
                    </a:lnT>
                    <a:lnB w="3175" cap="flat" cmpd="sng" algn="ctr">
                      <a:solidFill>
                        <a:srgbClr val="0F0066"/>
                      </a:solidFill>
                      <a:prstDash val="solid"/>
                      <a:round/>
                      <a:headEnd type="none" w="med" len="med"/>
                      <a:tailEnd type="none" w="med" len="med"/>
                    </a:lnB>
                  </a:tcPr>
                </a:tc>
                <a:tc>
                  <a:txBody>
                    <a:bodyPr/>
                    <a:lstStyle/>
                    <a:p>
                      <a:pPr algn="ctr" rtl="0" fontAlgn="ctr"/>
                      <a:r>
                        <a:rPr lang="en-US" sz="800" b="0" i="0" u="none" strike="noStrike" dirty="0">
                          <a:solidFill>
                            <a:schemeClr val="bg1"/>
                          </a:solidFill>
                          <a:effectLst/>
                          <a:latin typeface="+mn-lt"/>
                        </a:rPr>
                        <a:t>HUBJECT</a:t>
                      </a:r>
                    </a:p>
                  </a:txBody>
                  <a:tcPr marL="0" marR="0" marT="0" marB="0" anchor="ctr">
                    <a:lnL w="3175" cap="flat" cmpd="sng" algn="ctr">
                      <a:solidFill>
                        <a:srgbClr val="0F0066"/>
                      </a:solidFill>
                      <a:prstDash val="solid"/>
                      <a:round/>
                      <a:headEnd type="none" w="med" len="med"/>
                      <a:tailEnd type="none" w="med" len="med"/>
                    </a:lnL>
                    <a:lnR w="3175" cap="flat" cmpd="sng" algn="ctr">
                      <a:solidFill>
                        <a:srgbClr val="0F0066"/>
                      </a:solidFill>
                      <a:prstDash val="solid"/>
                      <a:round/>
                      <a:headEnd type="none" w="med" len="med"/>
                      <a:tailEnd type="none" w="med" len="med"/>
                    </a:lnR>
                    <a:lnT w="3175" cap="flat" cmpd="sng" algn="ctr">
                      <a:solidFill>
                        <a:srgbClr val="0F0066"/>
                      </a:solidFill>
                      <a:prstDash val="solid"/>
                      <a:round/>
                      <a:headEnd type="none" w="med" len="med"/>
                      <a:tailEnd type="none" w="med" len="med"/>
                    </a:lnT>
                    <a:lnB w="3175" cap="flat" cmpd="sng" algn="ctr">
                      <a:solidFill>
                        <a:srgbClr val="0F0066"/>
                      </a:solidFill>
                      <a:prstDash val="solid"/>
                      <a:round/>
                      <a:headEnd type="none" w="med" len="med"/>
                      <a:tailEnd type="none" w="med" len="med"/>
                    </a:lnB>
                  </a:tcPr>
                </a:tc>
                <a:tc>
                  <a:txBody>
                    <a:bodyPr/>
                    <a:lstStyle/>
                    <a:p>
                      <a:pPr algn="ctr" fontAlgn="t"/>
                      <a:r>
                        <a:rPr lang="en-US" sz="800" b="0" i="0" u="none" strike="noStrike" dirty="0">
                          <a:solidFill>
                            <a:schemeClr val="bg1"/>
                          </a:solidFill>
                          <a:effectLst/>
                          <a:latin typeface="+mn-lt"/>
                        </a:rPr>
                        <a:t>200</a:t>
                      </a:r>
                    </a:p>
                  </a:txBody>
                  <a:tcPr marL="0" marR="0" marT="0" marB="0" anchor="ctr">
                    <a:lnL w="3175" cap="flat" cmpd="sng" algn="ctr">
                      <a:solidFill>
                        <a:srgbClr val="0F0066"/>
                      </a:solidFill>
                      <a:prstDash val="solid"/>
                      <a:round/>
                      <a:headEnd type="none" w="med" len="med"/>
                      <a:tailEnd type="none" w="med" len="med"/>
                    </a:lnL>
                    <a:lnR w="3175" cap="flat" cmpd="sng" algn="ctr">
                      <a:solidFill>
                        <a:srgbClr val="0F0066"/>
                      </a:solidFill>
                      <a:prstDash val="solid"/>
                      <a:round/>
                      <a:headEnd type="none" w="med" len="med"/>
                      <a:tailEnd type="none" w="med" len="med"/>
                    </a:lnR>
                    <a:lnT w="3175" cap="flat" cmpd="sng" algn="ctr">
                      <a:solidFill>
                        <a:srgbClr val="0F0066"/>
                      </a:solidFill>
                      <a:prstDash val="solid"/>
                      <a:round/>
                      <a:headEnd type="none" w="med" len="med"/>
                      <a:tailEnd type="none" w="med" len="med"/>
                    </a:lnT>
                    <a:lnB w="3175" cap="flat" cmpd="sng" algn="ctr">
                      <a:solidFill>
                        <a:srgbClr val="0F0066"/>
                      </a:solidFill>
                      <a:prstDash val="solid"/>
                      <a:round/>
                      <a:headEnd type="none" w="med" len="med"/>
                      <a:tailEnd type="none" w="med" len="med"/>
                    </a:lnB>
                  </a:tcPr>
                </a:tc>
                <a:tc>
                  <a:txBody>
                    <a:bodyPr/>
                    <a:lstStyle/>
                    <a:p>
                      <a:pPr algn="ctr" fontAlgn="t"/>
                      <a:r>
                        <a:rPr lang="en-US" sz="800" b="0" i="0" u="none" strike="noStrike" dirty="0">
                          <a:solidFill>
                            <a:schemeClr val="bg1"/>
                          </a:solidFill>
                          <a:effectLst/>
                          <a:latin typeface="+mn-lt"/>
                        </a:rPr>
                        <a:t>DE</a:t>
                      </a:r>
                    </a:p>
                  </a:txBody>
                  <a:tcPr marL="0" marR="0" marT="0" marB="0" anchor="ctr">
                    <a:lnL w="3175" cap="flat" cmpd="sng" algn="ctr">
                      <a:solidFill>
                        <a:srgbClr val="0F0066"/>
                      </a:solidFill>
                      <a:prstDash val="solid"/>
                      <a:round/>
                      <a:headEnd type="none" w="med" len="med"/>
                      <a:tailEnd type="none" w="med" len="med"/>
                    </a:lnL>
                    <a:lnR w="3175" cap="flat" cmpd="sng" algn="ctr">
                      <a:solidFill>
                        <a:srgbClr val="0F0066"/>
                      </a:solidFill>
                      <a:prstDash val="solid"/>
                      <a:round/>
                      <a:headEnd type="none" w="med" len="med"/>
                      <a:tailEnd type="none" w="med" len="med"/>
                    </a:lnR>
                    <a:lnT w="3175" cap="flat" cmpd="sng" algn="ctr">
                      <a:solidFill>
                        <a:srgbClr val="0F0066"/>
                      </a:solidFill>
                      <a:prstDash val="solid"/>
                      <a:round/>
                      <a:headEnd type="none" w="med" len="med"/>
                      <a:tailEnd type="none" w="med" len="med"/>
                    </a:lnT>
                    <a:lnB w="3175" cap="flat" cmpd="sng" algn="ctr">
                      <a:solidFill>
                        <a:srgbClr val="0F0066"/>
                      </a:solidFill>
                      <a:prstDash val="solid"/>
                      <a:round/>
                      <a:headEnd type="none" w="med" len="med"/>
                      <a:tailEnd type="none" w="med" len="med"/>
                    </a:lnB>
                  </a:tcPr>
                </a:tc>
                <a:tc>
                  <a:txBody>
                    <a:bodyPr/>
                    <a:lstStyle/>
                    <a:p>
                      <a:pPr algn="ctr" rtl="0" fontAlgn="ctr"/>
                      <a:r>
                        <a:rPr lang="en-US" sz="800" b="0" i="0" u="none" strike="noStrike" dirty="0">
                          <a:solidFill>
                            <a:schemeClr val="bg1"/>
                          </a:solidFill>
                          <a:effectLst/>
                          <a:latin typeface="+mn-lt"/>
                        </a:rPr>
                        <a:t>5</a:t>
                      </a:r>
                    </a:p>
                  </a:txBody>
                  <a:tcPr marL="0" marR="0" marT="0" marB="0" anchor="ctr">
                    <a:lnL w="3175" cap="flat" cmpd="sng" algn="ctr">
                      <a:solidFill>
                        <a:srgbClr val="0F0066"/>
                      </a:solidFill>
                      <a:prstDash val="solid"/>
                      <a:round/>
                      <a:headEnd type="none" w="med" len="med"/>
                      <a:tailEnd type="none" w="med" len="med"/>
                    </a:lnL>
                    <a:lnR w="3175" cap="flat" cmpd="sng" algn="ctr">
                      <a:solidFill>
                        <a:srgbClr val="0F0066"/>
                      </a:solidFill>
                      <a:prstDash val="solid"/>
                      <a:round/>
                      <a:headEnd type="none" w="med" len="med"/>
                      <a:tailEnd type="none" w="med" len="med"/>
                    </a:lnR>
                    <a:lnT w="3175" cap="flat" cmpd="sng" algn="ctr">
                      <a:solidFill>
                        <a:srgbClr val="0F0066"/>
                      </a:solidFill>
                      <a:prstDash val="solid"/>
                      <a:round/>
                      <a:headEnd type="none" w="med" len="med"/>
                      <a:tailEnd type="none" w="med" len="med"/>
                    </a:lnT>
                    <a:lnB w="3175" cap="flat" cmpd="sng" algn="ctr">
                      <a:solidFill>
                        <a:srgbClr val="0F0066"/>
                      </a:solidFill>
                      <a:prstDash val="solid"/>
                      <a:round/>
                      <a:headEnd type="none" w="med" len="med"/>
                      <a:tailEnd type="none" w="med" len="med"/>
                    </a:lnB>
                  </a:tcPr>
                </a:tc>
                <a:tc>
                  <a:txBody>
                    <a:bodyPr/>
                    <a:lstStyle/>
                    <a:p>
                      <a:pPr algn="ctr" fontAlgn="t"/>
                      <a:r>
                        <a:rPr lang="en-US" sz="800" b="0" i="0" u="none" strike="noStrike" dirty="0">
                          <a:solidFill>
                            <a:schemeClr val="bg1"/>
                          </a:solidFill>
                          <a:effectLst/>
                          <a:latin typeface="+mn-lt"/>
                        </a:rPr>
                        <a:t>135</a:t>
                      </a:r>
                    </a:p>
                  </a:txBody>
                  <a:tcPr marL="0" marR="0" marT="0" marB="0" anchor="ctr">
                    <a:lnL w="3175" cap="flat" cmpd="sng" algn="ctr">
                      <a:solidFill>
                        <a:srgbClr val="0F0066"/>
                      </a:solidFill>
                      <a:prstDash val="solid"/>
                      <a:round/>
                      <a:headEnd type="none" w="med" len="med"/>
                      <a:tailEnd type="none" w="med" len="med"/>
                    </a:lnL>
                    <a:lnR w="3175" cap="flat" cmpd="sng" algn="ctr">
                      <a:solidFill>
                        <a:srgbClr val="0F0066"/>
                      </a:solidFill>
                      <a:prstDash val="solid"/>
                      <a:round/>
                      <a:headEnd type="none" w="med" len="med"/>
                      <a:tailEnd type="none" w="med" len="med"/>
                    </a:lnR>
                    <a:lnT w="3175" cap="flat" cmpd="sng" algn="ctr">
                      <a:solidFill>
                        <a:srgbClr val="0F0066"/>
                      </a:solidFill>
                      <a:prstDash val="solid"/>
                      <a:round/>
                      <a:headEnd type="none" w="med" len="med"/>
                      <a:tailEnd type="none" w="med" len="med"/>
                    </a:lnT>
                    <a:lnB w="3175" cap="flat" cmpd="sng" algn="ctr">
                      <a:solidFill>
                        <a:srgbClr val="0F0066"/>
                      </a:solidFill>
                      <a:prstDash val="solid"/>
                      <a:round/>
                      <a:headEnd type="none" w="med" len="med"/>
                      <a:tailEnd type="none" w="med" len="med"/>
                    </a:lnB>
                  </a:tcPr>
                </a:tc>
                <a:tc>
                  <a:txBody>
                    <a:bodyPr/>
                    <a:lstStyle/>
                    <a:p>
                      <a:pPr algn="ctr" fontAlgn="t"/>
                      <a:r>
                        <a:rPr lang="en-US" sz="800" b="0" i="0" u="none" strike="noStrike" dirty="0">
                          <a:solidFill>
                            <a:schemeClr val="bg1"/>
                          </a:solidFill>
                          <a:effectLst/>
                          <a:latin typeface="+mn-lt"/>
                        </a:rPr>
                        <a:t>5621</a:t>
                      </a:r>
                    </a:p>
                  </a:txBody>
                  <a:tcPr marL="0" marR="0" marT="0" marB="0" anchor="ctr">
                    <a:lnL w="3175" cap="flat" cmpd="sng" algn="ctr">
                      <a:solidFill>
                        <a:srgbClr val="0F0066"/>
                      </a:solidFill>
                      <a:prstDash val="solid"/>
                      <a:round/>
                      <a:headEnd type="none" w="med" len="med"/>
                      <a:tailEnd type="none" w="med" len="med"/>
                    </a:lnL>
                    <a:lnR w="3175" cap="flat" cmpd="sng" algn="ctr">
                      <a:solidFill>
                        <a:srgbClr val="0F0066"/>
                      </a:solidFill>
                      <a:prstDash val="solid"/>
                      <a:round/>
                      <a:headEnd type="none" w="med" len="med"/>
                      <a:tailEnd type="none" w="med" len="med"/>
                    </a:lnR>
                    <a:lnT w="3175" cap="flat" cmpd="sng" algn="ctr">
                      <a:solidFill>
                        <a:srgbClr val="0F0066"/>
                      </a:solidFill>
                      <a:prstDash val="solid"/>
                      <a:round/>
                      <a:headEnd type="none" w="med" len="med"/>
                      <a:tailEnd type="none" w="med" len="med"/>
                    </a:lnT>
                    <a:lnB w="3175" cap="flat" cmpd="sng" algn="ctr">
                      <a:solidFill>
                        <a:srgbClr val="0F0066"/>
                      </a:solidFill>
                      <a:prstDash val="solid"/>
                      <a:round/>
                      <a:headEnd type="none" w="med" len="med"/>
                      <a:tailEnd type="none" w="med" len="med"/>
                    </a:lnB>
                  </a:tcPr>
                </a:tc>
                <a:tc>
                  <a:txBody>
                    <a:bodyPr/>
                    <a:lstStyle/>
                    <a:p>
                      <a:pPr algn="ctr" fontAlgn="t"/>
                      <a:r>
                        <a:rPr lang="en-US" sz="800" b="0" i="0" u="none" strike="noStrike" dirty="0">
                          <a:solidFill>
                            <a:schemeClr val="bg1"/>
                          </a:solidFill>
                          <a:effectLst/>
                          <a:latin typeface="+mn-lt"/>
                        </a:rPr>
                        <a:t>29</a:t>
                      </a:r>
                    </a:p>
                  </a:txBody>
                  <a:tcPr marL="0" marR="0" marT="0" marB="0" anchor="ctr">
                    <a:lnL w="3175" cap="flat" cmpd="sng" algn="ctr">
                      <a:solidFill>
                        <a:srgbClr val="0F0066"/>
                      </a:solidFill>
                      <a:prstDash val="solid"/>
                      <a:round/>
                      <a:headEnd type="none" w="med" len="med"/>
                      <a:tailEnd type="none" w="med" len="med"/>
                    </a:lnL>
                    <a:lnR w="3175" cap="flat" cmpd="sng" algn="ctr">
                      <a:solidFill>
                        <a:srgbClr val="0F0066"/>
                      </a:solidFill>
                      <a:prstDash val="solid"/>
                      <a:round/>
                      <a:headEnd type="none" w="med" len="med"/>
                      <a:tailEnd type="none" w="med" len="med"/>
                    </a:lnR>
                    <a:lnT w="3175" cap="flat" cmpd="sng" algn="ctr">
                      <a:solidFill>
                        <a:srgbClr val="0F0066"/>
                      </a:solidFill>
                      <a:prstDash val="solid"/>
                      <a:round/>
                      <a:headEnd type="none" w="med" len="med"/>
                      <a:tailEnd type="none" w="med" len="med"/>
                    </a:lnT>
                    <a:lnB w="3175" cap="flat" cmpd="sng" algn="ctr">
                      <a:solidFill>
                        <a:srgbClr val="0F0066"/>
                      </a:solidFill>
                      <a:prstDash val="solid"/>
                      <a:round/>
                      <a:headEnd type="none" w="med" len="med"/>
                      <a:tailEnd type="none" w="med" len="med"/>
                    </a:lnB>
                  </a:tcPr>
                </a:tc>
                <a:tc>
                  <a:txBody>
                    <a:bodyPr/>
                    <a:lstStyle/>
                    <a:p>
                      <a:pPr algn="ctr" fontAlgn="t"/>
                      <a:r>
                        <a:rPr lang="en-US" sz="800" b="0" i="0" u="none" strike="noStrike" dirty="0">
                          <a:solidFill>
                            <a:schemeClr val="bg1"/>
                          </a:solidFill>
                          <a:effectLst/>
                          <a:latin typeface="+mn-lt"/>
                        </a:rPr>
                        <a:t>29</a:t>
                      </a:r>
                    </a:p>
                  </a:txBody>
                  <a:tcPr marL="0" marR="0" marT="0" marB="0" anchor="ctr">
                    <a:lnL w="3175" cap="flat" cmpd="sng" algn="ctr">
                      <a:solidFill>
                        <a:srgbClr val="0F0066"/>
                      </a:solidFill>
                      <a:prstDash val="solid"/>
                      <a:round/>
                      <a:headEnd type="none" w="med" len="med"/>
                      <a:tailEnd type="none" w="med" len="med"/>
                    </a:lnL>
                    <a:lnR w="3175" cap="flat" cmpd="sng" algn="ctr">
                      <a:solidFill>
                        <a:srgbClr val="0F0066"/>
                      </a:solidFill>
                      <a:prstDash val="solid"/>
                      <a:round/>
                      <a:headEnd type="none" w="med" len="med"/>
                      <a:tailEnd type="none" w="med" len="med"/>
                    </a:lnR>
                    <a:lnT w="3175" cap="flat" cmpd="sng" algn="ctr">
                      <a:solidFill>
                        <a:srgbClr val="0F0066"/>
                      </a:solidFill>
                      <a:prstDash val="solid"/>
                      <a:round/>
                      <a:headEnd type="none" w="med" len="med"/>
                      <a:tailEnd type="none" w="med" len="med"/>
                    </a:lnT>
                    <a:lnB w="3175" cap="flat" cmpd="sng" algn="ctr">
                      <a:solidFill>
                        <a:srgbClr val="0F0066"/>
                      </a:solidFill>
                      <a:prstDash val="solid"/>
                      <a:round/>
                      <a:headEnd type="none" w="med" len="med"/>
                      <a:tailEnd type="none" w="med" len="med"/>
                    </a:lnB>
                  </a:tcPr>
                </a:tc>
                <a:tc>
                  <a:txBody>
                    <a:bodyPr/>
                    <a:lstStyle/>
                    <a:p>
                      <a:pPr algn="ctr" fontAlgn="t"/>
                      <a:r>
                        <a:rPr lang="en-US" sz="800" b="0" i="0" u="none" strike="noStrike" dirty="0">
                          <a:solidFill>
                            <a:schemeClr val="bg1"/>
                          </a:solidFill>
                          <a:effectLst/>
                          <a:latin typeface="+mn-lt"/>
                        </a:rPr>
                        <a:t>False</a:t>
                      </a:r>
                    </a:p>
                  </a:txBody>
                  <a:tcPr marL="0" marR="0" marT="0" marB="0" anchor="ctr">
                    <a:lnL w="3175" cap="flat" cmpd="sng" algn="ctr">
                      <a:solidFill>
                        <a:srgbClr val="0F0066"/>
                      </a:solidFill>
                      <a:prstDash val="solid"/>
                      <a:round/>
                      <a:headEnd type="none" w="med" len="med"/>
                      <a:tailEnd type="none" w="med" len="med"/>
                    </a:lnL>
                    <a:lnR w="3175" cap="flat" cmpd="sng" algn="ctr">
                      <a:solidFill>
                        <a:srgbClr val="0F0066"/>
                      </a:solidFill>
                      <a:prstDash val="solid"/>
                      <a:round/>
                      <a:headEnd type="none" w="med" len="med"/>
                      <a:tailEnd type="none" w="med" len="med"/>
                    </a:lnR>
                    <a:lnT w="3175" cap="flat" cmpd="sng" algn="ctr">
                      <a:solidFill>
                        <a:srgbClr val="0F0066"/>
                      </a:solidFill>
                      <a:prstDash val="solid"/>
                      <a:round/>
                      <a:headEnd type="none" w="med" len="med"/>
                      <a:tailEnd type="none" w="med" len="med"/>
                    </a:lnT>
                    <a:lnB w="3175" cap="flat" cmpd="sng" algn="ctr">
                      <a:solidFill>
                        <a:srgbClr val="0F0066"/>
                      </a:solidFill>
                      <a:prstDash val="solid"/>
                      <a:round/>
                      <a:headEnd type="none" w="med" len="med"/>
                      <a:tailEnd type="none" w="med" len="med"/>
                    </a:lnB>
                  </a:tcPr>
                </a:tc>
                <a:extLst>
                  <a:ext uri="{0D108BD9-81ED-4DB2-BD59-A6C34878D82A}">
                    <a16:rowId xmlns:a16="http://schemas.microsoft.com/office/drawing/2014/main" val="2562314225"/>
                  </a:ext>
                </a:extLst>
              </a:tr>
            </a:tbl>
          </a:graphicData>
        </a:graphic>
      </p:graphicFrame>
      <p:pic>
        <p:nvPicPr>
          <p:cNvPr id="6" name="Picture 5">
            <a:extLst>
              <a:ext uri="{FF2B5EF4-FFF2-40B4-BE49-F238E27FC236}">
                <a16:creationId xmlns:a16="http://schemas.microsoft.com/office/drawing/2014/main" id="{EEF46851-A0F3-7532-1FA1-724C39E0C626}"/>
              </a:ext>
            </a:extLst>
          </p:cNvPr>
          <p:cNvPicPr>
            <a:picLocks noChangeAspect="1"/>
          </p:cNvPicPr>
          <p:nvPr/>
        </p:nvPicPr>
        <p:blipFill>
          <a:blip r:embed="rId3"/>
          <a:stretch>
            <a:fillRect/>
          </a:stretch>
        </p:blipFill>
        <p:spPr>
          <a:xfrm>
            <a:off x="4258235" y="6441940"/>
            <a:ext cx="3675529" cy="282487"/>
          </a:xfrm>
          <a:prstGeom prst="rect">
            <a:avLst/>
          </a:prstGeom>
        </p:spPr>
      </p:pic>
      <p:pic>
        <p:nvPicPr>
          <p:cNvPr id="7" name="Picture 6">
            <a:extLst>
              <a:ext uri="{FF2B5EF4-FFF2-40B4-BE49-F238E27FC236}">
                <a16:creationId xmlns:a16="http://schemas.microsoft.com/office/drawing/2014/main" id="{E85898A6-3634-1513-E43B-228502028AE1}"/>
              </a:ext>
            </a:extLst>
          </p:cNvPr>
          <p:cNvPicPr>
            <a:picLocks noChangeAspect="1"/>
          </p:cNvPicPr>
          <p:nvPr/>
        </p:nvPicPr>
        <p:blipFill rotWithShape="1">
          <a:blip r:embed="rId4"/>
          <a:srcRect r="80874" b="3829"/>
          <a:stretch/>
        </p:blipFill>
        <p:spPr>
          <a:xfrm>
            <a:off x="10764165" y="6441940"/>
            <a:ext cx="771020" cy="270326"/>
          </a:xfrm>
          <a:prstGeom prst="rect">
            <a:avLst/>
          </a:prstGeom>
        </p:spPr>
      </p:pic>
      <p:sp>
        <p:nvSpPr>
          <p:cNvPr id="10" name="Text Placeholder 2">
            <a:extLst>
              <a:ext uri="{FF2B5EF4-FFF2-40B4-BE49-F238E27FC236}">
                <a16:creationId xmlns:a16="http://schemas.microsoft.com/office/drawing/2014/main" id="{E3219D11-DCFA-12A8-BA5F-FFD4420035CC}"/>
              </a:ext>
            </a:extLst>
          </p:cNvPr>
          <p:cNvSpPr txBox="1">
            <a:spLocks/>
          </p:cNvSpPr>
          <p:nvPr/>
        </p:nvSpPr>
        <p:spPr>
          <a:xfrm>
            <a:off x="-231175" y="798614"/>
            <a:ext cx="3141009" cy="223907"/>
          </a:xfrm>
          <a:prstGeom prst="rect">
            <a:avLst/>
          </a:prstGeom>
        </p:spPr>
        <p:txBody>
          <a:bodyPr vert="horz" wrap="square" lIns="0" tIns="0" rIns="0" bIns="0" rtlCol="0">
            <a:spAutoFit/>
          </a:bodyPr>
          <a:lstStyle>
            <a:lvl1pPr marL="0" indent="0" algn="l" defTabSz="914344" rtl="0" eaLnBrk="1" latinLnBrk="0" hangingPunct="1">
              <a:lnSpc>
                <a:spcPct val="80000"/>
              </a:lnSpc>
              <a:spcBef>
                <a:spcPts val="0"/>
              </a:spcBef>
              <a:buClr>
                <a:schemeClr val="accent1"/>
              </a:buClr>
              <a:buFont typeface="Arial" panose="020B0604020202020204" pitchFamily="34" charset="0"/>
              <a:buNone/>
              <a:defRPr sz="5600" kern="1200" spc="-200" baseline="0">
                <a:solidFill>
                  <a:schemeClr val="accent1"/>
                </a:solidFill>
                <a:latin typeface="+mn-lt"/>
                <a:ea typeface="+mn-ea"/>
                <a:cs typeface="+mn-cs"/>
              </a:defRPr>
            </a:lvl1pPr>
            <a:lvl2pPr marL="270663" indent="-111123" algn="l" defTabSz="914344" rtl="0" eaLnBrk="1" latinLnBrk="0" hangingPunct="1">
              <a:lnSpc>
                <a:spcPct val="90000"/>
              </a:lnSpc>
              <a:spcBef>
                <a:spcPts val="500"/>
              </a:spcBef>
              <a:buClr>
                <a:schemeClr val="accent1"/>
              </a:buClr>
              <a:buFont typeface="Arial" panose="020B0604020202020204" pitchFamily="34" charset="0"/>
              <a:buChar char="•"/>
              <a:tabLst/>
              <a:defRPr sz="1000" kern="1200">
                <a:solidFill>
                  <a:srgbClr val="000000"/>
                </a:solidFill>
                <a:latin typeface="+mn-lt"/>
                <a:ea typeface="+mn-ea"/>
                <a:cs typeface="+mn-cs"/>
              </a:defRPr>
            </a:lvl2pPr>
            <a:lvl3pPr marL="448458" indent="-111123" algn="l" defTabSz="914344" rtl="0" eaLnBrk="1" latinLnBrk="0" hangingPunct="1">
              <a:lnSpc>
                <a:spcPct val="90000"/>
              </a:lnSpc>
              <a:spcBef>
                <a:spcPts val="500"/>
              </a:spcBef>
              <a:buClr>
                <a:schemeClr val="accent1"/>
              </a:buClr>
              <a:buFont typeface="Arial" panose="020B0604020202020204" pitchFamily="34" charset="0"/>
              <a:buChar char="•"/>
              <a:tabLst/>
              <a:defRPr sz="1000" kern="1200">
                <a:solidFill>
                  <a:srgbClr val="000000"/>
                </a:solidFill>
                <a:latin typeface="+mn-lt"/>
                <a:ea typeface="+mn-ea"/>
                <a:cs typeface="+mn-cs"/>
              </a:defRPr>
            </a:lvl3pPr>
            <a:lvl4pPr marL="625459" indent="-111123" algn="l" defTabSz="914344" rtl="0" eaLnBrk="1" latinLnBrk="0" hangingPunct="1">
              <a:lnSpc>
                <a:spcPct val="90000"/>
              </a:lnSpc>
              <a:spcBef>
                <a:spcPts val="500"/>
              </a:spcBef>
              <a:buClr>
                <a:schemeClr val="accent1"/>
              </a:buClr>
              <a:buFont typeface="Arial" panose="020B0604020202020204" pitchFamily="34" charset="0"/>
              <a:buChar char="•"/>
              <a:tabLst/>
              <a:defRPr sz="1000" kern="1200">
                <a:solidFill>
                  <a:srgbClr val="000000"/>
                </a:solidFill>
                <a:latin typeface="+mn-lt"/>
                <a:ea typeface="+mn-ea"/>
                <a:cs typeface="+mn-cs"/>
              </a:defRPr>
            </a:lvl4pPr>
            <a:lvl5pPr marL="825479" indent="-111123" algn="l" defTabSz="914344" rtl="0" eaLnBrk="1" latinLnBrk="0" hangingPunct="1">
              <a:lnSpc>
                <a:spcPct val="90000"/>
              </a:lnSpc>
              <a:spcBef>
                <a:spcPts val="500"/>
              </a:spcBef>
              <a:buClr>
                <a:schemeClr val="accent1"/>
              </a:buClr>
              <a:buFont typeface="Arial" panose="020B0604020202020204" pitchFamily="34" charset="0"/>
              <a:buChar char="•"/>
              <a:tabLst/>
              <a:defRPr sz="1000" kern="1200">
                <a:solidFill>
                  <a:srgbClr val="000000"/>
                </a:solidFill>
                <a:latin typeface="+mn-lt"/>
                <a:ea typeface="+mn-ea"/>
                <a:cs typeface="+mn-cs"/>
              </a:defRPr>
            </a:lvl5pPr>
            <a:lvl6pPr marL="2514444" indent="-228585" algn="l" defTabSz="91434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15" indent="-228585" algn="l" defTabSz="91434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785" indent="-228585" algn="l" defTabSz="91434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958" indent="-228585" algn="l" defTabSz="91434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1800" dirty="0">
                <a:solidFill>
                  <a:schemeClr val="bg1"/>
                </a:solidFill>
              </a:rPr>
              <a:t>Methodology</a:t>
            </a:r>
            <a:endParaRPr lang="uk-UA" sz="2800" dirty="0">
              <a:solidFill>
                <a:schemeClr val="bg1"/>
              </a:solidFill>
            </a:endParaRPr>
          </a:p>
        </p:txBody>
      </p:sp>
    </p:spTree>
    <p:extLst>
      <p:ext uri="{BB962C8B-B14F-4D97-AF65-F5344CB8AC3E}">
        <p14:creationId xmlns:p14="http://schemas.microsoft.com/office/powerpoint/2010/main" val="1518474612"/>
      </p:ext>
    </p:extLst>
  </p:cSld>
  <p:clrMapOvr>
    <a:masterClrMapping/>
  </p:clrMapOvr>
  <p:transition advClick="0">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BE1995AB-B2FF-B634-BD61-05042973866E}"/>
              </a:ext>
            </a:extLst>
          </p:cNvPr>
          <p:cNvPicPr>
            <a:picLocks noChangeAspect="1"/>
          </p:cNvPicPr>
          <p:nvPr/>
        </p:nvPicPr>
        <p:blipFill>
          <a:blip r:embed="rId3"/>
          <a:stretch>
            <a:fillRect/>
          </a:stretch>
        </p:blipFill>
        <p:spPr>
          <a:xfrm>
            <a:off x="1726185" y="2643514"/>
            <a:ext cx="9105387" cy="2725983"/>
          </a:xfrm>
          <a:prstGeom prst="rect">
            <a:avLst/>
          </a:prstGeom>
          <a:effectLst>
            <a:outerShdw blurRad="152400" dist="317500" dir="5400000" sx="90000" sy="-19000" rotWithShape="0">
              <a:prstClr val="black">
                <a:alpha val="15000"/>
              </a:prstClr>
            </a:outerShdw>
          </a:effectLst>
        </p:spPr>
      </p:pic>
      <p:sp>
        <p:nvSpPr>
          <p:cNvPr id="2" name="Date Placeholder 1">
            <a:extLst>
              <a:ext uri="{FF2B5EF4-FFF2-40B4-BE49-F238E27FC236}">
                <a16:creationId xmlns:a16="http://schemas.microsoft.com/office/drawing/2014/main" id="{674A981A-002A-764B-8AC5-D7256E846627}"/>
              </a:ext>
            </a:extLst>
          </p:cNvPr>
          <p:cNvSpPr>
            <a:spLocks noGrp="1"/>
          </p:cNvSpPr>
          <p:nvPr>
            <p:ph type="dt" sz="half" idx="79"/>
          </p:nvPr>
        </p:nvSpPr>
        <p:spPr/>
        <p:txBody>
          <a:bodyPr/>
          <a:lstStyle/>
          <a:p>
            <a:fld id="{CC306C1E-E29E-1A46-8CFA-ED0EF7D27A1E}" type="datetime1">
              <a:rPr lang="ro-RO" smtClean="0"/>
              <a:t>01.02.2024</a:t>
            </a:fld>
            <a:endParaRPr lang="en-US" dirty="0"/>
          </a:p>
        </p:txBody>
      </p:sp>
      <p:sp>
        <p:nvSpPr>
          <p:cNvPr id="4" name="Slide Number Placeholder 3">
            <a:extLst>
              <a:ext uri="{FF2B5EF4-FFF2-40B4-BE49-F238E27FC236}">
                <a16:creationId xmlns:a16="http://schemas.microsoft.com/office/drawing/2014/main" id="{321E7B83-0BBA-894C-9796-D4599167F958}"/>
              </a:ext>
            </a:extLst>
          </p:cNvPr>
          <p:cNvSpPr>
            <a:spLocks noGrp="1"/>
          </p:cNvSpPr>
          <p:nvPr>
            <p:ph type="sldNum" sz="quarter" idx="81"/>
          </p:nvPr>
        </p:nvSpPr>
        <p:spPr/>
        <p:txBody>
          <a:bodyPr/>
          <a:lstStyle/>
          <a:p>
            <a:pPr algn="r"/>
            <a:fld id="{B6F15528-21DE-4FAA-801E-634DDDAF4B2B}" type="slidenum">
              <a:rPr lang="en-RO" smtClean="0"/>
              <a:pPr algn="r"/>
              <a:t>17</a:t>
            </a:fld>
            <a:endParaRPr lang="en-RO" dirty="0"/>
          </a:p>
        </p:txBody>
      </p:sp>
      <p:pic>
        <p:nvPicPr>
          <p:cNvPr id="6" name="Picture 5">
            <a:extLst>
              <a:ext uri="{FF2B5EF4-FFF2-40B4-BE49-F238E27FC236}">
                <a16:creationId xmlns:a16="http://schemas.microsoft.com/office/drawing/2014/main" id="{EEF46851-A0F3-7532-1FA1-724C39E0C626}"/>
              </a:ext>
            </a:extLst>
          </p:cNvPr>
          <p:cNvPicPr>
            <a:picLocks noChangeAspect="1"/>
          </p:cNvPicPr>
          <p:nvPr/>
        </p:nvPicPr>
        <p:blipFill>
          <a:blip r:embed="rId4"/>
          <a:stretch>
            <a:fillRect/>
          </a:stretch>
        </p:blipFill>
        <p:spPr>
          <a:xfrm>
            <a:off x="4258235" y="6441940"/>
            <a:ext cx="3675529" cy="282487"/>
          </a:xfrm>
          <a:prstGeom prst="rect">
            <a:avLst/>
          </a:prstGeom>
        </p:spPr>
      </p:pic>
      <p:pic>
        <p:nvPicPr>
          <p:cNvPr id="7" name="Picture 6">
            <a:extLst>
              <a:ext uri="{FF2B5EF4-FFF2-40B4-BE49-F238E27FC236}">
                <a16:creationId xmlns:a16="http://schemas.microsoft.com/office/drawing/2014/main" id="{E85898A6-3634-1513-E43B-228502028AE1}"/>
              </a:ext>
            </a:extLst>
          </p:cNvPr>
          <p:cNvPicPr>
            <a:picLocks noChangeAspect="1"/>
          </p:cNvPicPr>
          <p:nvPr/>
        </p:nvPicPr>
        <p:blipFill rotWithShape="1">
          <a:blip r:embed="rId5"/>
          <a:srcRect r="80874" b="3829"/>
          <a:stretch/>
        </p:blipFill>
        <p:spPr>
          <a:xfrm>
            <a:off x="10764165" y="6441940"/>
            <a:ext cx="771020" cy="270326"/>
          </a:xfrm>
          <a:prstGeom prst="rect">
            <a:avLst/>
          </a:prstGeom>
        </p:spPr>
      </p:pic>
      <p:sp>
        <p:nvSpPr>
          <p:cNvPr id="3" name="Rectangle 2">
            <a:extLst>
              <a:ext uri="{FF2B5EF4-FFF2-40B4-BE49-F238E27FC236}">
                <a16:creationId xmlns:a16="http://schemas.microsoft.com/office/drawing/2014/main" id="{F838EF6D-2746-9D6B-3014-AE4DE59A8F68}"/>
              </a:ext>
            </a:extLst>
          </p:cNvPr>
          <p:cNvSpPr/>
          <p:nvPr/>
        </p:nvSpPr>
        <p:spPr>
          <a:xfrm>
            <a:off x="1619169" y="4574785"/>
            <a:ext cx="9319413" cy="159275"/>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 name="Rectangle 4">
            <a:extLst>
              <a:ext uri="{FF2B5EF4-FFF2-40B4-BE49-F238E27FC236}">
                <a16:creationId xmlns:a16="http://schemas.microsoft.com/office/drawing/2014/main" id="{FACA2A76-8D48-DBC4-5E53-881BD2F6E953}"/>
              </a:ext>
            </a:extLst>
          </p:cNvPr>
          <p:cNvSpPr/>
          <p:nvPr/>
        </p:nvSpPr>
        <p:spPr>
          <a:xfrm>
            <a:off x="1619170" y="3769535"/>
            <a:ext cx="9319413" cy="159275"/>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 name="Rectangle 7">
            <a:extLst>
              <a:ext uri="{FF2B5EF4-FFF2-40B4-BE49-F238E27FC236}">
                <a16:creationId xmlns:a16="http://schemas.microsoft.com/office/drawing/2014/main" id="{3A2F2C94-33BD-3008-B174-4C2FB6F2631C}"/>
              </a:ext>
            </a:extLst>
          </p:cNvPr>
          <p:cNvSpPr/>
          <p:nvPr/>
        </p:nvSpPr>
        <p:spPr>
          <a:xfrm>
            <a:off x="1627632" y="3380869"/>
            <a:ext cx="9319413" cy="159275"/>
          </a:xfrm>
          <a:prstGeom prst="rect">
            <a:avLst/>
          </a:prstGeom>
          <a:noFill/>
          <a:ln w="38100">
            <a:solidFill>
              <a:srgbClr val="00CC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 name="Rectangle 8">
            <a:extLst>
              <a:ext uri="{FF2B5EF4-FFF2-40B4-BE49-F238E27FC236}">
                <a16:creationId xmlns:a16="http://schemas.microsoft.com/office/drawing/2014/main" id="{575039D3-57DA-4A18-BB98-03E7742E2DA8}"/>
              </a:ext>
            </a:extLst>
          </p:cNvPr>
          <p:cNvSpPr/>
          <p:nvPr/>
        </p:nvSpPr>
        <p:spPr>
          <a:xfrm>
            <a:off x="1627632" y="3186571"/>
            <a:ext cx="9319413" cy="159275"/>
          </a:xfrm>
          <a:prstGeom prst="rect">
            <a:avLst/>
          </a:prstGeom>
          <a:noFill/>
          <a:ln w="38100">
            <a:solidFill>
              <a:srgbClr val="00CC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 name="Rectangle 9">
            <a:extLst>
              <a:ext uri="{FF2B5EF4-FFF2-40B4-BE49-F238E27FC236}">
                <a16:creationId xmlns:a16="http://schemas.microsoft.com/office/drawing/2014/main" id="{CEC012A4-A94B-97BB-8D4D-07C8FBA199B9}"/>
              </a:ext>
            </a:extLst>
          </p:cNvPr>
          <p:cNvSpPr/>
          <p:nvPr/>
        </p:nvSpPr>
        <p:spPr>
          <a:xfrm>
            <a:off x="1619170" y="5175022"/>
            <a:ext cx="9319413" cy="159275"/>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 name="Oval 10">
            <a:extLst>
              <a:ext uri="{FF2B5EF4-FFF2-40B4-BE49-F238E27FC236}">
                <a16:creationId xmlns:a16="http://schemas.microsoft.com/office/drawing/2014/main" id="{074C6F12-CBFD-6BCC-20FC-0DBA50BD4774}"/>
              </a:ext>
            </a:extLst>
          </p:cNvPr>
          <p:cNvSpPr/>
          <p:nvPr/>
        </p:nvSpPr>
        <p:spPr>
          <a:xfrm>
            <a:off x="5090303" y="1237733"/>
            <a:ext cx="2057400" cy="941705"/>
          </a:xfrm>
          <a:prstGeom prst="ellipse">
            <a:avLst/>
          </a:prstGeom>
          <a:solidFill>
            <a:schemeClr val="tx2">
              <a:lumMod val="60000"/>
              <a:lumOff val="40000"/>
            </a:schemeClr>
          </a:solidFill>
          <a:ln w="38100"/>
          <a:effectLst>
            <a:outerShdw blurRad="76200" dist="12700" dir="2700000" sy="-23000" kx="-800400" algn="bl"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dirty="0"/>
              <a:t>Clustering</a:t>
            </a:r>
          </a:p>
        </p:txBody>
      </p:sp>
      <p:sp>
        <p:nvSpPr>
          <p:cNvPr id="14" name="Text Placeholder 2">
            <a:extLst>
              <a:ext uri="{FF2B5EF4-FFF2-40B4-BE49-F238E27FC236}">
                <a16:creationId xmlns:a16="http://schemas.microsoft.com/office/drawing/2014/main" id="{EF219419-37D7-DBBF-32A8-F1C5C14EDADE}"/>
              </a:ext>
            </a:extLst>
          </p:cNvPr>
          <p:cNvSpPr txBox="1">
            <a:spLocks/>
          </p:cNvSpPr>
          <p:nvPr/>
        </p:nvSpPr>
        <p:spPr>
          <a:xfrm>
            <a:off x="-231175" y="798614"/>
            <a:ext cx="3141009" cy="223907"/>
          </a:xfrm>
          <a:prstGeom prst="rect">
            <a:avLst/>
          </a:prstGeom>
        </p:spPr>
        <p:txBody>
          <a:bodyPr vert="horz" wrap="square" lIns="0" tIns="0" rIns="0" bIns="0" rtlCol="0">
            <a:spAutoFit/>
          </a:bodyPr>
          <a:lstStyle>
            <a:lvl1pPr marL="0" indent="0" algn="l" defTabSz="914344" rtl="0" eaLnBrk="1" latinLnBrk="0" hangingPunct="1">
              <a:lnSpc>
                <a:spcPct val="80000"/>
              </a:lnSpc>
              <a:spcBef>
                <a:spcPts val="0"/>
              </a:spcBef>
              <a:buClr>
                <a:schemeClr val="accent1"/>
              </a:buClr>
              <a:buFont typeface="Arial" panose="020B0604020202020204" pitchFamily="34" charset="0"/>
              <a:buNone/>
              <a:defRPr sz="5600" kern="1200" spc="-200" baseline="0">
                <a:solidFill>
                  <a:schemeClr val="accent1"/>
                </a:solidFill>
                <a:latin typeface="+mn-lt"/>
                <a:ea typeface="+mn-ea"/>
                <a:cs typeface="+mn-cs"/>
              </a:defRPr>
            </a:lvl1pPr>
            <a:lvl2pPr marL="270663" indent="-111123" algn="l" defTabSz="914344" rtl="0" eaLnBrk="1" latinLnBrk="0" hangingPunct="1">
              <a:lnSpc>
                <a:spcPct val="90000"/>
              </a:lnSpc>
              <a:spcBef>
                <a:spcPts val="500"/>
              </a:spcBef>
              <a:buClr>
                <a:schemeClr val="accent1"/>
              </a:buClr>
              <a:buFont typeface="Arial" panose="020B0604020202020204" pitchFamily="34" charset="0"/>
              <a:buChar char="•"/>
              <a:tabLst/>
              <a:defRPr sz="1000" kern="1200">
                <a:solidFill>
                  <a:srgbClr val="000000"/>
                </a:solidFill>
                <a:latin typeface="+mn-lt"/>
                <a:ea typeface="+mn-ea"/>
                <a:cs typeface="+mn-cs"/>
              </a:defRPr>
            </a:lvl2pPr>
            <a:lvl3pPr marL="448458" indent="-111123" algn="l" defTabSz="914344" rtl="0" eaLnBrk="1" latinLnBrk="0" hangingPunct="1">
              <a:lnSpc>
                <a:spcPct val="90000"/>
              </a:lnSpc>
              <a:spcBef>
                <a:spcPts val="500"/>
              </a:spcBef>
              <a:buClr>
                <a:schemeClr val="accent1"/>
              </a:buClr>
              <a:buFont typeface="Arial" panose="020B0604020202020204" pitchFamily="34" charset="0"/>
              <a:buChar char="•"/>
              <a:tabLst/>
              <a:defRPr sz="1000" kern="1200">
                <a:solidFill>
                  <a:srgbClr val="000000"/>
                </a:solidFill>
                <a:latin typeface="+mn-lt"/>
                <a:ea typeface="+mn-ea"/>
                <a:cs typeface="+mn-cs"/>
              </a:defRPr>
            </a:lvl3pPr>
            <a:lvl4pPr marL="625459" indent="-111123" algn="l" defTabSz="914344" rtl="0" eaLnBrk="1" latinLnBrk="0" hangingPunct="1">
              <a:lnSpc>
                <a:spcPct val="90000"/>
              </a:lnSpc>
              <a:spcBef>
                <a:spcPts val="500"/>
              </a:spcBef>
              <a:buClr>
                <a:schemeClr val="accent1"/>
              </a:buClr>
              <a:buFont typeface="Arial" panose="020B0604020202020204" pitchFamily="34" charset="0"/>
              <a:buChar char="•"/>
              <a:tabLst/>
              <a:defRPr sz="1000" kern="1200">
                <a:solidFill>
                  <a:srgbClr val="000000"/>
                </a:solidFill>
                <a:latin typeface="+mn-lt"/>
                <a:ea typeface="+mn-ea"/>
                <a:cs typeface="+mn-cs"/>
              </a:defRPr>
            </a:lvl4pPr>
            <a:lvl5pPr marL="825479" indent="-111123" algn="l" defTabSz="914344" rtl="0" eaLnBrk="1" latinLnBrk="0" hangingPunct="1">
              <a:lnSpc>
                <a:spcPct val="90000"/>
              </a:lnSpc>
              <a:spcBef>
                <a:spcPts val="500"/>
              </a:spcBef>
              <a:buClr>
                <a:schemeClr val="accent1"/>
              </a:buClr>
              <a:buFont typeface="Arial" panose="020B0604020202020204" pitchFamily="34" charset="0"/>
              <a:buChar char="•"/>
              <a:tabLst/>
              <a:defRPr sz="1000" kern="1200">
                <a:solidFill>
                  <a:srgbClr val="000000"/>
                </a:solidFill>
                <a:latin typeface="+mn-lt"/>
                <a:ea typeface="+mn-ea"/>
                <a:cs typeface="+mn-cs"/>
              </a:defRPr>
            </a:lvl5pPr>
            <a:lvl6pPr marL="2514444" indent="-228585" algn="l" defTabSz="91434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15" indent="-228585" algn="l" defTabSz="91434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785" indent="-228585" algn="l" defTabSz="91434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958" indent="-228585" algn="l" defTabSz="91434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1800" dirty="0">
                <a:solidFill>
                  <a:schemeClr val="bg1"/>
                </a:solidFill>
              </a:rPr>
              <a:t>Methodology</a:t>
            </a:r>
            <a:endParaRPr lang="uk-UA" sz="2800" dirty="0">
              <a:solidFill>
                <a:schemeClr val="bg1"/>
              </a:solidFill>
            </a:endParaRPr>
          </a:p>
        </p:txBody>
      </p:sp>
      <p:sp>
        <p:nvSpPr>
          <p:cNvPr id="18" name="Text Placeholder 11">
            <a:extLst>
              <a:ext uri="{FF2B5EF4-FFF2-40B4-BE49-F238E27FC236}">
                <a16:creationId xmlns:a16="http://schemas.microsoft.com/office/drawing/2014/main" id="{F98AF126-DBC8-D74C-A742-5D491C12937E}"/>
              </a:ext>
            </a:extLst>
          </p:cNvPr>
          <p:cNvSpPr txBox="1">
            <a:spLocks/>
          </p:cNvSpPr>
          <p:nvPr/>
        </p:nvSpPr>
        <p:spPr>
          <a:xfrm>
            <a:off x="431801" y="226987"/>
            <a:ext cx="9317004" cy="387798"/>
          </a:xfrm>
          <a:prstGeom prst="rect">
            <a:avLst/>
          </a:prstGeom>
        </p:spPr>
        <p:txBody>
          <a:bodyPr vert="horz" wrap="square" lIns="0" tIns="0" rIns="0" bIns="0" rtlCol="0">
            <a:spAutoFit/>
          </a:bodyPr>
          <a:lstStyle>
            <a:lvl1pPr marL="0" indent="0" algn="l" defTabSz="914344" rtl="0" eaLnBrk="1" latinLnBrk="0" hangingPunct="1">
              <a:lnSpc>
                <a:spcPct val="90000"/>
              </a:lnSpc>
              <a:spcBef>
                <a:spcPts val="1000"/>
              </a:spcBef>
              <a:buClr>
                <a:schemeClr val="accent1"/>
              </a:buClr>
              <a:buFont typeface="Arial" panose="020B0604020202020204" pitchFamily="34" charset="0"/>
              <a:buNone/>
              <a:defRPr lang="en-US" sz="3600" kern="1200" spc="-200" baseline="0" dirty="0">
                <a:solidFill>
                  <a:srgbClr val="FFFFFF"/>
                </a:solidFill>
                <a:latin typeface="+mn-lt"/>
                <a:ea typeface="+mn-ea"/>
                <a:cs typeface="+mn-cs"/>
              </a:defRPr>
            </a:lvl1pPr>
            <a:lvl2pPr marL="270663" indent="-111123" algn="l" defTabSz="914344" rtl="0" eaLnBrk="1" latinLnBrk="0" hangingPunct="1">
              <a:lnSpc>
                <a:spcPct val="90000"/>
              </a:lnSpc>
              <a:spcBef>
                <a:spcPts val="500"/>
              </a:spcBef>
              <a:buClr>
                <a:schemeClr val="accent1"/>
              </a:buClr>
              <a:buFont typeface="Arial" panose="020B0604020202020204" pitchFamily="34" charset="0"/>
              <a:buChar char="•"/>
              <a:tabLst/>
              <a:defRPr sz="1000" kern="1200">
                <a:solidFill>
                  <a:srgbClr val="000000"/>
                </a:solidFill>
                <a:latin typeface="+mn-lt"/>
                <a:ea typeface="+mn-ea"/>
                <a:cs typeface="+mn-cs"/>
              </a:defRPr>
            </a:lvl2pPr>
            <a:lvl3pPr marL="448458" indent="-111123" algn="l" defTabSz="914344" rtl="0" eaLnBrk="1" latinLnBrk="0" hangingPunct="1">
              <a:lnSpc>
                <a:spcPct val="90000"/>
              </a:lnSpc>
              <a:spcBef>
                <a:spcPts val="500"/>
              </a:spcBef>
              <a:buClr>
                <a:schemeClr val="accent1"/>
              </a:buClr>
              <a:buFont typeface="Arial" panose="020B0604020202020204" pitchFamily="34" charset="0"/>
              <a:buChar char="•"/>
              <a:tabLst/>
              <a:defRPr sz="1000" kern="1200">
                <a:solidFill>
                  <a:srgbClr val="000000"/>
                </a:solidFill>
                <a:latin typeface="+mn-lt"/>
                <a:ea typeface="+mn-ea"/>
                <a:cs typeface="+mn-cs"/>
              </a:defRPr>
            </a:lvl3pPr>
            <a:lvl4pPr marL="625459" indent="-111123" algn="l" defTabSz="914344" rtl="0" eaLnBrk="1" latinLnBrk="0" hangingPunct="1">
              <a:lnSpc>
                <a:spcPct val="90000"/>
              </a:lnSpc>
              <a:spcBef>
                <a:spcPts val="500"/>
              </a:spcBef>
              <a:buClr>
                <a:schemeClr val="accent1"/>
              </a:buClr>
              <a:buFont typeface="Arial" panose="020B0604020202020204" pitchFamily="34" charset="0"/>
              <a:buChar char="•"/>
              <a:tabLst/>
              <a:defRPr sz="1000" kern="1200">
                <a:solidFill>
                  <a:srgbClr val="000000"/>
                </a:solidFill>
                <a:latin typeface="+mn-lt"/>
                <a:ea typeface="+mn-ea"/>
                <a:cs typeface="+mn-cs"/>
              </a:defRPr>
            </a:lvl4pPr>
            <a:lvl5pPr marL="825479" indent="-111123" algn="l" defTabSz="914344" rtl="0" eaLnBrk="1" latinLnBrk="0" hangingPunct="1">
              <a:lnSpc>
                <a:spcPct val="90000"/>
              </a:lnSpc>
              <a:spcBef>
                <a:spcPts val="500"/>
              </a:spcBef>
              <a:buClr>
                <a:schemeClr val="accent1"/>
              </a:buClr>
              <a:buFont typeface="Arial" panose="020B0604020202020204" pitchFamily="34" charset="0"/>
              <a:buChar char="•"/>
              <a:tabLst/>
              <a:defRPr sz="1000" kern="1200">
                <a:solidFill>
                  <a:srgbClr val="000000"/>
                </a:solidFill>
                <a:latin typeface="+mn-lt"/>
                <a:ea typeface="+mn-ea"/>
                <a:cs typeface="+mn-cs"/>
              </a:defRPr>
            </a:lvl5pPr>
            <a:lvl6pPr marL="2514444" indent="-228585" algn="l" defTabSz="91434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15" indent="-228585" algn="l" defTabSz="91434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785" indent="-228585" algn="l" defTabSz="91434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958" indent="-228585" algn="l" defTabSz="91434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de-DE" sz="2800" dirty="0"/>
              <a:t>Methods </a:t>
            </a:r>
            <a:r>
              <a:rPr lang="de-DE" sz="2800" dirty="0" err="1"/>
              <a:t>of</a:t>
            </a:r>
            <a:r>
              <a:rPr lang="de-DE" sz="2800" dirty="0"/>
              <a:t> Analysis - Clustering</a:t>
            </a:r>
            <a:endParaRPr lang="en-GB" dirty="0"/>
          </a:p>
        </p:txBody>
      </p:sp>
    </p:spTree>
    <p:extLst>
      <p:ext uri="{BB962C8B-B14F-4D97-AF65-F5344CB8AC3E}">
        <p14:creationId xmlns:p14="http://schemas.microsoft.com/office/powerpoint/2010/main" val="219121024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74A981A-002A-764B-8AC5-D7256E846627}"/>
              </a:ext>
            </a:extLst>
          </p:cNvPr>
          <p:cNvSpPr>
            <a:spLocks noGrp="1"/>
          </p:cNvSpPr>
          <p:nvPr>
            <p:ph type="dt" sz="half" idx="79"/>
          </p:nvPr>
        </p:nvSpPr>
        <p:spPr/>
        <p:txBody>
          <a:bodyPr/>
          <a:lstStyle/>
          <a:p>
            <a:fld id="{CC306C1E-E29E-1A46-8CFA-ED0EF7D27A1E}" type="datetime1">
              <a:rPr lang="ro-RO" smtClean="0"/>
              <a:t>01.02.2024</a:t>
            </a:fld>
            <a:endParaRPr lang="en-US" dirty="0"/>
          </a:p>
        </p:txBody>
      </p:sp>
      <p:sp>
        <p:nvSpPr>
          <p:cNvPr id="4" name="Slide Number Placeholder 3">
            <a:extLst>
              <a:ext uri="{FF2B5EF4-FFF2-40B4-BE49-F238E27FC236}">
                <a16:creationId xmlns:a16="http://schemas.microsoft.com/office/drawing/2014/main" id="{321E7B83-0BBA-894C-9796-D4599167F958}"/>
              </a:ext>
            </a:extLst>
          </p:cNvPr>
          <p:cNvSpPr>
            <a:spLocks noGrp="1"/>
          </p:cNvSpPr>
          <p:nvPr>
            <p:ph type="sldNum" sz="quarter" idx="81"/>
          </p:nvPr>
        </p:nvSpPr>
        <p:spPr/>
        <p:txBody>
          <a:bodyPr/>
          <a:lstStyle/>
          <a:p>
            <a:pPr algn="r"/>
            <a:fld id="{B6F15528-21DE-4FAA-801E-634DDDAF4B2B}" type="slidenum">
              <a:rPr lang="en-RO" smtClean="0"/>
              <a:pPr algn="r"/>
              <a:t>18</a:t>
            </a:fld>
            <a:endParaRPr lang="en-RO" dirty="0"/>
          </a:p>
        </p:txBody>
      </p:sp>
      <p:pic>
        <p:nvPicPr>
          <p:cNvPr id="6" name="Picture 5">
            <a:extLst>
              <a:ext uri="{FF2B5EF4-FFF2-40B4-BE49-F238E27FC236}">
                <a16:creationId xmlns:a16="http://schemas.microsoft.com/office/drawing/2014/main" id="{EEF46851-A0F3-7532-1FA1-724C39E0C626}"/>
              </a:ext>
            </a:extLst>
          </p:cNvPr>
          <p:cNvPicPr>
            <a:picLocks noChangeAspect="1"/>
          </p:cNvPicPr>
          <p:nvPr/>
        </p:nvPicPr>
        <p:blipFill>
          <a:blip r:embed="rId3"/>
          <a:stretch>
            <a:fillRect/>
          </a:stretch>
        </p:blipFill>
        <p:spPr>
          <a:xfrm>
            <a:off x="4258235" y="6441940"/>
            <a:ext cx="3675529" cy="282487"/>
          </a:xfrm>
          <a:prstGeom prst="rect">
            <a:avLst/>
          </a:prstGeom>
        </p:spPr>
      </p:pic>
      <p:pic>
        <p:nvPicPr>
          <p:cNvPr id="7" name="Picture 6">
            <a:extLst>
              <a:ext uri="{FF2B5EF4-FFF2-40B4-BE49-F238E27FC236}">
                <a16:creationId xmlns:a16="http://schemas.microsoft.com/office/drawing/2014/main" id="{E85898A6-3634-1513-E43B-228502028AE1}"/>
              </a:ext>
            </a:extLst>
          </p:cNvPr>
          <p:cNvPicPr>
            <a:picLocks noChangeAspect="1"/>
          </p:cNvPicPr>
          <p:nvPr/>
        </p:nvPicPr>
        <p:blipFill rotWithShape="1">
          <a:blip r:embed="rId4"/>
          <a:srcRect r="80874" b="3829"/>
          <a:stretch/>
        </p:blipFill>
        <p:spPr>
          <a:xfrm>
            <a:off x="10764165" y="6441940"/>
            <a:ext cx="771020" cy="270326"/>
          </a:xfrm>
          <a:prstGeom prst="rect">
            <a:avLst/>
          </a:prstGeom>
        </p:spPr>
      </p:pic>
      <p:sp>
        <p:nvSpPr>
          <p:cNvPr id="14" name="Text Placeholder 2">
            <a:extLst>
              <a:ext uri="{FF2B5EF4-FFF2-40B4-BE49-F238E27FC236}">
                <a16:creationId xmlns:a16="http://schemas.microsoft.com/office/drawing/2014/main" id="{EF219419-37D7-DBBF-32A8-F1C5C14EDADE}"/>
              </a:ext>
            </a:extLst>
          </p:cNvPr>
          <p:cNvSpPr txBox="1">
            <a:spLocks/>
          </p:cNvSpPr>
          <p:nvPr/>
        </p:nvSpPr>
        <p:spPr>
          <a:xfrm>
            <a:off x="-231175" y="798614"/>
            <a:ext cx="3141009" cy="223907"/>
          </a:xfrm>
          <a:prstGeom prst="rect">
            <a:avLst/>
          </a:prstGeom>
        </p:spPr>
        <p:txBody>
          <a:bodyPr vert="horz" wrap="square" lIns="0" tIns="0" rIns="0" bIns="0" rtlCol="0">
            <a:spAutoFit/>
          </a:bodyPr>
          <a:lstStyle>
            <a:lvl1pPr marL="0" indent="0" algn="l" defTabSz="914344" rtl="0" eaLnBrk="1" latinLnBrk="0" hangingPunct="1">
              <a:lnSpc>
                <a:spcPct val="80000"/>
              </a:lnSpc>
              <a:spcBef>
                <a:spcPts val="0"/>
              </a:spcBef>
              <a:buClr>
                <a:schemeClr val="accent1"/>
              </a:buClr>
              <a:buFont typeface="Arial" panose="020B0604020202020204" pitchFamily="34" charset="0"/>
              <a:buNone/>
              <a:defRPr sz="5600" kern="1200" spc="-200" baseline="0">
                <a:solidFill>
                  <a:schemeClr val="accent1"/>
                </a:solidFill>
                <a:latin typeface="+mn-lt"/>
                <a:ea typeface="+mn-ea"/>
                <a:cs typeface="+mn-cs"/>
              </a:defRPr>
            </a:lvl1pPr>
            <a:lvl2pPr marL="270663" indent="-111123" algn="l" defTabSz="914344" rtl="0" eaLnBrk="1" latinLnBrk="0" hangingPunct="1">
              <a:lnSpc>
                <a:spcPct val="90000"/>
              </a:lnSpc>
              <a:spcBef>
                <a:spcPts val="500"/>
              </a:spcBef>
              <a:buClr>
                <a:schemeClr val="accent1"/>
              </a:buClr>
              <a:buFont typeface="Arial" panose="020B0604020202020204" pitchFamily="34" charset="0"/>
              <a:buChar char="•"/>
              <a:tabLst/>
              <a:defRPr sz="1000" kern="1200">
                <a:solidFill>
                  <a:srgbClr val="000000"/>
                </a:solidFill>
                <a:latin typeface="+mn-lt"/>
                <a:ea typeface="+mn-ea"/>
                <a:cs typeface="+mn-cs"/>
              </a:defRPr>
            </a:lvl2pPr>
            <a:lvl3pPr marL="448458" indent="-111123" algn="l" defTabSz="914344" rtl="0" eaLnBrk="1" latinLnBrk="0" hangingPunct="1">
              <a:lnSpc>
                <a:spcPct val="90000"/>
              </a:lnSpc>
              <a:spcBef>
                <a:spcPts val="500"/>
              </a:spcBef>
              <a:buClr>
                <a:schemeClr val="accent1"/>
              </a:buClr>
              <a:buFont typeface="Arial" panose="020B0604020202020204" pitchFamily="34" charset="0"/>
              <a:buChar char="•"/>
              <a:tabLst/>
              <a:defRPr sz="1000" kern="1200">
                <a:solidFill>
                  <a:srgbClr val="000000"/>
                </a:solidFill>
                <a:latin typeface="+mn-lt"/>
                <a:ea typeface="+mn-ea"/>
                <a:cs typeface="+mn-cs"/>
              </a:defRPr>
            </a:lvl3pPr>
            <a:lvl4pPr marL="625459" indent="-111123" algn="l" defTabSz="914344" rtl="0" eaLnBrk="1" latinLnBrk="0" hangingPunct="1">
              <a:lnSpc>
                <a:spcPct val="90000"/>
              </a:lnSpc>
              <a:spcBef>
                <a:spcPts val="500"/>
              </a:spcBef>
              <a:buClr>
                <a:schemeClr val="accent1"/>
              </a:buClr>
              <a:buFont typeface="Arial" panose="020B0604020202020204" pitchFamily="34" charset="0"/>
              <a:buChar char="•"/>
              <a:tabLst/>
              <a:defRPr sz="1000" kern="1200">
                <a:solidFill>
                  <a:srgbClr val="000000"/>
                </a:solidFill>
                <a:latin typeface="+mn-lt"/>
                <a:ea typeface="+mn-ea"/>
                <a:cs typeface="+mn-cs"/>
              </a:defRPr>
            </a:lvl4pPr>
            <a:lvl5pPr marL="825479" indent="-111123" algn="l" defTabSz="914344" rtl="0" eaLnBrk="1" latinLnBrk="0" hangingPunct="1">
              <a:lnSpc>
                <a:spcPct val="90000"/>
              </a:lnSpc>
              <a:spcBef>
                <a:spcPts val="500"/>
              </a:spcBef>
              <a:buClr>
                <a:schemeClr val="accent1"/>
              </a:buClr>
              <a:buFont typeface="Arial" panose="020B0604020202020204" pitchFamily="34" charset="0"/>
              <a:buChar char="•"/>
              <a:tabLst/>
              <a:defRPr sz="1000" kern="1200">
                <a:solidFill>
                  <a:srgbClr val="000000"/>
                </a:solidFill>
                <a:latin typeface="+mn-lt"/>
                <a:ea typeface="+mn-ea"/>
                <a:cs typeface="+mn-cs"/>
              </a:defRPr>
            </a:lvl5pPr>
            <a:lvl6pPr marL="2514444" indent="-228585" algn="l" defTabSz="91434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15" indent="-228585" algn="l" defTabSz="91434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785" indent="-228585" algn="l" defTabSz="91434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958" indent="-228585" algn="l" defTabSz="91434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1800" dirty="0">
                <a:solidFill>
                  <a:schemeClr val="bg1"/>
                </a:solidFill>
              </a:rPr>
              <a:t>Methodology</a:t>
            </a:r>
            <a:endParaRPr lang="uk-UA" sz="2800" dirty="0">
              <a:solidFill>
                <a:schemeClr val="bg1"/>
              </a:solidFill>
            </a:endParaRPr>
          </a:p>
        </p:txBody>
      </p:sp>
      <p:sp>
        <p:nvSpPr>
          <p:cNvPr id="18" name="Text Placeholder 11">
            <a:extLst>
              <a:ext uri="{FF2B5EF4-FFF2-40B4-BE49-F238E27FC236}">
                <a16:creationId xmlns:a16="http://schemas.microsoft.com/office/drawing/2014/main" id="{F98AF126-DBC8-D74C-A742-5D491C12937E}"/>
              </a:ext>
            </a:extLst>
          </p:cNvPr>
          <p:cNvSpPr txBox="1">
            <a:spLocks/>
          </p:cNvSpPr>
          <p:nvPr/>
        </p:nvSpPr>
        <p:spPr>
          <a:xfrm>
            <a:off x="431801" y="226987"/>
            <a:ext cx="9317004" cy="498598"/>
          </a:xfrm>
          <a:prstGeom prst="rect">
            <a:avLst/>
          </a:prstGeom>
        </p:spPr>
        <p:txBody>
          <a:bodyPr vert="horz" wrap="square" lIns="0" tIns="0" rIns="0" bIns="0" rtlCol="0">
            <a:spAutoFit/>
          </a:bodyPr>
          <a:lstStyle>
            <a:lvl1pPr marL="0" indent="0" algn="l" defTabSz="914344" rtl="0" eaLnBrk="1" latinLnBrk="0" hangingPunct="1">
              <a:lnSpc>
                <a:spcPct val="90000"/>
              </a:lnSpc>
              <a:spcBef>
                <a:spcPts val="1000"/>
              </a:spcBef>
              <a:buClr>
                <a:schemeClr val="accent1"/>
              </a:buClr>
              <a:buFont typeface="Arial" panose="020B0604020202020204" pitchFamily="34" charset="0"/>
              <a:buNone/>
              <a:defRPr lang="en-US" sz="3600" kern="1200" spc="-200" baseline="0" dirty="0">
                <a:solidFill>
                  <a:srgbClr val="FFFFFF"/>
                </a:solidFill>
                <a:latin typeface="+mn-lt"/>
                <a:ea typeface="+mn-ea"/>
                <a:cs typeface="+mn-cs"/>
              </a:defRPr>
            </a:lvl1pPr>
            <a:lvl2pPr marL="270663" indent="-111123" algn="l" defTabSz="914344" rtl="0" eaLnBrk="1" latinLnBrk="0" hangingPunct="1">
              <a:lnSpc>
                <a:spcPct val="90000"/>
              </a:lnSpc>
              <a:spcBef>
                <a:spcPts val="500"/>
              </a:spcBef>
              <a:buClr>
                <a:schemeClr val="accent1"/>
              </a:buClr>
              <a:buFont typeface="Arial" panose="020B0604020202020204" pitchFamily="34" charset="0"/>
              <a:buChar char="•"/>
              <a:tabLst/>
              <a:defRPr sz="1000" kern="1200">
                <a:solidFill>
                  <a:srgbClr val="000000"/>
                </a:solidFill>
                <a:latin typeface="+mn-lt"/>
                <a:ea typeface="+mn-ea"/>
                <a:cs typeface="+mn-cs"/>
              </a:defRPr>
            </a:lvl2pPr>
            <a:lvl3pPr marL="448458" indent="-111123" algn="l" defTabSz="914344" rtl="0" eaLnBrk="1" latinLnBrk="0" hangingPunct="1">
              <a:lnSpc>
                <a:spcPct val="90000"/>
              </a:lnSpc>
              <a:spcBef>
                <a:spcPts val="500"/>
              </a:spcBef>
              <a:buClr>
                <a:schemeClr val="accent1"/>
              </a:buClr>
              <a:buFont typeface="Arial" panose="020B0604020202020204" pitchFamily="34" charset="0"/>
              <a:buChar char="•"/>
              <a:tabLst/>
              <a:defRPr sz="1000" kern="1200">
                <a:solidFill>
                  <a:srgbClr val="000000"/>
                </a:solidFill>
                <a:latin typeface="+mn-lt"/>
                <a:ea typeface="+mn-ea"/>
                <a:cs typeface="+mn-cs"/>
              </a:defRPr>
            </a:lvl3pPr>
            <a:lvl4pPr marL="625459" indent="-111123" algn="l" defTabSz="914344" rtl="0" eaLnBrk="1" latinLnBrk="0" hangingPunct="1">
              <a:lnSpc>
                <a:spcPct val="90000"/>
              </a:lnSpc>
              <a:spcBef>
                <a:spcPts val="500"/>
              </a:spcBef>
              <a:buClr>
                <a:schemeClr val="accent1"/>
              </a:buClr>
              <a:buFont typeface="Arial" panose="020B0604020202020204" pitchFamily="34" charset="0"/>
              <a:buChar char="•"/>
              <a:tabLst/>
              <a:defRPr sz="1000" kern="1200">
                <a:solidFill>
                  <a:srgbClr val="000000"/>
                </a:solidFill>
                <a:latin typeface="+mn-lt"/>
                <a:ea typeface="+mn-ea"/>
                <a:cs typeface="+mn-cs"/>
              </a:defRPr>
            </a:lvl4pPr>
            <a:lvl5pPr marL="825479" indent="-111123" algn="l" defTabSz="914344" rtl="0" eaLnBrk="1" latinLnBrk="0" hangingPunct="1">
              <a:lnSpc>
                <a:spcPct val="90000"/>
              </a:lnSpc>
              <a:spcBef>
                <a:spcPts val="500"/>
              </a:spcBef>
              <a:buClr>
                <a:schemeClr val="accent1"/>
              </a:buClr>
              <a:buFont typeface="Arial" panose="020B0604020202020204" pitchFamily="34" charset="0"/>
              <a:buChar char="•"/>
              <a:tabLst/>
              <a:defRPr sz="1000" kern="1200">
                <a:solidFill>
                  <a:srgbClr val="000000"/>
                </a:solidFill>
                <a:latin typeface="+mn-lt"/>
                <a:ea typeface="+mn-ea"/>
                <a:cs typeface="+mn-cs"/>
              </a:defRPr>
            </a:lvl5pPr>
            <a:lvl6pPr marL="2514444" indent="-228585" algn="l" defTabSz="91434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15" indent="-228585" algn="l" defTabSz="91434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785" indent="-228585" algn="l" defTabSz="91434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958" indent="-228585" algn="l" defTabSz="91434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de-DE" dirty="0"/>
              <a:t>Methods </a:t>
            </a:r>
            <a:r>
              <a:rPr lang="de-DE" dirty="0" err="1"/>
              <a:t>of</a:t>
            </a:r>
            <a:r>
              <a:rPr lang="de-DE" dirty="0"/>
              <a:t> Analysis - Clustering</a:t>
            </a:r>
            <a:endParaRPr lang="en-GB" dirty="0"/>
          </a:p>
        </p:txBody>
      </p:sp>
      <p:graphicFrame>
        <p:nvGraphicFramePr>
          <p:cNvPr id="12" name="Table 19">
            <a:extLst>
              <a:ext uri="{FF2B5EF4-FFF2-40B4-BE49-F238E27FC236}">
                <a16:creationId xmlns:a16="http://schemas.microsoft.com/office/drawing/2014/main" id="{C7D9FEAC-A077-7CF2-48CB-42231F5D02C0}"/>
              </a:ext>
            </a:extLst>
          </p:cNvPr>
          <p:cNvGraphicFramePr>
            <a:graphicFrameLocks/>
          </p:cNvGraphicFramePr>
          <p:nvPr>
            <p:extLst>
              <p:ext uri="{D42A27DB-BD31-4B8C-83A1-F6EECF244321}">
                <p14:modId xmlns:p14="http://schemas.microsoft.com/office/powerpoint/2010/main" val="2852189957"/>
              </p:ext>
            </p:extLst>
          </p:nvPr>
        </p:nvGraphicFramePr>
        <p:xfrm>
          <a:off x="312926" y="1459643"/>
          <a:ext cx="7464091" cy="914400"/>
        </p:xfrm>
        <a:graphic>
          <a:graphicData uri="http://schemas.openxmlformats.org/drawingml/2006/table">
            <a:tbl>
              <a:tblPr firstRow="1" bandRow="1">
                <a:tableStyleId>{5C22544A-7EE6-4342-B048-85BDC9FD1C3A}</a:tableStyleId>
              </a:tblPr>
              <a:tblGrid>
                <a:gridCol w="7464091">
                  <a:extLst>
                    <a:ext uri="{9D8B030D-6E8A-4147-A177-3AD203B41FA5}">
                      <a16:colId xmlns:a16="http://schemas.microsoft.com/office/drawing/2014/main" val="658048454"/>
                    </a:ext>
                  </a:extLst>
                </a:gridCol>
              </a:tblGrid>
              <a:tr h="370840">
                <a:tc>
                  <a:txBody>
                    <a:bodyPr/>
                    <a:lstStyle/>
                    <a:p>
                      <a:r>
                        <a:rPr lang="de-DE" b="0" dirty="0"/>
                        <a:t>This </a:t>
                      </a:r>
                      <a:r>
                        <a:rPr lang="de-DE" b="0" dirty="0" err="1"/>
                        <a:t>method</a:t>
                      </a:r>
                      <a:r>
                        <a:rPr lang="de-DE" b="0" dirty="0"/>
                        <a:t> </a:t>
                      </a:r>
                      <a:r>
                        <a:rPr lang="de-DE" b="0" dirty="0" err="1"/>
                        <a:t>is</a:t>
                      </a:r>
                      <a:r>
                        <a:rPr lang="de-DE" b="0" dirty="0"/>
                        <a:t> a type </a:t>
                      </a:r>
                      <a:r>
                        <a:rPr lang="de-DE" b="0" dirty="0" err="1"/>
                        <a:t>of</a:t>
                      </a:r>
                      <a:r>
                        <a:rPr lang="de-DE" b="0" dirty="0"/>
                        <a:t> </a:t>
                      </a:r>
                      <a:r>
                        <a:rPr lang="de-DE" b="0" dirty="0" err="1"/>
                        <a:t>Unsupervised</a:t>
                      </a:r>
                      <a:r>
                        <a:rPr lang="de-DE" b="0" dirty="0"/>
                        <a:t> </a:t>
                      </a:r>
                      <a:r>
                        <a:rPr lang="de-DE" b="0" dirty="0" err="1"/>
                        <a:t>machine</a:t>
                      </a:r>
                      <a:r>
                        <a:rPr lang="de-DE" b="0" dirty="0"/>
                        <a:t> </a:t>
                      </a:r>
                      <a:r>
                        <a:rPr lang="de-DE" b="0" dirty="0" err="1"/>
                        <a:t>learning</a:t>
                      </a:r>
                      <a:r>
                        <a:rPr lang="de-DE" b="0" dirty="0"/>
                        <a:t>. Task </a:t>
                      </a:r>
                      <a:r>
                        <a:rPr lang="de-DE" b="0" dirty="0" err="1"/>
                        <a:t>of</a:t>
                      </a:r>
                      <a:r>
                        <a:rPr lang="de-DE" b="0" dirty="0"/>
                        <a:t> </a:t>
                      </a:r>
                      <a:r>
                        <a:rPr lang="de-DE" b="0" dirty="0" err="1"/>
                        <a:t>dividing</a:t>
                      </a:r>
                      <a:r>
                        <a:rPr lang="de-DE" b="0" dirty="0"/>
                        <a:t> </a:t>
                      </a:r>
                      <a:r>
                        <a:rPr lang="de-DE" b="0" dirty="0" err="1"/>
                        <a:t>unlabeled</a:t>
                      </a:r>
                      <a:r>
                        <a:rPr lang="de-DE" b="0" dirty="0"/>
                        <a:t> </a:t>
                      </a:r>
                      <a:r>
                        <a:rPr lang="de-DE" b="0" dirty="0" err="1"/>
                        <a:t>data</a:t>
                      </a:r>
                      <a:r>
                        <a:rPr lang="de-DE" b="0" dirty="0"/>
                        <a:t> </a:t>
                      </a:r>
                      <a:r>
                        <a:rPr lang="de-DE" b="0" dirty="0" err="1"/>
                        <a:t>into</a:t>
                      </a:r>
                      <a:r>
                        <a:rPr lang="de-DE" b="0" dirty="0"/>
                        <a:t> such a </a:t>
                      </a:r>
                      <a:r>
                        <a:rPr lang="de-DE" b="0" dirty="0" err="1"/>
                        <a:t>manner</a:t>
                      </a:r>
                      <a:r>
                        <a:rPr lang="de-DE" b="0" dirty="0"/>
                        <a:t> </a:t>
                      </a:r>
                      <a:r>
                        <a:rPr lang="de-DE" b="0" dirty="0" err="1"/>
                        <a:t>that</a:t>
                      </a:r>
                      <a:r>
                        <a:rPr lang="de-DE" b="0" dirty="0"/>
                        <a:t> </a:t>
                      </a:r>
                      <a:r>
                        <a:rPr lang="de-DE" b="0" dirty="0" err="1"/>
                        <a:t>similar</a:t>
                      </a:r>
                      <a:r>
                        <a:rPr lang="de-DE" b="0" dirty="0"/>
                        <a:t> </a:t>
                      </a:r>
                      <a:r>
                        <a:rPr lang="de-DE" b="0" dirty="0" err="1"/>
                        <a:t>datapoints</a:t>
                      </a:r>
                      <a:r>
                        <a:rPr lang="de-DE" b="0" dirty="0"/>
                        <a:t> fall in </a:t>
                      </a:r>
                      <a:r>
                        <a:rPr lang="de-DE" b="0" dirty="0" err="1"/>
                        <a:t>the</a:t>
                      </a:r>
                      <a:r>
                        <a:rPr lang="de-DE" b="0" dirty="0"/>
                        <a:t> same </a:t>
                      </a:r>
                      <a:r>
                        <a:rPr lang="de-DE" b="0" dirty="0" err="1"/>
                        <a:t>cluster</a:t>
                      </a:r>
                      <a:r>
                        <a:rPr lang="de-DE" b="0" dirty="0"/>
                        <a:t>.</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271308149"/>
                  </a:ext>
                </a:extLst>
              </a:tr>
            </a:tbl>
          </a:graphicData>
        </a:graphic>
      </p:graphicFrame>
      <p:grpSp>
        <p:nvGrpSpPr>
          <p:cNvPr id="13" name="Group 12">
            <a:extLst>
              <a:ext uri="{FF2B5EF4-FFF2-40B4-BE49-F238E27FC236}">
                <a16:creationId xmlns:a16="http://schemas.microsoft.com/office/drawing/2014/main" id="{EDCD3A21-7245-1040-6222-44552705720F}"/>
              </a:ext>
            </a:extLst>
          </p:cNvPr>
          <p:cNvGrpSpPr/>
          <p:nvPr/>
        </p:nvGrpSpPr>
        <p:grpSpPr>
          <a:xfrm>
            <a:off x="761547" y="3952607"/>
            <a:ext cx="4464702" cy="1476608"/>
            <a:chOff x="4692233" y="4151998"/>
            <a:chExt cx="3513084" cy="796166"/>
          </a:xfrm>
          <a:effectLst>
            <a:outerShdw blurRad="152400" dist="317500" dir="5400000" sx="90000" sy="-19000" rotWithShape="0">
              <a:prstClr val="black">
                <a:alpha val="15000"/>
              </a:prstClr>
            </a:outerShdw>
          </a:effectLst>
        </p:grpSpPr>
        <p:sp>
          <p:nvSpPr>
            <p:cNvPr id="15" name="TextBox 14">
              <a:extLst>
                <a:ext uri="{FF2B5EF4-FFF2-40B4-BE49-F238E27FC236}">
                  <a16:creationId xmlns:a16="http://schemas.microsoft.com/office/drawing/2014/main" id="{ED209C44-97AE-15E1-701D-45EBD186147B}"/>
                </a:ext>
              </a:extLst>
            </p:cNvPr>
            <p:cNvSpPr txBox="1"/>
            <p:nvPr/>
          </p:nvSpPr>
          <p:spPr>
            <a:xfrm>
              <a:off x="4692233" y="4749024"/>
              <a:ext cx="857960" cy="199139"/>
            </a:xfrm>
            <a:prstGeom prst="rect">
              <a:avLst/>
            </a:prstGeom>
            <a:noFill/>
          </p:spPr>
          <p:txBody>
            <a:bodyPr wrap="none" rtlCol="0">
              <a:spAutoFit/>
            </a:bodyPr>
            <a:lstStyle/>
            <a:p>
              <a:r>
                <a:rPr lang="de-DE" dirty="0">
                  <a:solidFill>
                    <a:schemeClr val="bg1"/>
                  </a:solidFill>
                </a:rPr>
                <a:t>K-Modes</a:t>
              </a:r>
            </a:p>
          </p:txBody>
        </p:sp>
        <p:grpSp>
          <p:nvGrpSpPr>
            <p:cNvPr id="16" name="Group 15">
              <a:extLst>
                <a:ext uri="{FF2B5EF4-FFF2-40B4-BE49-F238E27FC236}">
                  <a16:creationId xmlns:a16="http://schemas.microsoft.com/office/drawing/2014/main" id="{F463E6DF-00E1-6CEC-0E4E-9CC88D7A2444}"/>
                </a:ext>
              </a:extLst>
            </p:cNvPr>
            <p:cNvGrpSpPr/>
            <p:nvPr/>
          </p:nvGrpSpPr>
          <p:grpSpPr>
            <a:xfrm>
              <a:off x="5121214" y="4151998"/>
              <a:ext cx="3084103" cy="796166"/>
              <a:chOff x="4425619" y="3720055"/>
              <a:chExt cx="3084103" cy="796166"/>
            </a:xfrm>
          </p:grpSpPr>
          <p:sp>
            <p:nvSpPr>
              <p:cNvPr id="17" name="TextBox 16">
                <a:extLst>
                  <a:ext uri="{FF2B5EF4-FFF2-40B4-BE49-F238E27FC236}">
                    <a16:creationId xmlns:a16="http://schemas.microsoft.com/office/drawing/2014/main" id="{8BCEC9D9-5ED8-3D67-3EBC-B006B16CECDD}"/>
                  </a:ext>
                </a:extLst>
              </p:cNvPr>
              <p:cNvSpPr txBox="1"/>
              <p:nvPr/>
            </p:nvSpPr>
            <p:spPr>
              <a:xfrm>
                <a:off x="6393711" y="4317082"/>
                <a:ext cx="1116011" cy="199139"/>
              </a:xfrm>
              <a:prstGeom prst="rect">
                <a:avLst/>
              </a:prstGeom>
              <a:noFill/>
            </p:spPr>
            <p:txBody>
              <a:bodyPr wrap="square" rtlCol="0">
                <a:spAutoFit/>
              </a:bodyPr>
              <a:lstStyle/>
              <a:p>
                <a:r>
                  <a:rPr lang="de-DE" dirty="0">
                    <a:solidFill>
                      <a:schemeClr val="bg1"/>
                    </a:solidFill>
                  </a:rPr>
                  <a:t>K-Prototype</a:t>
                </a:r>
              </a:p>
            </p:txBody>
          </p:sp>
          <p:cxnSp>
            <p:nvCxnSpPr>
              <p:cNvPr id="19" name="Connector: Elbow 18">
                <a:extLst>
                  <a:ext uri="{FF2B5EF4-FFF2-40B4-BE49-F238E27FC236}">
                    <a16:creationId xmlns:a16="http://schemas.microsoft.com/office/drawing/2014/main" id="{5B1EBA03-CAD4-4E23-FB37-55798AC9722B}"/>
                  </a:ext>
                </a:extLst>
              </p:cNvPr>
              <p:cNvCxnSpPr>
                <a:cxnSpLocks/>
                <a:endCxn id="17" idx="0"/>
              </p:cNvCxnSpPr>
              <p:nvPr/>
            </p:nvCxnSpPr>
            <p:spPr>
              <a:xfrm>
                <a:off x="5689567" y="4027830"/>
                <a:ext cx="1262149" cy="289252"/>
              </a:xfrm>
              <a:prstGeom prst="bentConnector2">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2FADBD75-A02B-8AA6-35BE-B28857ABA8DA}"/>
                  </a:ext>
                </a:extLst>
              </p:cNvPr>
              <p:cNvSpPr txBox="1"/>
              <p:nvPr/>
            </p:nvSpPr>
            <p:spPr>
              <a:xfrm>
                <a:off x="5246978" y="3720055"/>
                <a:ext cx="885179" cy="199139"/>
              </a:xfrm>
              <a:prstGeom prst="rect">
                <a:avLst/>
              </a:prstGeom>
              <a:noFill/>
            </p:spPr>
            <p:txBody>
              <a:bodyPr wrap="square" rtlCol="0">
                <a:spAutoFit/>
              </a:bodyPr>
              <a:lstStyle/>
              <a:p>
                <a:r>
                  <a:rPr lang="de-DE" dirty="0">
                    <a:solidFill>
                      <a:schemeClr val="bg1"/>
                    </a:solidFill>
                  </a:rPr>
                  <a:t>K-</a:t>
                </a:r>
                <a:r>
                  <a:rPr lang="de-DE" dirty="0" err="1">
                    <a:solidFill>
                      <a:schemeClr val="bg1"/>
                    </a:solidFill>
                  </a:rPr>
                  <a:t>Means</a:t>
                </a:r>
                <a:endParaRPr lang="de-DE" dirty="0">
                  <a:solidFill>
                    <a:schemeClr val="bg1"/>
                  </a:solidFill>
                </a:endParaRPr>
              </a:p>
            </p:txBody>
          </p:sp>
          <p:cxnSp>
            <p:nvCxnSpPr>
              <p:cNvPr id="22" name="Connector: Elbow 21">
                <a:extLst>
                  <a:ext uri="{FF2B5EF4-FFF2-40B4-BE49-F238E27FC236}">
                    <a16:creationId xmlns:a16="http://schemas.microsoft.com/office/drawing/2014/main" id="{1064D935-9FF1-62F7-5945-D6F97BE0FA25}"/>
                  </a:ext>
                </a:extLst>
              </p:cNvPr>
              <p:cNvCxnSpPr>
                <a:cxnSpLocks/>
                <a:stCxn id="21" idx="2"/>
                <a:endCxn id="15" idx="0"/>
              </p:cNvCxnSpPr>
              <p:nvPr/>
            </p:nvCxnSpPr>
            <p:spPr>
              <a:xfrm rot="5400000">
                <a:off x="4858650" y="3486163"/>
                <a:ext cx="397887" cy="1263950"/>
              </a:xfrm>
              <a:prstGeom prst="bentConnector3">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3" name="Connector: Elbow 22">
                <a:extLst>
                  <a:ext uri="{FF2B5EF4-FFF2-40B4-BE49-F238E27FC236}">
                    <a16:creationId xmlns:a16="http://schemas.microsoft.com/office/drawing/2014/main" id="{1E2C3BA0-AAE2-84AC-88BB-40E2F5F9A70E}"/>
                  </a:ext>
                </a:extLst>
              </p:cNvPr>
              <p:cNvCxnSpPr>
                <a:cxnSpLocks/>
              </p:cNvCxnSpPr>
              <p:nvPr/>
            </p:nvCxnSpPr>
            <p:spPr>
              <a:xfrm rot="16200000" flipH="1">
                <a:off x="6176017" y="3541382"/>
                <a:ext cx="289251" cy="1262149"/>
              </a:xfrm>
              <a:prstGeom prst="bentConnector3">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onnector: Elbow 23">
                <a:extLst>
                  <a:ext uri="{FF2B5EF4-FFF2-40B4-BE49-F238E27FC236}">
                    <a16:creationId xmlns:a16="http://schemas.microsoft.com/office/drawing/2014/main" id="{4B35934D-5BDA-FAF6-04C2-5C15298FB1FD}"/>
                  </a:ext>
                </a:extLst>
              </p:cNvPr>
              <p:cNvCxnSpPr>
                <a:cxnSpLocks/>
              </p:cNvCxnSpPr>
              <p:nvPr/>
            </p:nvCxnSpPr>
            <p:spPr>
              <a:xfrm rot="5400000">
                <a:off x="4920976" y="3548489"/>
                <a:ext cx="289249" cy="1247936"/>
              </a:xfrm>
              <a:prstGeom prst="bentConnector3">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30" name="TextBox 29">
            <a:extLst>
              <a:ext uri="{FF2B5EF4-FFF2-40B4-BE49-F238E27FC236}">
                <a16:creationId xmlns:a16="http://schemas.microsoft.com/office/drawing/2014/main" id="{D7E03C65-E10F-65DA-87CA-568BD44B5DFB}"/>
              </a:ext>
            </a:extLst>
          </p:cNvPr>
          <p:cNvSpPr txBox="1"/>
          <p:nvPr/>
        </p:nvSpPr>
        <p:spPr>
          <a:xfrm>
            <a:off x="312926" y="2821853"/>
            <a:ext cx="6211454" cy="369332"/>
          </a:xfrm>
          <a:prstGeom prst="rect">
            <a:avLst/>
          </a:prstGeom>
          <a:noFill/>
        </p:spPr>
        <p:txBody>
          <a:bodyPr wrap="square">
            <a:spAutoFit/>
          </a:bodyPr>
          <a:lstStyle/>
          <a:p>
            <a:r>
              <a:rPr lang="en-US" sz="1800" dirty="0">
                <a:solidFill>
                  <a:schemeClr val="bg1"/>
                </a:solidFill>
              </a:rPr>
              <a:t>Clustering Technique used in this Thesis</a:t>
            </a:r>
            <a:endParaRPr lang="de-DE" dirty="0">
              <a:solidFill>
                <a:schemeClr val="bg1"/>
              </a:solidFill>
            </a:endParaRPr>
          </a:p>
        </p:txBody>
      </p:sp>
      <p:pic>
        <p:nvPicPr>
          <p:cNvPr id="38" name="Picture 37">
            <a:extLst>
              <a:ext uri="{FF2B5EF4-FFF2-40B4-BE49-F238E27FC236}">
                <a16:creationId xmlns:a16="http://schemas.microsoft.com/office/drawing/2014/main" id="{279A7AEF-6FF9-B4B0-7171-24649A7F24E9}"/>
              </a:ext>
            </a:extLst>
          </p:cNvPr>
          <p:cNvPicPr>
            <a:picLocks noChangeAspect="1"/>
          </p:cNvPicPr>
          <p:nvPr/>
        </p:nvPicPr>
        <p:blipFill>
          <a:blip r:embed="rId5"/>
          <a:stretch>
            <a:fillRect/>
          </a:stretch>
        </p:blipFill>
        <p:spPr>
          <a:xfrm>
            <a:off x="6564156" y="2284013"/>
            <a:ext cx="5314918" cy="1546724"/>
          </a:xfrm>
          <a:prstGeom prst="rect">
            <a:avLst/>
          </a:prstGeom>
          <a:effectLst>
            <a:outerShdw blurRad="152400" dist="317500" dir="5400000" sx="90000" sy="-19000" rotWithShape="0">
              <a:prstClr val="black">
                <a:alpha val="15000"/>
              </a:prstClr>
            </a:outerShdw>
          </a:effectLst>
        </p:spPr>
      </p:pic>
    </p:spTree>
    <p:extLst>
      <p:ext uri="{BB962C8B-B14F-4D97-AF65-F5344CB8AC3E}">
        <p14:creationId xmlns:p14="http://schemas.microsoft.com/office/powerpoint/2010/main" val="2724502665"/>
      </p:ext>
    </p:extLst>
  </p:cSld>
  <p:clrMapOvr>
    <a:masterClrMapping/>
  </p:clrMapOvr>
  <mc:AlternateContent xmlns:mc="http://schemas.openxmlformats.org/markup-compatibility/2006" xmlns:p159="http://schemas.microsoft.com/office/powerpoint/2015/09/main">
    <mc:Choice Requires="p159">
      <p:transition>
        <p159:morph option="byChar"/>
      </p:transition>
    </mc:Choice>
    <mc:Fallback xmlns="">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 name="Picture 55">
            <a:extLst>
              <a:ext uri="{FF2B5EF4-FFF2-40B4-BE49-F238E27FC236}">
                <a16:creationId xmlns:a16="http://schemas.microsoft.com/office/drawing/2014/main" id="{529CD321-80D5-1E03-7458-DBC88CE199D5}"/>
              </a:ext>
            </a:extLst>
          </p:cNvPr>
          <p:cNvPicPr>
            <a:picLocks noChangeAspect="1"/>
          </p:cNvPicPr>
          <p:nvPr/>
        </p:nvPicPr>
        <p:blipFill>
          <a:blip r:embed="rId2"/>
          <a:stretch>
            <a:fillRect/>
          </a:stretch>
        </p:blipFill>
        <p:spPr>
          <a:xfrm>
            <a:off x="6535399" y="1845863"/>
            <a:ext cx="5314918" cy="1546724"/>
          </a:xfrm>
          <a:prstGeom prst="rect">
            <a:avLst/>
          </a:prstGeom>
        </p:spPr>
      </p:pic>
      <p:sp>
        <p:nvSpPr>
          <p:cNvPr id="2" name="Date Placeholder 1">
            <a:extLst>
              <a:ext uri="{FF2B5EF4-FFF2-40B4-BE49-F238E27FC236}">
                <a16:creationId xmlns:a16="http://schemas.microsoft.com/office/drawing/2014/main" id="{674A981A-002A-764B-8AC5-D7256E846627}"/>
              </a:ext>
            </a:extLst>
          </p:cNvPr>
          <p:cNvSpPr>
            <a:spLocks noGrp="1"/>
          </p:cNvSpPr>
          <p:nvPr>
            <p:ph type="dt" sz="half" idx="79"/>
          </p:nvPr>
        </p:nvSpPr>
        <p:spPr/>
        <p:txBody>
          <a:bodyPr/>
          <a:lstStyle/>
          <a:p>
            <a:fld id="{CC306C1E-E29E-1A46-8CFA-ED0EF7D27A1E}" type="datetime1">
              <a:rPr lang="ro-RO" smtClean="0"/>
              <a:t>01.02.2024</a:t>
            </a:fld>
            <a:endParaRPr lang="en-US" dirty="0"/>
          </a:p>
        </p:txBody>
      </p:sp>
      <p:sp>
        <p:nvSpPr>
          <p:cNvPr id="4" name="Slide Number Placeholder 3">
            <a:extLst>
              <a:ext uri="{FF2B5EF4-FFF2-40B4-BE49-F238E27FC236}">
                <a16:creationId xmlns:a16="http://schemas.microsoft.com/office/drawing/2014/main" id="{321E7B83-0BBA-894C-9796-D4599167F958}"/>
              </a:ext>
            </a:extLst>
          </p:cNvPr>
          <p:cNvSpPr>
            <a:spLocks noGrp="1"/>
          </p:cNvSpPr>
          <p:nvPr>
            <p:ph type="sldNum" sz="quarter" idx="81"/>
          </p:nvPr>
        </p:nvSpPr>
        <p:spPr/>
        <p:txBody>
          <a:bodyPr/>
          <a:lstStyle/>
          <a:p>
            <a:pPr algn="r"/>
            <a:fld id="{B6F15528-21DE-4FAA-801E-634DDDAF4B2B}" type="slidenum">
              <a:rPr lang="en-RO" smtClean="0"/>
              <a:pPr algn="r"/>
              <a:t>19</a:t>
            </a:fld>
            <a:endParaRPr lang="en-RO" dirty="0"/>
          </a:p>
        </p:txBody>
      </p:sp>
      <p:pic>
        <p:nvPicPr>
          <p:cNvPr id="6" name="Picture 5">
            <a:extLst>
              <a:ext uri="{FF2B5EF4-FFF2-40B4-BE49-F238E27FC236}">
                <a16:creationId xmlns:a16="http://schemas.microsoft.com/office/drawing/2014/main" id="{EEF46851-A0F3-7532-1FA1-724C39E0C626}"/>
              </a:ext>
            </a:extLst>
          </p:cNvPr>
          <p:cNvPicPr>
            <a:picLocks noChangeAspect="1"/>
          </p:cNvPicPr>
          <p:nvPr/>
        </p:nvPicPr>
        <p:blipFill>
          <a:blip r:embed="rId3"/>
          <a:stretch>
            <a:fillRect/>
          </a:stretch>
        </p:blipFill>
        <p:spPr>
          <a:xfrm>
            <a:off x="4258235" y="6441940"/>
            <a:ext cx="3675529" cy="282487"/>
          </a:xfrm>
          <a:prstGeom prst="rect">
            <a:avLst/>
          </a:prstGeom>
        </p:spPr>
      </p:pic>
      <p:pic>
        <p:nvPicPr>
          <p:cNvPr id="7" name="Picture 6">
            <a:extLst>
              <a:ext uri="{FF2B5EF4-FFF2-40B4-BE49-F238E27FC236}">
                <a16:creationId xmlns:a16="http://schemas.microsoft.com/office/drawing/2014/main" id="{E85898A6-3634-1513-E43B-228502028AE1}"/>
              </a:ext>
            </a:extLst>
          </p:cNvPr>
          <p:cNvPicPr>
            <a:picLocks noChangeAspect="1"/>
          </p:cNvPicPr>
          <p:nvPr/>
        </p:nvPicPr>
        <p:blipFill rotWithShape="1">
          <a:blip r:embed="rId4"/>
          <a:srcRect r="80874" b="3829"/>
          <a:stretch/>
        </p:blipFill>
        <p:spPr>
          <a:xfrm>
            <a:off x="10764165" y="6441940"/>
            <a:ext cx="771020" cy="270326"/>
          </a:xfrm>
          <a:prstGeom prst="rect">
            <a:avLst/>
          </a:prstGeom>
        </p:spPr>
      </p:pic>
      <p:sp>
        <p:nvSpPr>
          <p:cNvPr id="14" name="Text Placeholder 2">
            <a:extLst>
              <a:ext uri="{FF2B5EF4-FFF2-40B4-BE49-F238E27FC236}">
                <a16:creationId xmlns:a16="http://schemas.microsoft.com/office/drawing/2014/main" id="{EF219419-37D7-DBBF-32A8-F1C5C14EDADE}"/>
              </a:ext>
            </a:extLst>
          </p:cNvPr>
          <p:cNvSpPr txBox="1">
            <a:spLocks/>
          </p:cNvSpPr>
          <p:nvPr/>
        </p:nvSpPr>
        <p:spPr>
          <a:xfrm>
            <a:off x="-231175" y="798614"/>
            <a:ext cx="3141009" cy="223907"/>
          </a:xfrm>
          <a:prstGeom prst="rect">
            <a:avLst/>
          </a:prstGeom>
        </p:spPr>
        <p:txBody>
          <a:bodyPr vert="horz" wrap="square" lIns="0" tIns="0" rIns="0" bIns="0" rtlCol="0">
            <a:spAutoFit/>
          </a:bodyPr>
          <a:lstStyle>
            <a:lvl1pPr marL="0" indent="0" algn="l" defTabSz="914344" rtl="0" eaLnBrk="1" latinLnBrk="0" hangingPunct="1">
              <a:lnSpc>
                <a:spcPct val="80000"/>
              </a:lnSpc>
              <a:spcBef>
                <a:spcPts val="0"/>
              </a:spcBef>
              <a:buClr>
                <a:schemeClr val="accent1"/>
              </a:buClr>
              <a:buFont typeface="Arial" panose="020B0604020202020204" pitchFamily="34" charset="0"/>
              <a:buNone/>
              <a:defRPr sz="5600" kern="1200" spc="-200" baseline="0">
                <a:solidFill>
                  <a:schemeClr val="accent1"/>
                </a:solidFill>
                <a:latin typeface="+mn-lt"/>
                <a:ea typeface="+mn-ea"/>
                <a:cs typeface="+mn-cs"/>
              </a:defRPr>
            </a:lvl1pPr>
            <a:lvl2pPr marL="270663" indent="-111123" algn="l" defTabSz="914344" rtl="0" eaLnBrk="1" latinLnBrk="0" hangingPunct="1">
              <a:lnSpc>
                <a:spcPct val="90000"/>
              </a:lnSpc>
              <a:spcBef>
                <a:spcPts val="500"/>
              </a:spcBef>
              <a:buClr>
                <a:schemeClr val="accent1"/>
              </a:buClr>
              <a:buFont typeface="Arial" panose="020B0604020202020204" pitchFamily="34" charset="0"/>
              <a:buChar char="•"/>
              <a:tabLst/>
              <a:defRPr sz="1000" kern="1200">
                <a:solidFill>
                  <a:srgbClr val="000000"/>
                </a:solidFill>
                <a:latin typeface="+mn-lt"/>
                <a:ea typeface="+mn-ea"/>
                <a:cs typeface="+mn-cs"/>
              </a:defRPr>
            </a:lvl2pPr>
            <a:lvl3pPr marL="448458" indent="-111123" algn="l" defTabSz="914344" rtl="0" eaLnBrk="1" latinLnBrk="0" hangingPunct="1">
              <a:lnSpc>
                <a:spcPct val="90000"/>
              </a:lnSpc>
              <a:spcBef>
                <a:spcPts val="500"/>
              </a:spcBef>
              <a:buClr>
                <a:schemeClr val="accent1"/>
              </a:buClr>
              <a:buFont typeface="Arial" panose="020B0604020202020204" pitchFamily="34" charset="0"/>
              <a:buChar char="•"/>
              <a:tabLst/>
              <a:defRPr sz="1000" kern="1200">
                <a:solidFill>
                  <a:srgbClr val="000000"/>
                </a:solidFill>
                <a:latin typeface="+mn-lt"/>
                <a:ea typeface="+mn-ea"/>
                <a:cs typeface="+mn-cs"/>
              </a:defRPr>
            </a:lvl3pPr>
            <a:lvl4pPr marL="625459" indent="-111123" algn="l" defTabSz="914344" rtl="0" eaLnBrk="1" latinLnBrk="0" hangingPunct="1">
              <a:lnSpc>
                <a:spcPct val="90000"/>
              </a:lnSpc>
              <a:spcBef>
                <a:spcPts val="500"/>
              </a:spcBef>
              <a:buClr>
                <a:schemeClr val="accent1"/>
              </a:buClr>
              <a:buFont typeface="Arial" panose="020B0604020202020204" pitchFamily="34" charset="0"/>
              <a:buChar char="•"/>
              <a:tabLst/>
              <a:defRPr sz="1000" kern="1200">
                <a:solidFill>
                  <a:srgbClr val="000000"/>
                </a:solidFill>
                <a:latin typeface="+mn-lt"/>
                <a:ea typeface="+mn-ea"/>
                <a:cs typeface="+mn-cs"/>
              </a:defRPr>
            </a:lvl4pPr>
            <a:lvl5pPr marL="825479" indent="-111123" algn="l" defTabSz="914344" rtl="0" eaLnBrk="1" latinLnBrk="0" hangingPunct="1">
              <a:lnSpc>
                <a:spcPct val="90000"/>
              </a:lnSpc>
              <a:spcBef>
                <a:spcPts val="500"/>
              </a:spcBef>
              <a:buClr>
                <a:schemeClr val="accent1"/>
              </a:buClr>
              <a:buFont typeface="Arial" panose="020B0604020202020204" pitchFamily="34" charset="0"/>
              <a:buChar char="•"/>
              <a:tabLst/>
              <a:defRPr sz="1000" kern="1200">
                <a:solidFill>
                  <a:srgbClr val="000000"/>
                </a:solidFill>
                <a:latin typeface="+mn-lt"/>
                <a:ea typeface="+mn-ea"/>
                <a:cs typeface="+mn-cs"/>
              </a:defRPr>
            </a:lvl5pPr>
            <a:lvl6pPr marL="2514444" indent="-228585" algn="l" defTabSz="91434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15" indent="-228585" algn="l" defTabSz="91434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785" indent="-228585" algn="l" defTabSz="91434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958" indent="-228585" algn="l" defTabSz="91434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1800" dirty="0">
                <a:solidFill>
                  <a:schemeClr val="bg1"/>
                </a:solidFill>
              </a:rPr>
              <a:t>Methodology</a:t>
            </a:r>
            <a:endParaRPr lang="uk-UA" sz="2800" dirty="0">
              <a:solidFill>
                <a:schemeClr val="bg1"/>
              </a:solidFill>
            </a:endParaRPr>
          </a:p>
        </p:txBody>
      </p:sp>
      <p:sp>
        <p:nvSpPr>
          <p:cNvPr id="18" name="Text Placeholder 11">
            <a:extLst>
              <a:ext uri="{FF2B5EF4-FFF2-40B4-BE49-F238E27FC236}">
                <a16:creationId xmlns:a16="http://schemas.microsoft.com/office/drawing/2014/main" id="{F98AF126-DBC8-D74C-A742-5D491C12937E}"/>
              </a:ext>
            </a:extLst>
          </p:cNvPr>
          <p:cNvSpPr txBox="1">
            <a:spLocks/>
          </p:cNvSpPr>
          <p:nvPr/>
        </p:nvSpPr>
        <p:spPr>
          <a:xfrm>
            <a:off x="431801" y="226987"/>
            <a:ext cx="9317004" cy="498598"/>
          </a:xfrm>
          <a:prstGeom prst="rect">
            <a:avLst/>
          </a:prstGeom>
        </p:spPr>
        <p:txBody>
          <a:bodyPr vert="horz" wrap="square" lIns="0" tIns="0" rIns="0" bIns="0" rtlCol="0">
            <a:spAutoFit/>
          </a:bodyPr>
          <a:lstStyle>
            <a:lvl1pPr marL="0" indent="0" algn="l" defTabSz="914344" rtl="0" eaLnBrk="1" latinLnBrk="0" hangingPunct="1">
              <a:lnSpc>
                <a:spcPct val="90000"/>
              </a:lnSpc>
              <a:spcBef>
                <a:spcPts val="1000"/>
              </a:spcBef>
              <a:buClr>
                <a:schemeClr val="accent1"/>
              </a:buClr>
              <a:buFont typeface="Arial" panose="020B0604020202020204" pitchFamily="34" charset="0"/>
              <a:buNone/>
              <a:defRPr lang="en-US" sz="3600" kern="1200" spc="-200" baseline="0" dirty="0">
                <a:solidFill>
                  <a:srgbClr val="FFFFFF"/>
                </a:solidFill>
                <a:latin typeface="+mn-lt"/>
                <a:ea typeface="+mn-ea"/>
                <a:cs typeface="+mn-cs"/>
              </a:defRPr>
            </a:lvl1pPr>
            <a:lvl2pPr marL="270663" indent="-111123" algn="l" defTabSz="914344" rtl="0" eaLnBrk="1" latinLnBrk="0" hangingPunct="1">
              <a:lnSpc>
                <a:spcPct val="90000"/>
              </a:lnSpc>
              <a:spcBef>
                <a:spcPts val="500"/>
              </a:spcBef>
              <a:buClr>
                <a:schemeClr val="accent1"/>
              </a:buClr>
              <a:buFont typeface="Arial" panose="020B0604020202020204" pitchFamily="34" charset="0"/>
              <a:buChar char="•"/>
              <a:tabLst/>
              <a:defRPr sz="1000" kern="1200">
                <a:solidFill>
                  <a:srgbClr val="000000"/>
                </a:solidFill>
                <a:latin typeface="+mn-lt"/>
                <a:ea typeface="+mn-ea"/>
                <a:cs typeface="+mn-cs"/>
              </a:defRPr>
            </a:lvl2pPr>
            <a:lvl3pPr marL="448458" indent="-111123" algn="l" defTabSz="914344" rtl="0" eaLnBrk="1" latinLnBrk="0" hangingPunct="1">
              <a:lnSpc>
                <a:spcPct val="90000"/>
              </a:lnSpc>
              <a:spcBef>
                <a:spcPts val="500"/>
              </a:spcBef>
              <a:buClr>
                <a:schemeClr val="accent1"/>
              </a:buClr>
              <a:buFont typeface="Arial" panose="020B0604020202020204" pitchFamily="34" charset="0"/>
              <a:buChar char="•"/>
              <a:tabLst/>
              <a:defRPr sz="1000" kern="1200">
                <a:solidFill>
                  <a:srgbClr val="000000"/>
                </a:solidFill>
                <a:latin typeface="+mn-lt"/>
                <a:ea typeface="+mn-ea"/>
                <a:cs typeface="+mn-cs"/>
              </a:defRPr>
            </a:lvl3pPr>
            <a:lvl4pPr marL="625459" indent="-111123" algn="l" defTabSz="914344" rtl="0" eaLnBrk="1" latinLnBrk="0" hangingPunct="1">
              <a:lnSpc>
                <a:spcPct val="90000"/>
              </a:lnSpc>
              <a:spcBef>
                <a:spcPts val="500"/>
              </a:spcBef>
              <a:buClr>
                <a:schemeClr val="accent1"/>
              </a:buClr>
              <a:buFont typeface="Arial" panose="020B0604020202020204" pitchFamily="34" charset="0"/>
              <a:buChar char="•"/>
              <a:tabLst/>
              <a:defRPr sz="1000" kern="1200">
                <a:solidFill>
                  <a:srgbClr val="000000"/>
                </a:solidFill>
                <a:latin typeface="+mn-lt"/>
                <a:ea typeface="+mn-ea"/>
                <a:cs typeface="+mn-cs"/>
              </a:defRPr>
            </a:lvl4pPr>
            <a:lvl5pPr marL="825479" indent="-111123" algn="l" defTabSz="914344" rtl="0" eaLnBrk="1" latinLnBrk="0" hangingPunct="1">
              <a:lnSpc>
                <a:spcPct val="90000"/>
              </a:lnSpc>
              <a:spcBef>
                <a:spcPts val="500"/>
              </a:spcBef>
              <a:buClr>
                <a:schemeClr val="accent1"/>
              </a:buClr>
              <a:buFont typeface="Arial" panose="020B0604020202020204" pitchFamily="34" charset="0"/>
              <a:buChar char="•"/>
              <a:tabLst/>
              <a:defRPr sz="1000" kern="1200">
                <a:solidFill>
                  <a:srgbClr val="000000"/>
                </a:solidFill>
                <a:latin typeface="+mn-lt"/>
                <a:ea typeface="+mn-ea"/>
                <a:cs typeface="+mn-cs"/>
              </a:defRPr>
            </a:lvl5pPr>
            <a:lvl6pPr marL="2514444" indent="-228585" algn="l" defTabSz="91434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15" indent="-228585" algn="l" defTabSz="91434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785" indent="-228585" algn="l" defTabSz="91434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958" indent="-228585" algn="l" defTabSz="91434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de-DE" dirty="0"/>
              <a:t>Methods </a:t>
            </a:r>
            <a:r>
              <a:rPr lang="de-DE" dirty="0" err="1"/>
              <a:t>of</a:t>
            </a:r>
            <a:r>
              <a:rPr lang="de-DE" dirty="0"/>
              <a:t> Analysis - Clustering</a:t>
            </a:r>
            <a:endParaRPr lang="en-GB" dirty="0"/>
          </a:p>
        </p:txBody>
      </p:sp>
      <p:sp>
        <p:nvSpPr>
          <p:cNvPr id="15" name="TextBox 14">
            <a:extLst>
              <a:ext uri="{FF2B5EF4-FFF2-40B4-BE49-F238E27FC236}">
                <a16:creationId xmlns:a16="http://schemas.microsoft.com/office/drawing/2014/main" id="{ED209C44-97AE-15E1-701D-45EBD186147B}"/>
              </a:ext>
            </a:extLst>
          </p:cNvPr>
          <p:cNvSpPr txBox="1"/>
          <p:nvPr/>
        </p:nvSpPr>
        <p:spPr>
          <a:xfrm>
            <a:off x="761548" y="3411570"/>
            <a:ext cx="1090363" cy="369333"/>
          </a:xfrm>
          <a:prstGeom prst="rect">
            <a:avLst/>
          </a:prstGeom>
          <a:noFill/>
        </p:spPr>
        <p:txBody>
          <a:bodyPr wrap="none" rtlCol="0">
            <a:spAutoFit/>
          </a:bodyPr>
          <a:lstStyle/>
          <a:p>
            <a:r>
              <a:rPr lang="de-DE" dirty="0">
                <a:solidFill>
                  <a:schemeClr val="bg1"/>
                </a:solidFill>
              </a:rPr>
              <a:t>K-Modes</a:t>
            </a:r>
          </a:p>
        </p:txBody>
      </p:sp>
      <p:sp>
        <p:nvSpPr>
          <p:cNvPr id="17" name="TextBox 16">
            <a:extLst>
              <a:ext uri="{FF2B5EF4-FFF2-40B4-BE49-F238E27FC236}">
                <a16:creationId xmlns:a16="http://schemas.microsoft.com/office/drawing/2014/main" id="{8BCEC9D9-5ED8-3D67-3EBC-B006B16CECDD}"/>
              </a:ext>
            </a:extLst>
          </p:cNvPr>
          <p:cNvSpPr txBox="1"/>
          <p:nvPr/>
        </p:nvSpPr>
        <p:spPr>
          <a:xfrm>
            <a:off x="3807935" y="3411571"/>
            <a:ext cx="1418314" cy="369333"/>
          </a:xfrm>
          <a:prstGeom prst="rect">
            <a:avLst/>
          </a:prstGeom>
          <a:noFill/>
        </p:spPr>
        <p:txBody>
          <a:bodyPr wrap="square" rtlCol="0">
            <a:spAutoFit/>
          </a:bodyPr>
          <a:lstStyle/>
          <a:p>
            <a:r>
              <a:rPr lang="de-DE" dirty="0">
                <a:solidFill>
                  <a:schemeClr val="bg1"/>
                </a:solidFill>
              </a:rPr>
              <a:t>K-Prototype</a:t>
            </a:r>
          </a:p>
        </p:txBody>
      </p:sp>
      <p:cxnSp>
        <p:nvCxnSpPr>
          <p:cNvPr id="19" name="Connector: Elbow 18">
            <a:extLst>
              <a:ext uri="{FF2B5EF4-FFF2-40B4-BE49-F238E27FC236}">
                <a16:creationId xmlns:a16="http://schemas.microsoft.com/office/drawing/2014/main" id="{5B1EBA03-CAD4-4E23-FB37-55798AC9722B}"/>
              </a:ext>
            </a:extLst>
          </p:cNvPr>
          <p:cNvCxnSpPr>
            <a:cxnSpLocks/>
            <a:endCxn id="17" idx="0"/>
          </p:cNvCxnSpPr>
          <p:nvPr/>
        </p:nvCxnSpPr>
        <p:spPr>
          <a:xfrm>
            <a:off x="2913054" y="2875110"/>
            <a:ext cx="1604038" cy="536461"/>
          </a:xfrm>
          <a:prstGeom prst="bentConnector2">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2FADBD75-A02B-8AA6-35BE-B28857ABA8DA}"/>
              </a:ext>
            </a:extLst>
          </p:cNvPr>
          <p:cNvSpPr txBox="1"/>
          <p:nvPr/>
        </p:nvSpPr>
        <p:spPr>
          <a:xfrm>
            <a:off x="2350577" y="2304296"/>
            <a:ext cx="1124955" cy="369333"/>
          </a:xfrm>
          <a:prstGeom prst="rect">
            <a:avLst/>
          </a:prstGeom>
          <a:noFill/>
        </p:spPr>
        <p:txBody>
          <a:bodyPr wrap="square" rtlCol="0">
            <a:spAutoFit/>
          </a:bodyPr>
          <a:lstStyle/>
          <a:p>
            <a:r>
              <a:rPr lang="de-DE" dirty="0">
                <a:solidFill>
                  <a:schemeClr val="bg1"/>
                </a:solidFill>
              </a:rPr>
              <a:t>K-</a:t>
            </a:r>
            <a:r>
              <a:rPr lang="de-DE" dirty="0" err="1">
                <a:solidFill>
                  <a:schemeClr val="bg1"/>
                </a:solidFill>
              </a:rPr>
              <a:t>Means</a:t>
            </a:r>
            <a:endParaRPr lang="de-DE" dirty="0">
              <a:solidFill>
                <a:schemeClr val="bg1"/>
              </a:solidFill>
            </a:endParaRPr>
          </a:p>
        </p:txBody>
      </p:sp>
      <p:cxnSp>
        <p:nvCxnSpPr>
          <p:cNvPr id="22" name="Connector: Elbow 21">
            <a:extLst>
              <a:ext uri="{FF2B5EF4-FFF2-40B4-BE49-F238E27FC236}">
                <a16:creationId xmlns:a16="http://schemas.microsoft.com/office/drawing/2014/main" id="{1064D935-9FF1-62F7-5945-D6F97BE0FA25}"/>
              </a:ext>
            </a:extLst>
          </p:cNvPr>
          <p:cNvCxnSpPr>
            <a:cxnSpLocks/>
            <a:stCxn id="21" idx="2"/>
            <a:endCxn id="15" idx="0"/>
          </p:cNvCxnSpPr>
          <p:nvPr/>
        </p:nvCxnSpPr>
        <p:spPr>
          <a:xfrm rot="5400000">
            <a:off x="1740923" y="2239437"/>
            <a:ext cx="737941" cy="1606325"/>
          </a:xfrm>
          <a:prstGeom prst="bentConnector3">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3" name="Connector: Elbow 22">
            <a:extLst>
              <a:ext uri="{FF2B5EF4-FFF2-40B4-BE49-F238E27FC236}">
                <a16:creationId xmlns:a16="http://schemas.microsoft.com/office/drawing/2014/main" id="{1E2C3BA0-AAE2-84AC-88BB-40E2F5F9A70E}"/>
              </a:ext>
            </a:extLst>
          </p:cNvPr>
          <p:cNvCxnSpPr>
            <a:cxnSpLocks/>
          </p:cNvCxnSpPr>
          <p:nvPr/>
        </p:nvCxnSpPr>
        <p:spPr>
          <a:xfrm rot="16200000" flipH="1">
            <a:off x="3446844" y="2341323"/>
            <a:ext cx="536459" cy="1604038"/>
          </a:xfrm>
          <a:prstGeom prst="bentConnector3">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onnector: Elbow 23">
            <a:extLst>
              <a:ext uri="{FF2B5EF4-FFF2-40B4-BE49-F238E27FC236}">
                <a16:creationId xmlns:a16="http://schemas.microsoft.com/office/drawing/2014/main" id="{4B35934D-5BDA-FAF6-04C2-5C15298FB1FD}"/>
              </a:ext>
            </a:extLst>
          </p:cNvPr>
          <p:cNvCxnSpPr>
            <a:cxnSpLocks/>
          </p:cNvCxnSpPr>
          <p:nvPr/>
        </p:nvCxnSpPr>
        <p:spPr>
          <a:xfrm rot="5400000">
            <a:off x="1851841" y="2350355"/>
            <a:ext cx="536455" cy="1585975"/>
          </a:xfrm>
          <a:prstGeom prst="bentConnector3">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D7E03C65-E10F-65DA-87CA-568BD44B5DFB}"/>
              </a:ext>
            </a:extLst>
          </p:cNvPr>
          <p:cNvSpPr txBox="1"/>
          <p:nvPr/>
        </p:nvSpPr>
        <p:spPr>
          <a:xfrm>
            <a:off x="369805" y="1444290"/>
            <a:ext cx="6211454" cy="369332"/>
          </a:xfrm>
          <a:prstGeom prst="rect">
            <a:avLst/>
          </a:prstGeom>
          <a:noFill/>
        </p:spPr>
        <p:txBody>
          <a:bodyPr wrap="square">
            <a:spAutoFit/>
          </a:bodyPr>
          <a:lstStyle/>
          <a:p>
            <a:r>
              <a:rPr lang="en-US" sz="1800" dirty="0">
                <a:solidFill>
                  <a:schemeClr val="bg1"/>
                </a:solidFill>
              </a:rPr>
              <a:t>Clustering Technique used in this Thesis</a:t>
            </a:r>
            <a:endParaRPr lang="de-DE" dirty="0">
              <a:solidFill>
                <a:schemeClr val="bg1"/>
              </a:solidFill>
            </a:endParaRPr>
          </a:p>
        </p:txBody>
      </p:sp>
      <p:pic>
        <p:nvPicPr>
          <p:cNvPr id="43" name="Picture 42">
            <a:extLst>
              <a:ext uri="{FF2B5EF4-FFF2-40B4-BE49-F238E27FC236}">
                <a16:creationId xmlns:a16="http://schemas.microsoft.com/office/drawing/2014/main" id="{9C8F9161-EECA-86BA-04DA-AC7FE1A5E7B4}"/>
              </a:ext>
            </a:extLst>
          </p:cNvPr>
          <p:cNvPicPr>
            <a:picLocks noChangeAspect="1"/>
          </p:cNvPicPr>
          <p:nvPr/>
        </p:nvPicPr>
        <p:blipFill>
          <a:blip r:embed="rId5"/>
          <a:stretch>
            <a:fillRect/>
          </a:stretch>
        </p:blipFill>
        <p:spPr>
          <a:xfrm>
            <a:off x="5972923" y="1657108"/>
            <a:ext cx="5654547" cy="2731169"/>
          </a:xfrm>
          <a:prstGeom prst="rect">
            <a:avLst/>
          </a:prstGeom>
          <a:effectLst>
            <a:outerShdw blurRad="152400" dist="317500" dir="5400000" sx="90000" sy="-19000" rotWithShape="0">
              <a:prstClr val="black">
                <a:alpha val="15000"/>
              </a:prstClr>
            </a:outerShdw>
          </a:effectLst>
        </p:spPr>
      </p:pic>
    </p:spTree>
    <p:extLst>
      <p:ext uri="{BB962C8B-B14F-4D97-AF65-F5344CB8AC3E}">
        <p14:creationId xmlns:p14="http://schemas.microsoft.com/office/powerpoint/2010/main" val="135616200"/>
      </p:ext>
    </p:extLst>
  </p:cSld>
  <p:clrMapOvr>
    <a:masterClrMapping/>
  </p:clrMapOvr>
  <mc:AlternateContent xmlns:mc="http://schemas.openxmlformats.org/markup-compatibility/2006" xmlns:p159="http://schemas.microsoft.com/office/powerpoint/2015/09/main">
    <mc:Choice Requires="p159">
      <p:transition>
        <p159:morph option="byChar"/>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withEffect">
                                  <p:stCondLst>
                                    <p:cond delay="0"/>
                                  </p:stCondLst>
                                  <p:childTnLst>
                                    <p:animEffect transition="out" filter="fade">
                                      <p:cBhvr>
                                        <p:cTn id="6" dur="500"/>
                                        <p:tgtEl>
                                          <p:spTgt spid="15"/>
                                        </p:tgtEl>
                                      </p:cBhvr>
                                    </p:animEffect>
                                    <p:set>
                                      <p:cBhvr>
                                        <p:cTn id="7" dur="1" fill="hold">
                                          <p:stCondLst>
                                            <p:cond delay="499"/>
                                          </p:stCondLst>
                                        </p:cTn>
                                        <p:tgtEl>
                                          <p:spTgt spid="15"/>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17"/>
                                        </p:tgtEl>
                                      </p:cBhvr>
                                    </p:animEffect>
                                    <p:set>
                                      <p:cBhvr>
                                        <p:cTn id="10" dur="1" fill="hold">
                                          <p:stCondLst>
                                            <p:cond delay="499"/>
                                          </p:stCondLst>
                                        </p:cTn>
                                        <p:tgtEl>
                                          <p:spTgt spid="17"/>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500"/>
                                        <p:tgtEl>
                                          <p:spTgt spid="56"/>
                                        </p:tgtEl>
                                      </p:cBhvr>
                                    </p:animEffect>
                                    <p:set>
                                      <p:cBhvr>
                                        <p:cTn id="13" dur="1" fill="hold">
                                          <p:stCondLst>
                                            <p:cond delay="499"/>
                                          </p:stCondLst>
                                        </p:cTn>
                                        <p:tgtEl>
                                          <p:spTgt spid="56"/>
                                        </p:tgtEl>
                                        <p:attrNameLst>
                                          <p:attrName>style.visibility</p:attrName>
                                        </p:attrNameLst>
                                      </p:cBhvr>
                                      <p:to>
                                        <p:strVal val="hidden"/>
                                      </p:to>
                                    </p:set>
                                  </p:childTnLst>
                                </p:cTn>
                              </p:par>
                              <p:par>
                                <p:cTn id="14" presetID="10" presetClass="exit" presetSubtype="0" fill="hold" nodeType="withEffect">
                                  <p:stCondLst>
                                    <p:cond delay="0"/>
                                  </p:stCondLst>
                                  <p:childTnLst>
                                    <p:animEffect transition="out" filter="fade">
                                      <p:cBhvr>
                                        <p:cTn id="15" dur="500"/>
                                        <p:tgtEl>
                                          <p:spTgt spid="24"/>
                                        </p:tgtEl>
                                      </p:cBhvr>
                                    </p:animEffect>
                                    <p:set>
                                      <p:cBhvr>
                                        <p:cTn id="16" dur="1" fill="hold">
                                          <p:stCondLst>
                                            <p:cond delay="499"/>
                                          </p:stCondLst>
                                        </p:cTn>
                                        <p:tgtEl>
                                          <p:spTgt spid="24"/>
                                        </p:tgtEl>
                                        <p:attrNameLst>
                                          <p:attrName>style.visibility</p:attrName>
                                        </p:attrNameLst>
                                      </p:cBhvr>
                                      <p:to>
                                        <p:strVal val="hidden"/>
                                      </p:to>
                                    </p:set>
                                  </p:childTnLst>
                                </p:cTn>
                              </p:par>
                              <p:par>
                                <p:cTn id="17" presetID="10" presetClass="exit" presetSubtype="0" fill="hold" nodeType="withEffect">
                                  <p:stCondLst>
                                    <p:cond delay="0"/>
                                  </p:stCondLst>
                                  <p:childTnLst>
                                    <p:animEffect transition="out" filter="fade">
                                      <p:cBhvr>
                                        <p:cTn id="18" dur="500"/>
                                        <p:tgtEl>
                                          <p:spTgt spid="23"/>
                                        </p:tgtEl>
                                      </p:cBhvr>
                                    </p:animEffect>
                                    <p:set>
                                      <p:cBhvr>
                                        <p:cTn id="19" dur="1" fill="hold">
                                          <p:stCondLst>
                                            <p:cond delay="499"/>
                                          </p:stCondLst>
                                        </p:cTn>
                                        <p:tgtEl>
                                          <p:spTgt spid="23"/>
                                        </p:tgtEl>
                                        <p:attrNameLst>
                                          <p:attrName>style.visibility</p:attrName>
                                        </p:attrNameLst>
                                      </p:cBhvr>
                                      <p:to>
                                        <p:strVal val="hidden"/>
                                      </p:to>
                                    </p:set>
                                  </p:childTnLst>
                                </p:cTn>
                              </p:par>
                            </p:childTnLst>
                          </p:cTn>
                        </p:par>
                        <p:par>
                          <p:cTn id="20" fill="hold">
                            <p:stCondLst>
                              <p:cond delay="500"/>
                            </p:stCondLst>
                            <p:childTnLst>
                              <p:par>
                                <p:cTn id="21" presetID="1" presetClass="entr" presetSubtype="0" fill="hold" nodeType="afterEffect">
                                  <p:stCondLst>
                                    <p:cond delay="0"/>
                                  </p:stCondLst>
                                  <p:childTnLst>
                                    <p:set>
                                      <p:cBhvr>
                                        <p:cTn id="22"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28">
            <a:extLst>
              <a:ext uri="{FF2B5EF4-FFF2-40B4-BE49-F238E27FC236}">
                <a16:creationId xmlns:a16="http://schemas.microsoft.com/office/drawing/2014/main" id="{920FF758-DCA6-D748-A429-51568135ECEE}"/>
              </a:ext>
            </a:extLst>
          </p:cNvPr>
          <p:cNvSpPr>
            <a:spLocks noGrp="1"/>
          </p:cNvSpPr>
          <p:nvPr>
            <p:ph type="sldNum" sz="quarter" idx="81"/>
          </p:nvPr>
        </p:nvSpPr>
        <p:spPr/>
        <p:txBody>
          <a:bodyPr/>
          <a:lstStyle/>
          <a:p>
            <a:pPr algn="r" defTabSz="609546"/>
            <a:fld id="{B6F15528-21DE-4FAA-801E-634DDDAF4B2B}" type="slidenum">
              <a:rPr lang="en-RO">
                <a:solidFill>
                  <a:srgbClr val="FFFFFF">
                    <a:alpha val="50000"/>
                  </a:srgbClr>
                </a:solidFill>
                <a:latin typeface="Roboto Light"/>
              </a:rPr>
              <a:pPr algn="r" defTabSz="609546"/>
              <a:t>2</a:t>
            </a:fld>
            <a:endParaRPr lang="en-RO" dirty="0">
              <a:solidFill>
                <a:srgbClr val="FFFFFF">
                  <a:alpha val="50000"/>
                </a:srgbClr>
              </a:solidFill>
              <a:latin typeface="Roboto Light"/>
            </a:endParaRPr>
          </a:p>
        </p:txBody>
      </p:sp>
      <p:pic>
        <p:nvPicPr>
          <p:cNvPr id="12" name="Picture 11">
            <a:extLst>
              <a:ext uri="{FF2B5EF4-FFF2-40B4-BE49-F238E27FC236}">
                <a16:creationId xmlns:a16="http://schemas.microsoft.com/office/drawing/2014/main" id="{E8F331BF-6479-119F-337C-EA9A08C19CF8}"/>
              </a:ext>
            </a:extLst>
          </p:cNvPr>
          <p:cNvPicPr>
            <a:picLocks noChangeAspect="1"/>
          </p:cNvPicPr>
          <p:nvPr/>
        </p:nvPicPr>
        <p:blipFill rotWithShape="1">
          <a:blip r:embed="rId2"/>
          <a:srcRect t="6016" r="30448" b="21655"/>
          <a:stretch/>
        </p:blipFill>
        <p:spPr>
          <a:xfrm>
            <a:off x="718581" y="2192784"/>
            <a:ext cx="6507842" cy="1482572"/>
          </a:xfrm>
          <a:prstGeom prst="rect">
            <a:avLst/>
          </a:prstGeom>
        </p:spPr>
      </p:pic>
      <p:pic>
        <p:nvPicPr>
          <p:cNvPr id="14" name="Picture 13">
            <a:extLst>
              <a:ext uri="{FF2B5EF4-FFF2-40B4-BE49-F238E27FC236}">
                <a16:creationId xmlns:a16="http://schemas.microsoft.com/office/drawing/2014/main" id="{6382CB9F-7438-339B-2A3B-59EBD095A31A}"/>
              </a:ext>
            </a:extLst>
          </p:cNvPr>
          <p:cNvPicPr>
            <a:picLocks noChangeAspect="1"/>
          </p:cNvPicPr>
          <p:nvPr/>
        </p:nvPicPr>
        <p:blipFill>
          <a:blip r:embed="rId3"/>
          <a:stretch>
            <a:fillRect/>
          </a:stretch>
        </p:blipFill>
        <p:spPr>
          <a:xfrm>
            <a:off x="1145242" y="3429000"/>
            <a:ext cx="10164929" cy="781234"/>
          </a:xfrm>
          <a:prstGeom prst="rect">
            <a:avLst/>
          </a:prstGeom>
        </p:spPr>
      </p:pic>
      <p:pic>
        <p:nvPicPr>
          <p:cNvPr id="17" name="Picture 16">
            <a:extLst>
              <a:ext uri="{FF2B5EF4-FFF2-40B4-BE49-F238E27FC236}">
                <a16:creationId xmlns:a16="http://schemas.microsoft.com/office/drawing/2014/main" id="{AF607F60-4D0B-688E-6359-A942842F6CD0}"/>
              </a:ext>
            </a:extLst>
          </p:cNvPr>
          <p:cNvPicPr>
            <a:picLocks noChangeAspect="1"/>
          </p:cNvPicPr>
          <p:nvPr/>
        </p:nvPicPr>
        <p:blipFill rotWithShape="1">
          <a:blip r:embed="rId4"/>
          <a:srcRect r="80874" b="3829"/>
          <a:stretch/>
        </p:blipFill>
        <p:spPr>
          <a:xfrm>
            <a:off x="1313176" y="4210234"/>
            <a:ext cx="771020" cy="270326"/>
          </a:xfrm>
          <a:prstGeom prst="rect">
            <a:avLst/>
          </a:prstGeom>
        </p:spPr>
      </p:pic>
    </p:spTree>
    <p:extLst>
      <p:ext uri="{BB962C8B-B14F-4D97-AF65-F5344CB8AC3E}">
        <p14:creationId xmlns:p14="http://schemas.microsoft.com/office/powerpoint/2010/main" val="736924666"/>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1000"/>
                                        <p:tgtEl>
                                          <p:spTgt spid="14"/>
                                        </p:tgtEl>
                                      </p:cBhvr>
                                    </p:animEffect>
                                    <p:anim calcmode="lin" valueType="num">
                                      <p:cBhvr>
                                        <p:cTn id="13" dur="1000" fill="hold"/>
                                        <p:tgtEl>
                                          <p:spTgt spid="14"/>
                                        </p:tgtEl>
                                        <p:attrNameLst>
                                          <p:attrName>ppt_x</p:attrName>
                                        </p:attrNameLst>
                                      </p:cBhvr>
                                      <p:tavLst>
                                        <p:tav tm="0">
                                          <p:val>
                                            <p:strVal val="#ppt_x"/>
                                          </p:val>
                                        </p:tav>
                                        <p:tav tm="100000">
                                          <p:val>
                                            <p:strVal val="#ppt_x"/>
                                          </p:val>
                                        </p:tav>
                                      </p:tavLst>
                                    </p:anim>
                                    <p:anim calcmode="lin" valueType="num">
                                      <p:cBhvr>
                                        <p:cTn id="14" dur="1000" fill="hold"/>
                                        <p:tgtEl>
                                          <p:spTgt spid="14"/>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1000"/>
                                        <p:tgtEl>
                                          <p:spTgt spid="17"/>
                                        </p:tgtEl>
                                      </p:cBhvr>
                                    </p:animEffect>
                                    <p:anim calcmode="lin" valueType="num">
                                      <p:cBhvr>
                                        <p:cTn id="18" dur="1000" fill="hold"/>
                                        <p:tgtEl>
                                          <p:spTgt spid="17"/>
                                        </p:tgtEl>
                                        <p:attrNameLst>
                                          <p:attrName>ppt_x</p:attrName>
                                        </p:attrNameLst>
                                      </p:cBhvr>
                                      <p:tavLst>
                                        <p:tav tm="0">
                                          <p:val>
                                            <p:strVal val="#ppt_x"/>
                                          </p:val>
                                        </p:tav>
                                        <p:tav tm="100000">
                                          <p:val>
                                            <p:strVal val="#ppt_x"/>
                                          </p:val>
                                        </p:tav>
                                      </p:tavLst>
                                    </p:anim>
                                    <p:anim calcmode="lin" valueType="num">
                                      <p:cBhvr>
                                        <p:cTn id="19"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6" presetClass="emph" presetSubtype="0" fill="hold" nodeType="clickEffect">
                                  <p:stCondLst>
                                    <p:cond delay="0"/>
                                  </p:stCondLst>
                                  <p:childTnLst>
                                    <p:animScale>
                                      <p:cBhvr>
                                        <p:cTn id="23" dur="500" fill="hold"/>
                                        <p:tgtEl>
                                          <p:spTgt spid="14"/>
                                        </p:tgtEl>
                                      </p:cBhvr>
                                      <p:by x="50000" y="50000"/>
                                    </p:animScale>
                                  </p:childTnLst>
                                </p:cTn>
                              </p:par>
                              <p:par>
                                <p:cTn id="24" presetID="49" presetClass="path" presetSubtype="0" accel="50000" decel="50000" fill="hold" nodeType="withEffect">
                                  <p:stCondLst>
                                    <p:cond delay="100"/>
                                  </p:stCondLst>
                                  <p:childTnLst>
                                    <p:animMotion origin="layout" path="M -0.00209 -4.44444E-6 L -0.01862 0.40325 " pathEditMode="relative" rAng="0" ptsTypes="AA">
                                      <p:cBhvr>
                                        <p:cTn id="25" dur="500" fill="hold"/>
                                        <p:tgtEl>
                                          <p:spTgt spid="14"/>
                                        </p:tgtEl>
                                        <p:attrNameLst>
                                          <p:attrName>ppt_x</p:attrName>
                                          <p:attrName>ppt_y</p:attrName>
                                        </p:attrNameLst>
                                      </p:cBhvr>
                                      <p:rCtr x="-833" y="20162"/>
                                    </p:animMotion>
                                  </p:childTnLst>
                                </p:cTn>
                              </p:par>
                              <p:par>
                                <p:cTn id="26" presetID="50" presetClass="path" presetSubtype="0" accel="50000" decel="50000" fill="hold" nodeType="withEffect">
                                  <p:stCondLst>
                                    <p:cond delay="0"/>
                                  </p:stCondLst>
                                  <p:childTnLst>
                                    <p:animMotion origin="layout" path="M -2.91667E-6 -4.81481E-6 L 0.38698 -4.81481E-6 C 0.56068 -4.81481E-6 0.775 0.08889 0.775 0.16135 L 0.775 0.32524 " pathEditMode="relative" rAng="0" ptsTypes="AAAA">
                                      <p:cBhvr>
                                        <p:cTn id="27" dur="500" fill="hold"/>
                                        <p:tgtEl>
                                          <p:spTgt spid="17"/>
                                        </p:tgtEl>
                                        <p:attrNameLst>
                                          <p:attrName>ppt_x</p:attrName>
                                          <p:attrName>ppt_y</p:attrName>
                                        </p:attrNameLst>
                                      </p:cBhvr>
                                      <p:rCtr x="38750" y="16250"/>
                                    </p:animMotion>
                                  </p:childTnLst>
                                </p:cTn>
                              </p:par>
                              <p:par>
                                <p:cTn id="28" presetID="56" presetClass="path" presetSubtype="0" accel="50000" decel="50000" fill="hold" nodeType="withEffect">
                                  <p:stCondLst>
                                    <p:cond delay="0"/>
                                  </p:stCondLst>
                                  <p:childTnLst>
                                    <p:animMotion origin="layout" path="M -1.25E-6 2.22222E-6 L -0.05911 -0.29977 " pathEditMode="relative" rAng="0" ptsTypes="AA">
                                      <p:cBhvr>
                                        <p:cTn id="29" dur="500" fill="hold"/>
                                        <p:tgtEl>
                                          <p:spTgt spid="12"/>
                                        </p:tgtEl>
                                        <p:attrNameLst>
                                          <p:attrName>ppt_x</p:attrName>
                                          <p:attrName>ppt_y</p:attrName>
                                        </p:attrNameLst>
                                      </p:cBhvr>
                                      <p:rCtr x="-2956" y="-150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74A981A-002A-764B-8AC5-D7256E846627}"/>
              </a:ext>
            </a:extLst>
          </p:cNvPr>
          <p:cNvSpPr>
            <a:spLocks noGrp="1"/>
          </p:cNvSpPr>
          <p:nvPr>
            <p:ph type="dt" sz="half" idx="79"/>
          </p:nvPr>
        </p:nvSpPr>
        <p:spPr/>
        <p:txBody>
          <a:bodyPr/>
          <a:lstStyle/>
          <a:p>
            <a:fld id="{CC306C1E-E29E-1A46-8CFA-ED0EF7D27A1E}" type="datetime1">
              <a:rPr lang="ro-RO" smtClean="0"/>
              <a:t>01.02.2024</a:t>
            </a:fld>
            <a:endParaRPr lang="en-US" dirty="0"/>
          </a:p>
        </p:txBody>
      </p:sp>
      <p:sp>
        <p:nvSpPr>
          <p:cNvPr id="4" name="Slide Number Placeholder 3">
            <a:extLst>
              <a:ext uri="{FF2B5EF4-FFF2-40B4-BE49-F238E27FC236}">
                <a16:creationId xmlns:a16="http://schemas.microsoft.com/office/drawing/2014/main" id="{321E7B83-0BBA-894C-9796-D4599167F958}"/>
              </a:ext>
            </a:extLst>
          </p:cNvPr>
          <p:cNvSpPr>
            <a:spLocks noGrp="1"/>
          </p:cNvSpPr>
          <p:nvPr>
            <p:ph type="sldNum" sz="quarter" idx="81"/>
          </p:nvPr>
        </p:nvSpPr>
        <p:spPr/>
        <p:txBody>
          <a:bodyPr/>
          <a:lstStyle/>
          <a:p>
            <a:pPr algn="r"/>
            <a:fld id="{B6F15528-21DE-4FAA-801E-634DDDAF4B2B}" type="slidenum">
              <a:rPr lang="en-RO" smtClean="0"/>
              <a:pPr algn="r"/>
              <a:t>20</a:t>
            </a:fld>
            <a:endParaRPr lang="en-RO" dirty="0"/>
          </a:p>
        </p:txBody>
      </p:sp>
      <p:pic>
        <p:nvPicPr>
          <p:cNvPr id="6" name="Picture 5">
            <a:extLst>
              <a:ext uri="{FF2B5EF4-FFF2-40B4-BE49-F238E27FC236}">
                <a16:creationId xmlns:a16="http://schemas.microsoft.com/office/drawing/2014/main" id="{EEF46851-A0F3-7532-1FA1-724C39E0C626}"/>
              </a:ext>
            </a:extLst>
          </p:cNvPr>
          <p:cNvPicPr>
            <a:picLocks noChangeAspect="1"/>
          </p:cNvPicPr>
          <p:nvPr/>
        </p:nvPicPr>
        <p:blipFill>
          <a:blip r:embed="rId3"/>
          <a:stretch>
            <a:fillRect/>
          </a:stretch>
        </p:blipFill>
        <p:spPr>
          <a:xfrm>
            <a:off x="4258235" y="6441940"/>
            <a:ext cx="3675529" cy="282487"/>
          </a:xfrm>
          <a:prstGeom prst="rect">
            <a:avLst/>
          </a:prstGeom>
        </p:spPr>
      </p:pic>
      <p:pic>
        <p:nvPicPr>
          <p:cNvPr id="7" name="Picture 6">
            <a:extLst>
              <a:ext uri="{FF2B5EF4-FFF2-40B4-BE49-F238E27FC236}">
                <a16:creationId xmlns:a16="http://schemas.microsoft.com/office/drawing/2014/main" id="{E85898A6-3634-1513-E43B-228502028AE1}"/>
              </a:ext>
            </a:extLst>
          </p:cNvPr>
          <p:cNvPicPr>
            <a:picLocks noChangeAspect="1"/>
          </p:cNvPicPr>
          <p:nvPr/>
        </p:nvPicPr>
        <p:blipFill rotWithShape="1">
          <a:blip r:embed="rId4"/>
          <a:srcRect r="80874" b="3829"/>
          <a:stretch/>
        </p:blipFill>
        <p:spPr>
          <a:xfrm>
            <a:off x="10764165" y="6441940"/>
            <a:ext cx="771020" cy="270326"/>
          </a:xfrm>
          <a:prstGeom prst="rect">
            <a:avLst/>
          </a:prstGeom>
        </p:spPr>
      </p:pic>
      <p:sp>
        <p:nvSpPr>
          <p:cNvPr id="14" name="Text Placeholder 2">
            <a:extLst>
              <a:ext uri="{FF2B5EF4-FFF2-40B4-BE49-F238E27FC236}">
                <a16:creationId xmlns:a16="http://schemas.microsoft.com/office/drawing/2014/main" id="{EF219419-37D7-DBBF-32A8-F1C5C14EDADE}"/>
              </a:ext>
            </a:extLst>
          </p:cNvPr>
          <p:cNvSpPr txBox="1">
            <a:spLocks/>
          </p:cNvSpPr>
          <p:nvPr/>
        </p:nvSpPr>
        <p:spPr>
          <a:xfrm>
            <a:off x="-231175" y="798614"/>
            <a:ext cx="3141009" cy="223907"/>
          </a:xfrm>
          <a:prstGeom prst="rect">
            <a:avLst/>
          </a:prstGeom>
        </p:spPr>
        <p:txBody>
          <a:bodyPr vert="horz" wrap="square" lIns="0" tIns="0" rIns="0" bIns="0" rtlCol="0">
            <a:spAutoFit/>
          </a:bodyPr>
          <a:lstStyle>
            <a:lvl1pPr marL="0" indent="0" algn="l" defTabSz="914344" rtl="0" eaLnBrk="1" latinLnBrk="0" hangingPunct="1">
              <a:lnSpc>
                <a:spcPct val="80000"/>
              </a:lnSpc>
              <a:spcBef>
                <a:spcPts val="0"/>
              </a:spcBef>
              <a:buClr>
                <a:schemeClr val="accent1"/>
              </a:buClr>
              <a:buFont typeface="Arial" panose="020B0604020202020204" pitchFamily="34" charset="0"/>
              <a:buNone/>
              <a:defRPr sz="5600" kern="1200" spc="-200" baseline="0">
                <a:solidFill>
                  <a:schemeClr val="accent1"/>
                </a:solidFill>
                <a:latin typeface="+mn-lt"/>
                <a:ea typeface="+mn-ea"/>
                <a:cs typeface="+mn-cs"/>
              </a:defRPr>
            </a:lvl1pPr>
            <a:lvl2pPr marL="270663" indent="-111123" algn="l" defTabSz="914344" rtl="0" eaLnBrk="1" latinLnBrk="0" hangingPunct="1">
              <a:lnSpc>
                <a:spcPct val="90000"/>
              </a:lnSpc>
              <a:spcBef>
                <a:spcPts val="500"/>
              </a:spcBef>
              <a:buClr>
                <a:schemeClr val="accent1"/>
              </a:buClr>
              <a:buFont typeface="Arial" panose="020B0604020202020204" pitchFamily="34" charset="0"/>
              <a:buChar char="•"/>
              <a:tabLst/>
              <a:defRPr sz="1000" kern="1200">
                <a:solidFill>
                  <a:srgbClr val="000000"/>
                </a:solidFill>
                <a:latin typeface="+mn-lt"/>
                <a:ea typeface="+mn-ea"/>
                <a:cs typeface="+mn-cs"/>
              </a:defRPr>
            </a:lvl2pPr>
            <a:lvl3pPr marL="448458" indent="-111123" algn="l" defTabSz="914344" rtl="0" eaLnBrk="1" latinLnBrk="0" hangingPunct="1">
              <a:lnSpc>
                <a:spcPct val="90000"/>
              </a:lnSpc>
              <a:spcBef>
                <a:spcPts val="500"/>
              </a:spcBef>
              <a:buClr>
                <a:schemeClr val="accent1"/>
              </a:buClr>
              <a:buFont typeface="Arial" panose="020B0604020202020204" pitchFamily="34" charset="0"/>
              <a:buChar char="•"/>
              <a:tabLst/>
              <a:defRPr sz="1000" kern="1200">
                <a:solidFill>
                  <a:srgbClr val="000000"/>
                </a:solidFill>
                <a:latin typeface="+mn-lt"/>
                <a:ea typeface="+mn-ea"/>
                <a:cs typeface="+mn-cs"/>
              </a:defRPr>
            </a:lvl3pPr>
            <a:lvl4pPr marL="625459" indent="-111123" algn="l" defTabSz="914344" rtl="0" eaLnBrk="1" latinLnBrk="0" hangingPunct="1">
              <a:lnSpc>
                <a:spcPct val="90000"/>
              </a:lnSpc>
              <a:spcBef>
                <a:spcPts val="500"/>
              </a:spcBef>
              <a:buClr>
                <a:schemeClr val="accent1"/>
              </a:buClr>
              <a:buFont typeface="Arial" panose="020B0604020202020204" pitchFamily="34" charset="0"/>
              <a:buChar char="•"/>
              <a:tabLst/>
              <a:defRPr sz="1000" kern="1200">
                <a:solidFill>
                  <a:srgbClr val="000000"/>
                </a:solidFill>
                <a:latin typeface="+mn-lt"/>
                <a:ea typeface="+mn-ea"/>
                <a:cs typeface="+mn-cs"/>
              </a:defRPr>
            </a:lvl4pPr>
            <a:lvl5pPr marL="825479" indent="-111123" algn="l" defTabSz="914344" rtl="0" eaLnBrk="1" latinLnBrk="0" hangingPunct="1">
              <a:lnSpc>
                <a:spcPct val="90000"/>
              </a:lnSpc>
              <a:spcBef>
                <a:spcPts val="500"/>
              </a:spcBef>
              <a:buClr>
                <a:schemeClr val="accent1"/>
              </a:buClr>
              <a:buFont typeface="Arial" panose="020B0604020202020204" pitchFamily="34" charset="0"/>
              <a:buChar char="•"/>
              <a:tabLst/>
              <a:defRPr sz="1000" kern="1200">
                <a:solidFill>
                  <a:srgbClr val="000000"/>
                </a:solidFill>
                <a:latin typeface="+mn-lt"/>
                <a:ea typeface="+mn-ea"/>
                <a:cs typeface="+mn-cs"/>
              </a:defRPr>
            </a:lvl5pPr>
            <a:lvl6pPr marL="2514444" indent="-228585" algn="l" defTabSz="91434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15" indent="-228585" algn="l" defTabSz="91434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785" indent="-228585" algn="l" defTabSz="91434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958" indent="-228585" algn="l" defTabSz="91434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1800" dirty="0">
                <a:solidFill>
                  <a:schemeClr val="bg1"/>
                </a:solidFill>
              </a:rPr>
              <a:t>Methodology</a:t>
            </a:r>
            <a:endParaRPr lang="uk-UA" sz="2800" dirty="0">
              <a:solidFill>
                <a:schemeClr val="bg1"/>
              </a:solidFill>
            </a:endParaRPr>
          </a:p>
        </p:txBody>
      </p:sp>
      <p:sp>
        <p:nvSpPr>
          <p:cNvPr id="18" name="Text Placeholder 11">
            <a:extLst>
              <a:ext uri="{FF2B5EF4-FFF2-40B4-BE49-F238E27FC236}">
                <a16:creationId xmlns:a16="http://schemas.microsoft.com/office/drawing/2014/main" id="{F98AF126-DBC8-D74C-A742-5D491C12937E}"/>
              </a:ext>
            </a:extLst>
          </p:cNvPr>
          <p:cNvSpPr txBox="1">
            <a:spLocks/>
          </p:cNvSpPr>
          <p:nvPr/>
        </p:nvSpPr>
        <p:spPr>
          <a:xfrm>
            <a:off x="431801" y="226987"/>
            <a:ext cx="9317004" cy="498598"/>
          </a:xfrm>
          <a:prstGeom prst="rect">
            <a:avLst/>
          </a:prstGeom>
        </p:spPr>
        <p:txBody>
          <a:bodyPr vert="horz" wrap="square" lIns="0" tIns="0" rIns="0" bIns="0" rtlCol="0">
            <a:spAutoFit/>
          </a:bodyPr>
          <a:lstStyle>
            <a:lvl1pPr marL="0" indent="0" algn="l" defTabSz="914344" rtl="0" eaLnBrk="1" latinLnBrk="0" hangingPunct="1">
              <a:lnSpc>
                <a:spcPct val="90000"/>
              </a:lnSpc>
              <a:spcBef>
                <a:spcPts val="1000"/>
              </a:spcBef>
              <a:buClr>
                <a:schemeClr val="accent1"/>
              </a:buClr>
              <a:buFont typeface="Arial" panose="020B0604020202020204" pitchFamily="34" charset="0"/>
              <a:buNone/>
              <a:defRPr lang="en-US" sz="3600" kern="1200" spc="-200" baseline="0" dirty="0">
                <a:solidFill>
                  <a:srgbClr val="FFFFFF"/>
                </a:solidFill>
                <a:latin typeface="+mn-lt"/>
                <a:ea typeface="+mn-ea"/>
                <a:cs typeface="+mn-cs"/>
              </a:defRPr>
            </a:lvl1pPr>
            <a:lvl2pPr marL="270663" indent="-111123" algn="l" defTabSz="914344" rtl="0" eaLnBrk="1" latinLnBrk="0" hangingPunct="1">
              <a:lnSpc>
                <a:spcPct val="90000"/>
              </a:lnSpc>
              <a:spcBef>
                <a:spcPts val="500"/>
              </a:spcBef>
              <a:buClr>
                <a:schemeClr val="accent1"/>
              </a:buClr>
              <a:buFont typeface="Arial" panose="020B0604020202020204" pitchFamily="34" charset="0"/>
              <a:buChar char="•"/>
              <a:tabLst/>
              <a:defRPr sz="1000" kern="1200">
                <a:solidFill>
                  <a:srgbClr val="000000"/>
                </a:solidFill>
                <a:latin typeface="+mn-lt"/>
                <a:ea typeface="+mn-ea"/>
                <a:cs typeface="+mn-cs"/>
              </a:defRPr>
            </a:lvl2pPr>
            <a:lvl3pPr marL="448458" indent="-111123" algn="l" defTabSz="914344" rtl="0" eaLnBrk="1" latinLnBrk="0" hangingPunct="1">
              <a:lnSpc>
                <a:spcPct val="90000"/>
              </a:lnSpc>
              <a:spcBef>
                <a:spcPts val="500"/>
              </a:spcBef>
              <a:buClr>
                <a:schemeClr val="accent1"/>
              </a:buClr>
              <a:buFont typeface="Arial" panose="020B0604020202020204" pitchFamily="34" charset="0"/>
              <a:buChar char="•"/>
              <a:tabLst/>
              <a:defRPr sz="1000" kern="1200">
                <a:solidFill>
                  <a:srgbClr val="000000"/>
                </a:solidFill>
                <a:latin typeface="+mn-lt"/>
                <a:ea typeface="+mn-ea"/>
                <a:cs typeface="+mn-cs"/>
              </a:defRPr>
            </a:lvl3pPr>
            <a:lvl4pPr marL="625459" indent="-111123" algn="l" defTabSz="914344" rtl="0" eaLnBrk="1" latinLnBrk="0" hangingPunct="1">
              <a:lnSpc>
                <a:spcPct val="90000"/>
              </a:lnSpc>
              <a:spcBef>
                <a:spcPts val="500"/>
              </a:spcBef>
              <a:buClr>
                <a:schemeClr val="accent1"/>
              </a:buClr>
              <a:buFont typeface="Arial" panose="020B0604020202020204" pitchFamily="34" charset="0"/>
              <a:buChar char="•"/>
              <a:tabLst/>
              <a:defRPr sz="1000" kern="1200">
                <a:solidFill>
                  <a:srgbClr val="000000"/>
                </a:solidFill>
                <a:latin typeface="+mn-lt"/>
                <a:ea typeface="+mn-ea"/>
                <a:cs typeface="+mn-cs"/>
              </a:defRPr>
            </a:lvl4pPr>
            <a:lvl5pPr marL="825479" indent="-111123" algn="l" defTabSz="914344" rtl="0" eaLnBrk="1" latinLnBrk="0" hangingPunct="1">
              <a:lnSpc>
                <a:spcPct val="90000"/>
              </a:lnSpc>
              <a:spcBef>
                <a:spcPts val="500"/>
              </a:spcBef>
              <a:buClr>
                <a:schemeClr val="accent1"/>
              </a:buClr>
              <a:buFont typeface="Arial" panose="020B0604020202020204" pitchFamily="34" charset="0"/>
              <a:buChar char="•"/>
              <a:tabLst/>
              <a:defRPr sz="1000" kern="1200">
                <a:solidFill>
                  <a:srgbClr val="000000"/>
                </a:solidFill>
                <a:latin typeface="+mn-lt"/>
                <a:ea typeface="+mn-ea"/>
                <a:cs typeface="+mn-cs"/>
              </a:defRPr>
            </a:lvl5pPr>
            <a:lvl6pPr marL="2514444" indent="-228585" algn="l" defTabSz="91434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15" indent="-228585" algn="l" defTabSz="91434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785" indent="-228585" algn="l" defTabSz="91434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958" indent="-228585" algn="l" defTabSz="91434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de-DE" dirty="0"/>
              <a:t>Methods </a:t>
            </a:r>
            <a:r>
              <a:rPr lang="de-DE" dirty="0" err="1"/>
              <a:t>of</a:t>
            </a:r>
            <a:r>
              <a:rPr lang="de-DE" dirty="0"/>
              <a:t> Analysis - Clustering</a:t>
            </a:r>
            <a:endParaRPr lang="en-GB" dirty="0"/>
          </a:p>
        </p:txBody>
      </p:sp>
      <p:sp>
        <p:nvSpPr>
          <p:cNvPr id="21" name="TextBox 20">
            <a:extLst>
              <a:ext uri="{FF2B5EF4-FFF2-40B4-BE49-F238E27FC236}">
                <a16:creationId xmlns:a16="http://schemas.microsoft.com/office/drawing/2014/main" id="{2FADBD75-A02B-8AA6-35BE-B28857ABA8DA}"/>
              </a:ext>
            </a:extLst>
          </p:cNvPr>
          <p:cNvSpPr txBox="1"/>
          <p:nvPr/>
        </p:nvSpPr>
        <p:spPr>
          <a:xfrm>
            <a:off x="2350577" y="2304296"/>
            <a:ext cx="1124955" cy="369333"/>
          </a:xfrm>
          <a:prstGeom prst="rect">
            <a:avLst/>
          </a:prstGeom>
          <a:noFill/>
        </p:spPr>
        <p:txBody>
          <a:bodyPr wrap="square" rtlCol="0">
            <a:spAutoFit/>
          </a:bodyPr>
          <a:lstStyle/>
          <a:p>
            <a:r>
              <a:rPr lang="de-DE" dirty="0">
                <a:solidFill>
                  <a:schemeClr val="bg1"/>
                </a:solidFill>
              </a:rPr>
              <a:t>K-</a:t>
            </a:r>
            <a:r>
              <a:rPr lang="de-DE" dirty="0" err="1">
                <a:solidFill>
                  <a:schemeClr val="bg1"/>
                </a:solidFill>
              </a:rPr>
              <a:t>Means</a:t>
            </a:r>
            <a:endParaRPr lang="de-DE" dirty="0">
              <a:solidFill>
                <a:schemeClr val="bg1"/>
              </a:solidFill>
            </a:endParaRPr>
          </a:p>
        </p:txBody>
      </p:sp>
      <p:sp>
        <p:nvSpPr>
          <p:cNvPr id="30" name="TextBox 29">
            <a:extLst>
              <a:ext uri="{FF2B5EF4-FFF2-40B4-BE49-F238E27FC236}">
                <a16:creationId xmlns:a16="http://schemas.microsoft.com/office/drawing/2014/main" id="{D7E03C65-E10F-65DA-87CA-568BD44B5DFB}"/>
              </a:ext>
            </a:extLst>
          </p:cNvPr>
          <p:cNvSpPr txBox="1"/>
          <p:nvPr/>
        </p:nvSpPr>
        <p:spPr>
          <a:xfrm>
            <a:off x="369805" y="1444290"/>
            <a:ext cx="6211454" cy="369332"/>
          </a:xfrm>
          <a:prstGeom prst="rect">
            <a:avLst/>
          </a:prstGeom>
          <a:noFill/>
        </p:spPr>
        <p:txBody>
          <a:bodyPr wrap="square">
            <a:spAutoFit/>
          </a:bodyPr>
          <a:lstStyle/>
          <a:p>
            <a:r>
              <a:rPr lang="en-US" sz="1800" dirty="0">
                <a:solidFill>
                  <a:schemeClr val="bg1"/>
                </a:solidFill>
              </a:rPr>
              <a:t>Clustering Technique used in this Thesis</a:t>
            </a:r>
            <a:endParaRPr lang="de-DE" dirty="0">
              <a:solidFill>
                <a:schemeClr val="bg1"/>
              </a:solidFill>
            </a:endParaRPr>
          </a:p>
        </p:txBody>
      </p:sp>
      <p:pic>
        <p:nvPicPr>
          <p:cNvPr id="43" name="Picture 42">
            <a:extLst>
              <a:ext uri="{FF2B5EF4-FFF2-40B4-BE49-F238E27FC236}">
                <a16:creationId xmlns:a16="http://schemas.microsoft.com/office/drawing/2014/main" id="{9C8F9161-EECA-86BA-04DA-AC7FE1A5E7B4}"/>
              </a:ext>
            </a:extLst>
          </p:cNvPr>
          <p:cNvPicPr>
            <a:picLocks noChangeAspect="1"/>
          </p:cNvPicPr>
          <p:nvPr/>
        </p:nvPicPr>
        <p:blipFill>
          <a:blip r:embed="rId5"/>
          <a:stretch>
            <a:fillRect/>
          </a:stretch>
        </p:blipFill>
        <p:spPr>
          <a:xfrm>
            <a:off x="5972923" y="1657108"/>
            <a:ext cx="5654547" cy="2731169"/>
          </a:xfrm>
          <a:prstGeom prst="rect">
            <a:avLst/>
          </a:prstGeom>
          <a:effectLst>
            <a:outerShdw blurRad="152400" dist="317500" dir="5400000" sx="90000" sy="-19000" rotWithShape="0">
              <a:prstClr val="black">
                <a:alpha val="15000"/>
              </a:prstClr>
            </a:outerShdw>
          </a:effectLst>
        </p:spPr>
      </p:pic>
      <p:sp>
        <p:nvSpPr>
          <p:cNvPr id="3" name="Rectangle 2">
            <a:extLst>
              <a:ext uri="{FF2B5EF4-FFF2-40B4-BE49-F238E27FC236}">
                <a16:creationId xmlns:a16="http://schemas.microsoft.com/office/drawing/2014/main" id="{3A079B40-76D8-0876-85C6-4B8B6574013A}"/>
              </a:ext>
            </a:extLst>
          </p:cNvPr>
          <p:cNvSpPr/>
          <p:nvPr/>
        </p:nvSpPr>
        <p:spPr>
          <a:xfrm>
            <a:off x="564530" y="3443286"/>
            <a:ext cx="4405314" cy="1946795"/>
          </a:xfrm>
          <a:prstGeom prst="rect">
            <a:avLst/>
          </a:prstGeom>
          <a:solidFill>
            <a:srgbClr val="B8B9EA">
              <a:alpha val="40392"/>
            </a:srgbClr>
          </a:solidFill>
          <a:ln>
            <a:noFill/>
          </a:ln>
          <a:effectLst>
            <a:outerShdw blurRad="152400" dist="317500" dir="5400000" sx="90000" sy="-19000"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160" lvl="1">
              <a:lnSpc>
                <a:spcPct val="150000"/>
              </a:lnSpc>
            </a:pPr>
            <a:endParaRPr lang="de-DE" sz="1400" dirty="0">
              <a:solidFill>
                <a:schemeClr val="tx1"/>
              </a:solidFill>
            </a:endParaRPr>
          </a:p>
          <a:p>
            <a:pPr marL="285750" indent="-285750">
              <a:buFont typeface="Arial" panose="020B0604020202020204" pitchFamily="34" charset="0"/>
              <a:buChar char="•"/>
            </a:pPr>
            <a:r>
              <a:rPr lang="en-US" sz="1400" dirty="0">
                <a:solidFill>
                  <a:schemeClr val="bg1"/>
                </a:solidFill>
              </a:rPr>
              <a:t>The algorithm uses the simple matching dissimilarity function to cluster data.</a:t>
            </a:r>
          </a:p>
          <a:p>
            <a:pPr marL="285750" indent="-285750">
              <a:buFont typeface="Arial" panose="020B0604020202020204" pitchFamily="34" charset="0"/>
              <a:buChar char="•"/>
            </a:pPr>
            <a:r>
              <a:rPr lang="en-US" sz="1400" dirty="0">
                <a:solidFill>
                  <a:schemeClr val="bg1"/>
                </a:solidFill>
              </a:rPr>
              <a:t>It eliminates limitation of feeding only numerical data to the </a:t>
            </a:r>
            <a:r>
              <a:rPr lang="en-US" sz="1400" dirty="0" err="1">
                <a:solidFill>
                  <a:schemeClr val="bg1"/>
                </a:solidFill>
              </a:rPr>
              <a:t>alorithm</a:t>
            </a:r>
            <a:r>
              <a:rPr lang="en-US" sz="1400" dirty="0">
                <a:solidFill>
                  <a:schemeClr val="bg1"/>
                </a:solidFill>
              </a:rPr>
              <a:t>.</a:t>
            </a:r>
          </a:p>
          <a:p>
            <a:pPr marL="285750" indent="-285750">
              <a:buFont typeface="Arial" panose="020B0604020202020204" pitchFamily="34" charset="0"/>
              <a:buChar char="•"/>
            </a:pPr>
            <a:r>
              <a:rPr lang="en-US" sz="1400" dirty="0">
                <a:solidFill>
                  <a:schemeClr val="bg1"/>
                </a:solidFill>
              </a:rPr>
              <a:t>This method is the most suitable method to cluster the categorical data. (</a:t>
            </a:r>
            <a:r>
              <a:rPr lang="en-US" sz="1400" dirty="0" err="1">
                <a:solidFill>
                  <a:schemeClr val="bg1"/>
                </a:solidFill>
              </a:rPr>
              <a:t>Eg.</a:t>
            </a:r>
            <a:r>
              <a:rPr lang="en-US" sz="1400" dirty="0">
                <a:solidFill>
                  <a:schemeClr val="bg1"/>
                </a:solidFill>
              </a:rPr>
              <a:t> Customer Preferences, Demographic Information, Charging Categories)</a:t>
            </a:r>
          </a:p>
          <a:p>
            <a:pPr marL="285750" indent="-285750">
              <a:buFont typeface="Arial" panose="020B0604020202020204" pitchFamily="34" charset="0"/>
              <a:buChar char="•"/>
            </a:pPr>
            <a:endParaRPr lang="de-DE" sz="1400" dirty="0">
              <a:solidFill>
                <a:schemeClr val="tx1"/>
              </a:solidFill>
            </a:endParaRPr>
          </a:p>
        </p:txBody>
      </p:sp>
      <p:sp>
        <p:nvSpPr>
          <p:cNvPr id="5" name="Rectangle 4">
            <a:extLst>
              <a:ext uri="{FF2B5EF4-FFF2-40B4-BE49-F238E27FC236}">
                <a16:creationId xmlns:a16="http://schemas.microsoft.com/office/drawing/2014/main" id="{930F9C24-5D3E-F6C5-B897-0F46152A8969}"/>
              </a:ext>
            </a:extLst>
          </p:cNvPr>
          <p:cNvSpPr/>
          <p:nvPr/>
        </p:nvSpPr>
        <p:spPr>
          <a:xfrm>
            <a:off x="564530" y="3052891"/>
            <a:ext cx="3326043" cy="390395"/>
          </a:xfrm>
          <a:prstGeom prst="rect">
            <a:avLst/>
          </a:prstGeom>
          <a:solidFill>
            <a:schemeClr val="accent6">
              <a:lumMod val="50000"/>
              <a:alpha val="40392"/>
            </a:schemeClr>
          </a:solidFill>
          <a:ln>
            <a:noFill/>
          </a:ln>
          <a:effectLst>
            <a:outerShdw blurRad="152400" dist="317500" dir="5400000" sx="90000" sy="-19000"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400" dirty="0">
                <a:solidFill>
                  <a:schemeClr val="bg1"/>
                </a:solidFill>
              </a:rPr>
              <a:t>Description </a:t>
            </a:r>
            <a:r>
              <a:rPr lang="de-DE" sz="1400" dirty="0" err="1">
                <a:solidFill>
                  <a:schemeClr val="bg1"/>
                </a:solidFill>
              </a:rPr>
              <a:t>of</a:t>
            </a:r>
            <a:r>
              <a:rPr lang="de-DE" sz="1400" dirty="0">
                <a:solidFill>
                  <a:schemeClr val="bg1"/>
                </a:solidFill>
              </a:rPr>
              <a:t> K-Modes Clustering</a:t>
            </a:r>
          </a:p>
        </p:txBody>
      </p:sp>
      <p:sp>
        <p:nvSpPr>
          <p:cNvPr id="8" name="Rectangle 7">
            <a:extLst>
              <a:ext uri="{FF2B5EF4-FFF2-40B4-BE49-F238E27FC236}">
                <a16:creationId xmlns:a16="http://schemas.microsoft.com/office/drawing/2014/main" id="{E4AF6920-08F3-190F-A295-D99A9B8A738D}"/>
              </a:ext>
            </a:extLst>
          </p:cNvPr>
          <p:cNvSpPr/>
          <p:nvPr/>
        </p:nvSpPr>
        <p:spPr>
          <a:xfrm>
            <a:off x="4990484" y="3443372"/>
            <a:ext cx="4405314" cy="1946795"/>
          </a:xfrm>
          <a:prstGeom prst="rect">
            <a:avLst/>
          </a:prstGeom>
          <a:solidFill>
            <a:srgbClr val="B8B9EA">
              <a:alpha val="40392"/>
            </a:srgbClr>
          </a:solidFill>
          <a:ln>
            <a:noFill/>
          </a:ln>
          <a:effectLst>
            <a:outerShdw blurRad="152400" dist="317500" dir="5400000" sx="90000" sy="-19000"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160" lvl="1">
              <a:lnSpc>
                <a:spcPct val="150000"/>
              </a:lnSpc>
            </a:pPr>
            <a:endParaRPr lang="de-DE" sz="1400" dirty="0">
              <a:solidFill>
                <a:schemeClr val="bg1"/>
              </a:solidFill>
            </a:endParaRPr>
          </a:p>
          <a:p>
            <a:pPr marL="285750" indent="-285750">
              <a:buFont typeface="Arial" panose="020B0604020202020204" pitchFamily="34" charset="0"/>
              <a:buChar char="•"/>
            </a:pPr>
            <a:r>
              <a:rPr lang="en-US" sz="1400" dirty="0">
                <a:solidFill>
                  <a:schemeClr val="bg1"/>
                </a:solidFill>
              </a:rPr>
              <a:t>The algorithm uses Distance function and matching dissimilarity function both to cluster data.</a:t>
            </a:r>
          </a:p>
          <a:p>
            <a:pPr marL="285750" indent="-285750">
              <a:buFont typeface="Arial" panose="020B0604020202020204" pitchFamily="34" charset="0"/>
              <a:buChar char="•"/>
            </a:pPr>
            <a:r>
              <a:rPr lang="en-US" sz="1400" dirty="0">
                <a:solidFill>
                  <a:schemeClr val="bg1"/>
                </a:solidFill>
              </a:rPr>
              <a:t>This method is an improvement of the K-means algorithm and integrates functions of K-Modes to cluster categorical data.</a:t>
            </a:r>
          </a:p>
          <a:p>
            <a:pPr marL="285750" indent="-285750">
              <a:buFont typeface="Arial" panose="020B0604020202020204" pitchFamily="34" charset="0"/>
              <a:buChar char="•"/>
            </a:pPr>
            <a:endParaRPr lang="en-US" sz="1400" dirty="0">
              <a:solidFill>
                <a:schemeClr val="bg1"/>
              </a:solidFill>
            </a:endParaRPr>
          </a:p>
          <a:p>
            <a:endParaRPr lang="en-US" sz="1400" dirty="0">
              <a:solidFill>
                <a:schemeClr val="bg1"/>
              </a:solidFill>
            </a:endParaRPr>
          </a:p>
          <a:p>
            <a:endParaRPr lang="en-US" sz="1400" dirty="0">
              <a:solidFill>
                <a:schemeClr val="bg1"/>
              </a:solidFill>
            </a:endParaRPr>
          </a:p>
        </p:txBody>
      </p:sp>
      <p:sp>
        <p:nvSpPr>
          <p:cNvPr id="9" name="Rectangle 8">
            <a:extLst>
              <a:ext uri="{FF2B5EF4-FFF2-40B4-BE49-F238E27FC236}">
                <a16:creationId xmlns:a16="http://schemas.microsoft.com/office/drawing/2014/main" id="{6E674516-7D2C-4980-ED18-5D4011C2CF9E}"/>
              </a:ext>
            </a:extLst>
          </p:cNvPr>
          <p:cNvSpPr/>
          <p:nvPr/>
        </p:nvSpPr>
        <p:spPr>
          <a:xfrm>
            <a:off x="4990484" y="3052977"/>
            <a:ext cx="3326043" cy="390395"/>
          </a:xfrm>
          <a:prstGeom prst="rect">
            <a:avLst/>
          </a:prstGeom>
          <a:solidFill>
            <a:schemeClr val="accent6">
              <a:lumMod val="50000"/>
              <a:alpha val="40392"/>
            </a:schemeClr>
          </a:solidFill>
          <a:ln>
            <a:noFill/>
          </a:ln>
          <a:effectLst>
            <a:outerShdw blurRad="152400" dist="317500" dir="5400000" sx="90000" sy="-19000"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400" dirty="0">
                <a:solidFill>
                  <a:schemeClr val="bg1"/>
                </a:solidFill>
              </a:rPr>
              <a:t>Description </a:t>
            </a:r>
            <a:r>
              <a:rPr lang="de-DE" sz="1400" dirty="0" err="1">
                <a:solidFill>
                  <a:schemeClr val="bg1"/>
                </a:solidFill>
              </a:rPr>
              <a:t>of</a:t>
            </a:r>
            <a:r>
              <a:rPr lang="de-DE" sz="1400" dirty="0">
                <a:solidFill>
                  <a:schemeClr val="bg1"/>
                </a:solidFill>
              </a:rPr>
              <a:t> K-Prototype Clustering</a:t>
            </a:r>
          </a:p>
        </p:txBody>
      </p:sp>
      <p:pic>
        <p:nvPicPr>
          <p:cNvPr id="11" name="Picture 10" descr="A screenshot of a computer screen&#10;&#10;Description automatically generated">
            <a:extLst>
              <a:ext uri="{FF2B5EF4-FFF2-40B4-BE49-F238E27FC236}">
                <a16:creationId xmlns:a16="http://schemas.microsoft.com/office/drawing/2014/main" id="{0FE81079-EE58-DF5A-0F31-BB93F2C40EA9}"/>
              </a:ext>
            </a:extLst>
          </p:cNvPr>
          <p:cNvPicPr>
            <a:picLocks noChangeAspect="1"/>
          </p:cNvPicPr>
          <p:nvPr/>
        </p:nvPicPr>
        <p:blipFill rotWithShape="1">
          <a:blip r:embed="rId6">
            <a:extLst>
              <a:ext uri="{28A0092B-C50C-407E-A947-70E740481C1C}">
                <a14:useLocalDpi xmlns:a14="http://schemas.microsoft.com/office/drawing/2010/main" val="0"/>
              </a:ext>
            </a:extLst>
          </a:blip>
          <a:srcRect r="8495" b="1584"/>
          <a:stretch/>
        </p:blipFill>
        <p:spPr>
          <a:xfrm>
            <a:off x="564530" y="3022692"/>
            <a:ext cx="4783847" cy="3307276"/>
          </a:xfrm>
          <a:prstGeom prst="rect">
            <a:avLst/>
          </a:prstGeom>
          <a:effectLst>
            <a:reflection blurRad="6350" stA="52000" endA="300" endPos="6000" dir="5400000" sy="-100000" algn="bl" rotWithShape="0"/>
          </a:effectLst>
        </p:spPr>
      </p:pic>
    </p:spTree>
    <p:extLst>
      <p:ext uri="{BB962C8B-B14F-4D97-AF65-F5344CB8AC3E}">
        <p14:creationId xmlns:p14="http://schemas.microsoft.com/office/powerpoint/2010/main" val="31349987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Word"/>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4.79167E-6 -7.40741E-7 L 0.02292 -0.16713 " pathEditMode="relative" rAng="0" ptsTypes="AA">
                                      <p:cBhvr>
                                        <p:cTn id="6" dur="500" fill="hold"/>
                                        <p:tgtEl>
                                          <p:spTgt spid="43"/>
                                        </p:tgtEl>
                                        <p:attrNameLst>
                                          <p:attrName>ppt_x</p:attrName>
                                          <p:attrName>ppt_y</p:attrName>
                                        </p:attrNameLst>
                                      </p:cBhvr>
                                      <p:rCtr x="1146" y="-8356"/>
                                    </p:animMotion>
                                  </p:childTnLst>
                                </p:cTn>
                              </p:par>
                              <p:par>
                                <p:cTn id="7" presetID="42" presetClass="path" presetSubtype="0" accel="50000" decel="50000" fill="hold" grpId="0" nodeType="withEffect">
                                  <p:stCondLst>
                                    <p:cond delay="0"/>
                                  </p:stCondLst>
                                  <p:childTnLst>
                                    <p:animMotion origin="layout" path="M -2.29167E-6 -2.96296E-6 L -0.14948 -0.00254 " pathEditMode="relative" rAng="0" ptsTypes="AA">
                                      <p:cBhvr>
                                        <p:cTn id="8" dur="500" fill="hold"/>
                                        <p:tgtEl>
                                          <p:spTgt spid="21"/>
                                        </p:tgtEl>
                                        <p:attrNameLst>
                                          <p:attrName>ppt_x</p:attrName>
                                          <p:attrName>ppt_y</p:attrName>
                                        </p:attrNameLst>
                                      </p:cBhvr>
                                      <p:rCtr x="-7474" y="-139"/>
                                    </p:animMotion>
                                  </p:childTnLst>
                                </p:cTn>
                              </p:par>
                              <p:par>
                                <p:cTn id="9" presetID="6" presetClass="emph" presetSubtype="0" fill="hold" nodeType="withEffect">
                                  <p:stCondLst>
                                    <p:cond delay="0"/>
                                  </p:stCondLst>
                                  <p:childTnLst>
                                    <p:animScale>
                                      <p:cBhvr>
                                        <p:cTn id="10" dur="500" fill="hold"/>
                                        <p:tgtEl>
                                          <p:spTgt spid="43"/>
                                        </p:tgtEl>
                                      </p:cBhvr>
                                      <p:by x="75000" y="75000"/>
                                    </p:animScale>
                                  </p:childTnLst>
                                </p:cTn>
                              </p:par>
                            </p:childTnLst>
                          </p:cTn>
                        </p:par>
                        <p:par>
                          <p:cTn id="11" fill="hold">
                            <p:stCondLst>
                              <p:cond delay="500"/>
                            </p:stCondLst>
                            <p:childTnLst>
                              <p:par>
                                <p:cTn id="12" presetID="2" presetClass="entr" presetSubtype="4" fill="hold" grpId="0" nodeType="after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additive="base">
                                        <p:cTn id="14" dur="500" fill="hold"/>
                                        <p:tgtEl>
                                          <p:spTgt spid="5"/>
                                        </p:tgtEl>
                                        <p:attrNameLst>
                                          <p:attrName>ppt_x</p:attrName>
                                        </p:attrNameLst>
                                      </p:cBhvr>
                                      <p:tavLst>
                                        <p:tav tm="0">
                                          <p:val>
                                            <p:strVal val="#ppt_x"/>
                                          </p:val>
                                        </p:tav>
                                        <p:tav tm="100000">
                                          <p:val>
                                            <p:strVal val="#ppt_x"/>
                                          </p:val>
                                        </p:tav>
                                      </p:tavLst>
                                    </p:anim>
                                    <p:anim calcmode="lin" valueType="num">
                                      <p:cBhvr additive="base">
                                        <p:cTn id="15" dur="500" fill="hold"/>
                                        <p:tgtEl>
                                          <p:spTgt spid="5"/>
                                        </p:tgtEl>
                                        <p:attrNameLst>
                                          <p:attrName>ppt_y</p:attrName>
                                        </p:attrNameLst>
                                      </p:cBhvr>
                                      <p:tavLst>
                                        <p:tav tm="0">
                                          <p:val>
                                            <p:strVal val="1+#ppt_h/2"/>
                                          </p:val>
                                        </p:tav>
                                        <p:tav tm="100000">
                                          <p:val>
                                            <p:strVal val="#ppt_y"/>
                                          </p:val>
                                        </p:tav>
                                      </p:tavLst>
                                    </p:anim>
                                  </p:childTnLst>
                                </p:cTn>
                              </p:par>
                              <p:par>
                                <p:cTn id="16" presetID="2" presetClass="entr" presetSubtype="4" fill="hold" grpId="0" nodeType="withEffect">
                                  <p:stCondLst>
                                    <p:cond delay="0"/>
                                  </p:stCondLst>
                                  <p:childTnLst>
                                    <p:set>
                                      <p:cBhvr>
                                        <p:cTn id="17" dur="1" fill="hold">
                                          <p:stCondLst>
                                            <p:cond delay="0"/>
                                          </p:stCondLst>
                                        </p:cTn>
                                        <p:tgtEl>
                                          <p:spTgt spid="3"/>
                                        </p:tgtEl>
                                        <p:attrNameLst>
                                          <p:attrName>style.visibility</p:attrName>
                                        </p:attrNameLst>
                                      </p:cBhvr>
                                      <p:to>
                                        <p:strVal val="visible"/>
                                      </p:to>
                                    </p:set>
                                    <p:anim calcmode="lin" valueType="num">
                                      <p:cBhvr additive="base">
                                        <p:cTn id="18" dur="500" fill="hold"/>
                                        <p:tgtEl>
                                          <p:spTgt spid="3"/>
                                        </p:tgtEl>
                                        <p:attrNameLst>
                                          <p:attrName>ppt_x</p:attrName>
                                        </p:attrNameLst>
                                      </p:cBhvr>
                                      <p:tavLst>
                                        <p:tav tm="0">
                                          <p:val>
                                            <p:strVal val="#ppt_x"/>
                                          </p:val>
                                        </p:tav>
                                        <p:tav tm="100000">
                                          <p:val>
                                            <p:strVal val="#ppt_x"/>
                                          </p:val>
                                        </p:tav>
                                      </p:tavLst>
                                    </p:anim>
                                    <p:anim calcmode="lin" valueType="num">
                                      <p:cBhvr additive="base">
                                        <p:cTn id="19" dur="500" fill="hold"/>
                                        <p:tgtEl>
                                          <p:spTgt spid="3"/>
                                        </p:tgtEl>
                                        <p:attrNameLst>
                                          <p:attrName>ppt_y</p:attrName>
                                        </p:attrNameLst>
                                      </p:cBhvr>
                                      <p:tavLst>
                                        <p:tav tm="0">
                                          <p:val>
                                            <p:strVal val="1+#ppt_h/2"/>
                                          </p:val>
                                        </p:tav>
                                        <p:tav tm="100000">
                                          <p:val>
                                            <p:strVal val="#ppt_y"/>
                                          </p:val>
                                        </p:tav>
                                      </p:tavLst>
                                    </p:anim>
                                  </p:childTnLst>
                                </p:cTn>
                              </p:par>
                              <p:par>
                                <p:cTn id="20" presetID="2" presetClass="entr" presetSubtype="4"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 calcmode="lin" valueType="num">
                                      <p:cBhvr additive="base">
                                        <p:cTn id="22" dur="500" fill="hold"/>
                                        <p:tgtEl>
                                          <p:spTgt spid="9"/>
                                        </p:tgtEl>
                                        <p:attrNameLst>
                                          <p:attrName>ppt_x</p:attrName>
                                        </p:attrNameLst>
                                      </p:cBhvr>
                                      <p:tavLst>
                                        <p:tav tm="0">
                                          <p:val>
                                            <p:strVal val="#ppt_x"/>
                                          </p:val>
                                        </p:tav>
                                        <p:tav tm="100000">
                                          <p:val>
                                            <p:strVal val="#ppt_x"/>
                                          </p:val>
                                        </p:tav>
                                      </p:tavLst>
                                    </p:anim>
                                    <p:anim calcmode="lin" valueType="num">
                                      <p:cBhvr additive="base">
                                        <p:cTn id="23" dur="500" fill="hold"/>
                                        <p:tgtEl>
                                          <p:spTgt spid="9"/>
                                        </p:tgtEl>
                                        <p:attrNameLst>
                                          <p:attrName>ppt_y</p:attrName>
                                        </p:attrNameLst>
                                      </p:cBhvr>
                                      <p:tavLst>
                                        <p:tav tm="0">
                                          <p:val>
                                            <p:strVal val="1+#ppt_h/2"/>
                                          </p:val>
                                        </p:tav>
                                        <p:tav tm="100000">
                                          <p:val>
                                            <p:strVal val="#ppt_y"/>
                                          </p:val>
                                        </p:tav>
                                      </p:tavLst>
                                    </p:anim>
                                  </p:childTnLst>
                                </p:cTn>
                              </p:par>
                              <p:par>
                                <p:cTn id="24" presetID="2" presetClass="entr" presetSubtype="4" fill="hold" grpId="0" nodeType="withEffect">
                                  <p:stCondLst>
                                    <p:cond delay="0"/>
                                  </p:stCondLst>
                                  <p:childTnLst>
                                    <p:set>
                                      <p:cBhvr>
                                        <p:cTn id="25" dur="1" fill="hold">
                                          <p:stCondLst>
                                            <p:cond delay="0"/>
                                          </p:stCondLst>
                                        </p:cTn>
                                        <p:tgtEl>
                                          <p:spTgt spid="8"/>
                                        </p:tgtEl>
                                        <p:attrNameLst>
                                          <p:attrName>style.visibility</p:attrName>
                                        </p:attrNameLst>
                                      </p:cBhvr>
                                      <p:to>
                                        <p:strVal val="visible"/>
                                      </p:to>
                                    </p:set>
                                    <p:anim calcmode="lin" valueType="num">
                                      <p:cBhvr additive="base">
                                        <p:cTn id="26" dur="500" fill="hold"/>
                                        <p:tgtEl>
                                          <p:spTgt spid="8"/>
                                        </p:tgtEl>
                                        <p:attrNameLst>
                                          <p:attrName>ppt_x</p:attrName>
                                        </p:attrNameLst>
                                      </p:cBhvr>
                                      <p:tavLst>
                                        <p:tav tm="0">
                                          <p:val>
                                            <p:strVal val="#ppt_x"/>
                                          </p:val>
                                        </p:tav>
                                        <p:tav tm="100000">
                                          <p:val>
                                            <p:strVal val="#ppt_x"/>
                                          </p:val>
                                        </p:tav>
                                      </p:tavLst>
                                    </p:anim>
                                    <p:anim calcmode="lin" valueType="num">
                                      <p:cBhvr additive="base">
                                        <p:cTn id="27"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grpId="1" nodeType="clickEffect">
                                  <p:stCondLst>
                                    <p:cond delay="0"/>
                                  </p:stCondLst>
                                  <p:childTnLst>
                                    <p:animEffect transition="out" filter="fade">
                                      <p:cBhvr>
                                        <p:cTn id="31" dur="500"/>
                                        <p:tgtEl>
                                          <p:spTgt spid="5"/>
                                        </p:tgtEl>
                                      </p:cBhvr>
                                    </p:animEffect>
                                    <p:set>
                                      <p:cBhvr>
                                        <p:cTn id="32" dur="1" fill="hold">
                                          <p:stCondLst>
                                            <p:cond delay="499"/>
                                          </p:stCondLst>
                                        </p:cTn>
                                        <p:tgtEl>
                                          <p:spTgt spid="5"/>
                                        </p:tgtEl>
                                        <p:attrNameLst>
                                          <p:attrName>style.visibility</p:attrName>
                                        </p:attrNameLst>
                                      </p:cBhvr>
                                      <p:to>
                                        <p:strVal val="hidden"/>
                                      </p:to>
                                    </p:set>
                                  </p:childTnLst>
                                </p:cTn>
                              </p:par>
                              <p:par>
                                <p:cTn id="33" presetID="10" presetClass="exit" presetSubtype="0" fill="hold" grpId="1" nodeType="withEffect">
                                  <p:stCondLst>
                                    <p:cond delay="0"/>
                                  </p:stCondLst>
                                  <p:childTnLst>
                                    <p:animEffect transition="out" filter="fade">
                                      <p:cBhvr>
                                        <p:cTn id="34" dur="500"/>
                                        <p:tgtEl>
                                          <p:spTgt spid="3"/>
                                        </p:tgtEl>
                                      </p:cBhvr>
                                    </p:animEffect>
                                    <p:set>
                                      <p:cBhvr>
                                        <p:cTn id="35" dur="1" fill="hold">
                                          <p:stCondLst>
                                            <p:cond delay="499"/>
                                          </p:stCondLst>
                                        </p:cTn>
                                        <p:tgtEl>
                                          <p:spTgt spid="3"/>
                                        </p:tgtEl>
                                        <p:attrNameLst>
                                          <p:attrName>style.visibility</p:attrName>
                                        </p:attrNameLst>
                                      </p:cBhvr>
                                      <p:to>
                                        <p:strVal val="hidden"/>
                                      </p:to>
                                    </p:set>
                                  </p:childTnLst>
                                </p:cTn>
                              </p:par>
                              <p:par>
                                <p:cTn id="36" presetID="10" presetClass="exit" presetSubtype="0" fill="hold" grpId="1" nodeType="withEffect">
                                  <p:stCondLst>
                                    <p:cond delay="0"/>
                                  </p:stCondLst>
                                  <p:childTnLst>
                                    <p:animEffect transition="out" filter="fade">
                                      <p:cBhvr>
                                        <p:cTn id="37" dur="500"/>
                                        <p:tgtEl>
                                          <p:spTgt spid="9"/>
                                        </p:tgtEl>
                                      </p:cBhvr>
                                    </p:animEffect>
                                    <p:set>
                                      <p:cBhvr>
                                        <p:cTn id="38" dur="1" fill="hold">
                                          <p:stCondLst>
                                            <p:cond delay="499"/>
                                          </p:stCondLst>
                                        </p:cTn>
                                        <p:tgtEl>
                                          <p:spTgt spid="9"/>
                                        </p:tgtEl>
                                        <p:attrNameLst>
                                          <p:attrName>style.visibility</p:attrName>
                                        </p:attrNameLst>
                                      </p:cBhvr>
                                      <p:to>
                                        <p:strVal val="hidden"/>
                                      </p:to>
                                    </p:set>
                                  </p:childTnLst>
                                </p:cTn>
                              </p:par>
                              <p:par>
                                <p:cTn id="39" presetID="10" presetClass="exit" presetSubtype="0" fill="hold" grpId="1" nodeType="withEffect">
                                  <p:stCondLst>
                                    <p:cond delay="0"/>
                                  </p:stCondLst>
                                  <p:childTnLst>
                                    <p:animEffect transition="out" filter="fade">
                                      <p:cBhvr>
                                        <p:cTn id="40" dur="500"/>
                                        <p:tgtEl>
                                          <p:spTgt spid="8"/>
                                        </p:tgtEl>
                                      </p:cBhvr>
                                    </p:animEffect>
                                    <p:set>
                                      <p:cBhvr>
                                        <p:cTn id="41" dur="1" fill="hold">
                                          <p:stCondLst>
                                            <p:cond delay="499"/>
                                          </p:stCondLst>
                                        </p:cTn>
                                        <p:tgtEl>
                                          <p:spTgt spid="8"/>
                                        </p:tgtEl>
                                        <p:attrNameLst>
                                          <p:attrName>style.visibility</p:attrName>
                                        </p:attrNameLst>
                                      </p:cBhvr>
                                      <p:to>
                                        <p:strVal val="hidden"/>
                                      </p:to>
                                    </p:set>
                                  </p:childTnLst>
                                </p:cTn>
                              </p:par>
                              <p:par>
                                <p:cTn id="42" presetID="10" presetClass="entr" presetSubtype="0" fill="hold" nodeType="withEffect">
                                  <p:stCondLst>
                                    <p:cond delay="0"/>
                                  </p:stCondLst>
                                  <p:childTnLst>
                                    <p:set>
                                      <p:cBhvr>
                                        <p:cTn id="43" dur="1" fill="hold">
                                          <p:stCondLst>
                                            <p:cond delay="0"/>
                                          </p:stCondLst>
                                        </p:cTn>
                                        <p:tgtEl>
                                          <p:spTgt spid="11"/>
                                        </p:tgtEl>
                                        <p:attrNameLst>
                                          <p:attrName>style.visibility</p:attrName>
                                        </p:attrNameLst>
                                      </p:cBhvr>
                                      <p:to>
                                        <p:strVal val="visible"/>
                                      </p:to>
                                    </p:set>
                                    <p:animEffect transition="in" filter="fade">
                                      <p:cBhvr>
                                        <p:cTn id="4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3" grpId="0" animBg="1"/>
      <p:bldP spid="3" grpId="1" animBg="1"/>
      <p:bldP spid="5" grpId="0" animBg="1"/>
      <p:bldP spid="5" grpId="1" animBg="1"/>
      <p:bldP spid="8" grpId="0" animBg="1"/>
      <p:bldP spid="8" grpId="1" animBg="1"/>
      <p:bldP spid="9" grpId="0" animBg="1"/>
      <p:bldP spid="9" grpId="1"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Table 4">
            <a:extLst>
              <a:ext uri="{FF2B5EF4-FFF2-40B4-BE49-F238E27FC236}">
                <a16:creationId xmlns:a16="http://schemas.microsoft.com/office/drawing/2014/main" id="{61E6A113-E6BB-99CE-4E57-77973C08D19A}"/>
              </a:ext>
            </a:extLst>
          </p:cNvPr>
          <p:cNvGraphicFramePr>
            <a:graphicFrameLocks noGrp="1"/>
          </p:cNvGraphicFramePr>
          <p:nvPr>
            <p:extLst>
              <p:ext uri="{D42A27DB-BD31-4B8C-83A1-F6EECF244321}">
                <p14:modId xmlns:p14="http://schemas.microsoft.com/office/powerpoint/2010/main" val="666263959"/>
              </p:ext>
            </p:extLst>
          </p:nvPr>
        </p:nvGraphicFramePr>
        <p:xfrm>
          <a:off x="536303" y="2790034"/>
          <a:ext cx="10699052" cy="2969696"/>
        </p:xfrm>
        <a:graphic>
          <a:graphicData uri="http://schemas.openxmlformats.org/drawingml/2006/table">
            <a:tbl>
              <a:tblPr firstRow="1" bandRow="1">
                <a:effectLst>
                  <a:outerShdw blurRad="152400" dist="317500" dir="5400000" sx="90000" sy="-19000" rotWithShape="0">
                    <a:prstClr val="black">
                      <a:alpha val="15000"/>
                    </a:prstClr>
                  </a:outerShdw>
                </a:effectLst>
                <a:tableStyleId>{125E5076-3810-47DD-B79F-674D7AD40C01}</a:tableStyleId>
              </a:tblPr>
              <a:tblGrid>
                <a:gridCol w="629356">
                  <a:extLst>
                    <a:ext uri="{9D8B030D-6E8A-4147-A177-3AD203B41FA5}">
                      <a16:colId xmlns:a16="http://schemas.microsoft.com/office/drawing/2014/main" val="2236371584"/>
                    </a:ext>
                  </a:extLst>
                </a:gridCol>
                <a:gridCol w="629356">
                  <a:extLst>
                    <a:ext uri="{9D8B030D-6E8A-4147-A177-3AD203B41FA5}">
                      <a16:colId xmlns:a16="http://schemas.microsoft.com/office/drawing/2014/main" val="3649671675"/>
                    </a:ext>
                  </a:extLst>
                </a:gridCol>
                <a:gridCol w="629356">
                  <a:extLst>
                    <a:ext uri="{9D8B030D-6E8A-4147-A177-3AD203B41FA5}">
                      <a16:colId xmlns:a16="http://schemas.microsoft.com/office/drawing/2014/main" val="2600469201"/>
                    </a:ext>
                  </a:extLst>
                </a:gridCol>
                <a:gridCol w="629356">
                  <a:extLst>
                    <a:ext uri="{9D8B030D-6E8A-4147-A177-3AD203B41FA5}">
                      <a16:colId xmlns:a16="http://schemas.microsoft.com/office/drawing/2014/main" val="3459970631"/>
                    </a:ext>
                  </a:extLst>
                </a:gridCol>
                <a:gridCol w="629356">
                  <a:extLst>
                    <a:ext uri="{9D8B030D-6E8A-4147-A177-3AD203B41FA5}">
                      <a16:colId xmlns:a16="http://schemas.microsoft.com/office/drawing/2014/main" val="3386913391"/>
                    </a:ext>
                  </a:extLst>
                </a:gridCol>
                <a:gridCol w="629356">
                  <a:extLst>
                    <a:ext uri="{9D8B030D-6E8A-4147-A177-3AD203B41FA5}">
                      <a16:colId xmlns:a16="http://schemas.microsoft.com/office/drawing/2014/main" val="3270285772"/>
                    </a:ext>
                  </a:extLst>
                </a:gridCol>
                <a:gridCol w="629356">
                  <a:extLst>
                    <a:ext uri="{9D8B030D-6E8A-4147-A177-3AD203B41FA5}">
                      <a16:colId xmlns:a16="http://schemas.microsoft.com/office/drawing/2014/main" val="586576091"/>
                    </a:ext>
                  </a:extLst>
                </a:gridCol>
                <a:gridCol w="629356">
                  <a:extLst>
                    <a:ext uri="{9D8B030D-6E8A-4147-A177-3AD203B41FA5}">
                      <a16:colId xmlns:a16="http://schemas.microsoft.com/office/drawing/2014/main" val="3148799065"/>
                    </a:ext>
                  </a:extLst>
                </a:gridCol>
                <a:gridCol w="629356">
                  <a:extLst>
                    <a:ext uri="{9D8B030D-6E8A-4147-A177-3AD203B41FA5}">
                      <a16:colId xmlns:a16="http://schemas.microsoft.com/office/drawing/2014/main" val="3126010497"/>
                    </a:ext>
                  </a:extLst>
                </a:gridCol>
                <a:gridCol w="629356">
                  <a:extLst>
                    <a:ext uri="{9D8B030D-6E8A-4147-A177-3AD203B41FA5}">
                      <a16:colId xmlns:a16="http://schemas.microsoft.com/office/drawing/2014/main" val="2869437971"/>
                    </a:ext>
                  </a:extLst>
                </a:gridCol>
                <a:gridCol w="629356">
                  <a:extLst>
                    <a:ext uri="{9D8B030D-6E8A-4147-A177-3AD203B41FA5}">
                      <a16:colId xmlns:a16="http://schemas.microsoft.com/office/drawing/2014/main" val="3405593864"/>
                    </a:ext>
                  </a:extLst>
                </a:gridCol>
                <a:gridCol w="629356">
                  <a:extLst>
                    <a:ext uri="{9D8B030D-6E8A-4147-A177-3AD203B41FA5}">
                      <a16:colId xmlns:a16="http://schemas.microsoft.com/office/drawing/2014/main" val="3250653545"/>
                    </a:ext>
                  </a:extLst>
                </a:gridCol>
                <a:gridCol w="629356">
                  <a:extLst>
                    <a:ext uri="{9D8B030D-6E8A-4147-A177-3AD203B41FA5}">
                      <a16:colId xmlns:a16="http://schemas.microsoft.com/office/drawing/2014/main" val="3937171087"/>
                    </a:ext>
                  </a:extLst>
                </a:gridCol>
                <a:gridCol w="629356">
                  <a:extLst>
                    <a:ext uri="{9D8B030D-6E8A-4147-A177-3AD203B41FA5}">
                      <a16:colId xmlns:a16="http://schemas.microsoft.com/office/drawing/2014/main" val="3648882131"/>
                    </a:ext>
                  </a:extLst>
                </a:gridCol>
                <a:gridCol w="629356">
                  <a:extLst>
                    <a:ext uri="{9D8B030D-6E8A-4147-A177-3AD203B41FA5}">
                      <a16:colId xmlns:a16="http://schemas.microsoft.com/office/drawing/2014/main" val="3241485913"/>
                    </a:ext>
                  </a:extLst>
                </a:gridCol>
                <a:gridCol w="629356">
                  <a:extLst>
                    <a:ext uri="{9D8B030D-6E8A-4147-A177-3AD203B41FA5}">
                      <a16:colId xmlns:a16="http://schemas.microsoft.com/office/drawing/2014/main" val="1795276538"/>
                    </a:ext>
                  </a:extLst>
                </a:gridCol>
                <a:gridCol w="629356">
                  <a:extLst>
                    <a:ext uri="{9D8B030D-6E8A-4147-A177-3AD203B41FA5}">
                      <a16:colId xmlns:a16="http://schemas.microsoft.com/office/drawing/2014/main" val="3628218228"/>
                    </a:ext>
                  </a:extLst>
                </a:gridCol>
              </a:tblGrid>
              <a:tr h="349376">
                <a:tc>
                  <a:txBody>
                    <a:bodyPr/>
                    <a:lstStyle/>
                    <a:p>
                      <a:pPr algn="ctr"/>
                      <a:r>
                        <a:rPr lang="en-US" sz="800" b="1" dirty="0" err="1">
                          <a:solidFill>
                            <a:schemeClr val="bg1"/>
                          </a:solidFill>
                          <a:latin typeface="+mn-lt"/>
                        </a:rPr>
                        <a:t>Avg_bms_current</a:t>
                      </a:r>
                      <a:endParaRPr lang="en-US" sz="800" b="1" dirty="0">
                        <a:solidFill>
                          <a:schemeClr val="bg1"/>
                        </a:solidFill>
                        <a:latin typeface="+mn-lt"/>
                      </a:endParaRPr>
                    </a:p>
                  </a:txBody>
                  <a:tcPr marL="85237" marR="85237" marT="42619" marB="42619" anchor="ctr">
                    <a:lnL w="3175" cap="flat" cmpd="sng" algn="ctr">
                      <a:solidFill>
                        <a:srgbClr val="0F0066"/>
                      </a:solidFill>
                      <a:prstDash val="solid"/>
                      <a:round/>
                      <a:headEnd type="none" w="med" len="med"/>
                      <a:tailEnd type="none" w="med" len="med"/>
                    </a:lnL>
                    <a:lnR w="3175" cap="flat" cmpd="sng" algn="ctr">
                      <a:solidFill>
                        <a:srgbClr val="0F0066"/>
                      </a:solidFill>
                      <a:prstDash val="solid"/>
                      <a:round/>
                      <a:headEnd type="none" w="med" len="med"/>
                      <a:tailEnd type="none" w="med" len="med"/>
                    </a:lnR>
                    <a:lnT w="3175" cap="flat" cmpd="sng" algn="ctr">
                      <a:solidFill>
                        <a:srgbClr val="0F0066"/>
                      </a:solidFill>
                      <a:prstDash val="solid"/>
                      <a:round/>
                      <a:headEnd type="none" w="med" len="med"/>
                      <a:tailEnd type="none" w="med" len="med"/>
                    </a:lnT>
                    <a:lnB w="3175" cap="flat" cmpd="sng" algn="ctr">
                      <a:solidFill>
                        <a:srgbClr val="0F0066"/>
                      </a:solidFill>
                      <a:prstDash val="solid"/>
                      <a:round/>
                      <a:headEnd type="none" w="med" len="med"/>
                      <a:tailEnd type="none" w="med" len="med"/>
                    </a:lnB>
                  </a:tcPr>
                </a:tc>
                <a:tc>
                  <a:txBody>
                    <a:bodyPr/>
                    <a:lstStyle/>
                    <a:p>
                      <a:pPr algn="ctr"/>
                      <a:r>
                        <a:rPr lang="en-US" sz="800" u="none" baseline="0" dirty="0" err="1">
                          <a:solidFill>
                            <a:schemeClr val="bg1"/>
                          </a:solidFill>
                          <a:latin typeface="+mn-lt"/>
                        </a:rPr>
                        <a:t>Inititalize_method</a:t>
                      </a:r>
                      <a:endParaRPr lang="en-US" sz="800" u="none" baseline="0" dirty="0">
                        <a:solidFill>
                          <a:schemeClr val="bg1"/>
                        </a:solidFill>
                        <a:latin typeface="+mn-lt"/>
                      </a:endParaRPr>
                    </a:p>
                  </a:txBody>
                  <a:tcPr marL="18000" marR="18000" marT="42619" marB="43200" anchor="ctr">
                    <a:lnL w="3175" cap="flat" cmpd="sng" algn="ctr">
                      <a:solidFill>
                        <a:srgbClr val="0F0066"/>
                      </a:solidFill>
                      <a:prstDash val="solid"/>
                      <a:round/>
                      <a:headEnd type="none" w="med" len="med"/>
                      <a:tailEnd type="none" w="med" len="med"/>
                    </a:lnL>
                    <a:lnR w="3175" cap="flat" cmpd="sng" algn="ctr">
                      <a:solidFill>
                        <a:srgbClr val="0F0066"/>
                      </a:solidFill>
                      <a:prstDash val="solid"/>
                      <a:round/>
                      <a:headEnd type="none" w="med" len="med"/>
                      <a:tailEnd type="none" w="med" len="med"/>
                    </a:lnR>
                    <a:lnT w="3175" cap="flat" cmpd="sng" algn="ctr">
                      <a:solidFill>
                        <a:srgbClr val="0F0066"/>
                      </a:solidFill>
                      <a:prstDash val="solid"/>
                      <a:round/>
                      <a:headEnd type="none" w="med" len="med"/>
                      <a:tailEnd type="none" w="med" len="med"/>
                    </a:lnT>
                    <a:lnB w="3175" cap="flat" cmpd="sng" algn="ctr">
                      <a:solidFill>
                        <a:srgbClr val="0F0066"/>
                      </a:solidFill>
                      <a:prstDash val="solid"/>
                      <a:round/>
                      <a:headEnd type="none" w="med" len="med"/>
                      <a:tailEnd type="none" w="med" len="med"/>
                    </a:lnB>
                  </a:tcPr>
                </a:tc>
                <a:tc>
                  <a:txBody>
                    <a:bodyPr/>
                    <a:lstStyle/>
                    <a:p>
                      <a:pPr algn="ctr"/>
                      <a:r>
                        <a:rPr lang="en-US" sz="800" u="none" baseline="0" dirty="0">
                          <a:solidFill>
                            <a:schemeClr val="bg1"/>
                          </a:solidFill>
                          <a:latin typeface="+mn-lt"/>
                        </a:rPr>
                        <a:t>Energy</a:t>
                      </a:r>
                    </a:p>
                  </a:txBody>
                  <a:tcPr marL="18000" marR="18000" marT="42619" marB="43200" anchor="ctr">
                    <a:lnL w="3175" cap="flat" cmpd="sng" algn="ctr">
                      <a:solidFill>
                        <a:srgbClr val="0F0066"/>
                      </a:solidFill>
                      <a:prstDash val="solid"/>
                      <a:round/>
                      <a:headEnd type="none" w="med" len="med"/>
                      <a:tailEnd type="none" w="med" len="med"/>
                    </a:lnL>
                    <a:lnR w="3175" cap="flat" cmpd="sng" algn="ctr">
                      <a:solidFill>
                        <a:srgbClr val="0F0066"/>
                      </a:solidFill>
                      <a:prstDash val="solid"/>
                      <a:round/>
                      <a:headEnd type="none" w="med" len="med"/>
                      <a:tailEnd type="none" w="med" len="med"/>
                    </a:lnR>
                    <a:lnT w="3175" cap="flat" cmpd="sng" algn="ctr">
                      <a:solidFill>
                        <a:srgbClr val="0F0066"/>
                      </a:solidFill>
                      <a:prstDash val="solid"/>
                      <a:round/>
                      <a:headEnd type="none" w="med" len="med"/>
                      <a:tailEnd type="none" w="med" len="med"/>
                    </a:lnT>
                    <a:lnB w="3175" cap="flat" cmpd="sng" algn="ctr">
                      <a:solidFill>
                        <a:srgbClr val="0F0066"/>
                      </a:solidFill>
                      <a:prstDash val="solid"/>
                      <a:round/>
                      <a:headEnd type="none" w="med" len="med"/>
                      <a:tailEnd type="none" w="med" len="med"/>
                    </a:lnB>
                  </a:tcPr>
                </a:tc>
                <a:tc>
                  <a:txBody>
                    <a:bodyPr/>
                    <a:lstStyle/>
                    <a:p>
                      <a:pPr algn="ctr"/>
                      <a:r>
                        <a:rPr lang="en-US" sz="800" u="none" baseline="0" dirty="0">
                          <a:solidFill>
                            <a:schemeClr val="bg1"/>
                          </a:solidFill>
                          <a:latin typeface="+mn-lt"/>
                        </a:rPr>
                        <a:t>Battery capacity</a:t>
                      </a:r>
                    </a:p>
                  </a:txBody>
                  <a:tcPr marL="18000" marR="18000" marT="42619" marB="43200" anchor="ctr">
                    <a:lnL w="3175" cap="flat" cmpd="sng" algn="ctr">
                      <a:solidFill>
                        <a:srgbClr val="0F0066"/>
                      </a:solidFill>
                      <a:prstDash val="solid"/>
                      <a:round/>
                      <a:headEnd type="none" w="med" len="med"/>
                      <a:tailEnd type="none" w="med" len="med"/>
                    </a:lnL>
                    <a:lnR w="3175" cap="flat" cmpd="sng" algn="ctr">
                      <a:solidFill>
                        <a:srgbClr val="0F0066"/>
                      </a:solidFill>
                      <a:prstDash val="solid"/>
                      <a:round/>
                      <a:headEnd type="none" w="med" len="med"/>
                      <a:tailEnd type="none" w="med" len="med"/>
                    </a:lnR>
                    <a:lnT w="3175" cap="flat" cmpd="sng" algn="ctr">
                      <a:solidFill>
                        <a:srgbClr val="0F0066"/>
                      </a:solidFill>
                      <a:prstDash val="solid"/>
                      <a:round/>
                      <a:headEnd type="none" w="med" len="med"/>
                      <a:tailEnd type="none" w="med" len="med"/>
                    </a:lnT>
                    <a:lnB w="3175" cap="flat" cmpd="sng" algn="ctr">
                      <a:solidFill>
                        <a:srgbClr val="0F0066"/>
                      </a:solidFill>
                      <a:prstDash val="solid"/>
                      <a:round/>
                      <a:headEnd type="none" w="med" len="med"/>
                      <a:tailEnd type="none" w="med" len="med"/>
                    </a:lnB>
                  </a:tcPr>
                </a:tc>
                <a:tc>
                  <a:txBody>
                    <a:bodyPr/>
                    <a:lstStyle/>
                    <a:p>
                      <a:pPr algn="ctr"/>
                      <a:r>
                        <a:rPr lang="en-US" sz="800" u="none" baseline="0" dirty="0" err="1">
                          <a:solidFill>
                            <a:schemeClr val="bg1"/>
                          </a:solidFill>
                          <a:latin typeface="+mn-lt"/>
                        </a:rPr>
                        <a:t>Start_SOC</a:t>
                      </a:r>
                      <a:endParaRPr lang="en-US" sz="800" u="none" baseline="0" dirty="0">
                        <a:solidFill>
                          <a:schemeClr val="bg1"/>
                        </a:solidFill>
                        <a:latin typeface="+mn-lt"/>
                      </a:endParaRPr>
                    </a:p>
                  </a:txBody>
                  <a:tcPr marL="18000" marR="18000" marT="42619" marB="43200" anchor="ctr">
                    <a:lnL w="3175" cap="flat" cmpd="sng" algn="ctr">
                      <a:solidFill>
                        <a:srgbClr val="0F0066"/>
                      </a:solidFill>
                      <a:prstDash val="solid"/>
                      <a:round/>
                      <a:headEnd type="none" w="med" len="med"/>
                      <a:tailEnd type="none" w="med" len="med"/>
                    </a:lnL>
                    <a:lnR w="3175" cap="flat" cmpd="sng" algn="ctr">
                      <a:solidFill>
                        <a:srgbClr val="0F0066"/>
                      </a:solidFill>
                      <a:prstDash val="solid"/>
                      <a:round/>
                      <a:headEnd type="none" w="med" len="med"/>
                      <a:tailEnd type="none" w="med" len="med"/>
                    </a:lnR>
                    <a:lnT w="3175" cap="flat" cmpd="sng" algn="ctr">
                      <a:solidFill>
                        <a:srgbClr val="0F0066"/>
                      </a:solidFill>
                      <a:prstDash val="solid"/>
                      <a:round/>
                      <a:headEnd type="none" w="med" len="med"/>
                      <a:tailEnd type="none" w="med" len="med"/>
                    </a:lnT>
                    <a:lnB w="3175" cap="flat" cmpd="sng" algn="ctr">
                      <a:solidFill>
                        <a:srgbClr val="0F0066"/>
                      </a:solidFill>
                      <a:prstDash val="solid"/>
                      <a:round/>
                      <a:headEnd type="none" w="med" len="med"/>
                      <a:tailEnd type="none" w="med" len="med"/>
                    </a:lnB>
                  </a:tcPr>
                </a:tc>
                <a:tc>
                  <a:txBody>
                    <a:bodyPr/>
                    <a:lstStyle/>
                    <a:p>
                      <a:pPr algn="ctr"/>
                      <a:r>
                        <a:rPr lang="en-US" sz="800" u="none" baseline="0" dirty="0" err="1">
                          <a:solidFill>
                            <a:schemeClr val="bg1"/>
                          </a:solidFill>
                          <a:latin typeface="+mn-lt"/>
                        </a:rPr>
                        <a:t>End_SOC</a:t>
                      </a:r>
                      <a:endParaRPr lang="en-US" sz="800" u="none" baseline="0" dirty="0">
                        <a:solidFill>
                          <a:schemeClr val="bg1"/>
                        </a:solidFill>
                        <a:latin typeface="+mn-lt"/>
                      </a:endParaRPr>
                    </a:p>
                  </a:txBody>
                  <a:tcPr marL="18000" marR="18000" marT="42619" marB="43200" anchor="ctr">
                    <a:lnL w="3175" cap="flat" cmpd="sng" algn="ctr">
                      <a:solidFill>
                        <a:srgbClr val="0F0066"/>
                      </a:solidFill>
                      <a:prstDash val="solid"/>
                      <a:round/>
                      <a:headEnd type="none" w="med" len="med"/>
                      <a:tailEnd type="none" w="med" len="med"/>
                    </a:lnL>
                    <a:lnR w="3175" cap="flat" cmpd="sng" algn="ctr">
                      <a:solidFill>
                        <a:srgbClr val="0F0066"/>
                      </a:solidFill>
                      <a:prstDash val="solid"/>
                      <a:round/>
                      <a:headEnd type="none" w="med" len="med"/>
                      <a:tailEnd type="none" w="med" len="med"/>
                    </a:lnR>
                    <a:lnT w="3175" cap="flat" cmpd="sng" algn="ctr">
                      <a:solidFill>
                        <a:srgbClr val="0F0066"/>
                      </a:solidFill>
                      <a:prstDash val="solid"/>
                      <a:round/>
                      <a:headEnd type="none" w="med" len="med"/>
                      <a:tailEnd type="none" w="med" len="med"/>
                    </a:lnT>
                    <a:lnB w="3175" cap="flat" cmpd="sng" algn="ctr">
                      <a:solidFill>
                        <a:srgbClr val="0F0066"/>
                      </a:solidFill>
                      <a:prstDash val="solid"/>
                      <a:round/>
                      <a:headEnd type="none" w="med" len="med"/>
                      <a:tailEnd type="none" w="med" len="med"/>
                    </a:lnB>
                  </a:tcPr>
                </a:tc>
                <a:tc>
                  <a:txBody>
                    <a:bodyPr/>
                    <a:lstStyle/>
                    <a:p>
                      <a:pPr algn="ctr"/>
                      <a:r>
                        <a:rPr lang="en-US" sz="800" u="none" baseline="0" dirty="0" err="1">
                          <a:solidFill>
                            <a:schemeClr val="bg1"/>
                          </a:solidFill>
                          <a:latin typeface="+mn-lt"/>
                        </a:rPr>
                        <a:t>Max_power</a:t>
                      </a:r>
                      <a:endParaRPr lang="en-US" sz="800" u="none" baseline="0" dirty="0">
                        <a:solidFill>
                          <a:schemeClr val="bg1"/>
                        </a:solidFill>
                        <a:latin typeface="+mn-lt"/>
                      </a:endParaRPr>
                    </a:p>
                  </a:txBody>
                  <a:tcPr marL="18000" marR="18000" marT="42619" marB="43200" anchor="ctr">
                    <a:lnL w="3175" cap="flat" cmpd="sng" algn="ctr">
                      <a:solidFill>
                        <a:srgbClr val="0F0066"/>
                      </a:solidFill>
                      <a:prstDash val="solid"/>
                      <a:round/>
                      <a:headEnd type="none" w="med" len="med"/>
                      <a:tailEnd type="none" w="med" len="med"/>
                    </a:lnL>
                    <a:lnR w="3175" cap="flat" cmpd="sng" algn="ctr">
                      <a:solidFill>
                        <a:srgbClr val="0F0066"/>
                      </a:solidFill>
                      <a:prstDash val="solid"/>
                      <a:round/>
                      <a:headEnd type="none" w="med" len="med"/>
                      <a:tailEnd type="none" w="med" len="med"/>
                    </a:lnR>
                    <a:lnT w="3175" cap="flat" cmpd="sng" algn="ctr">
                      <a:solidFill>
                        <a:srgbClr val="0F0066"/>
                      </a:solidFill>
                      <a:prstDash val="solid"/>
                      <a:round/>
                      <a:headEnd type="none" w="med" len="med"/>
                      <a:tailEnd type="none" w="med" len="med"/>
                    </a:lnT>
                    <a:lnB w="3175" cap="flat" cmpd="sng" algn="ctr">
                      <a:solidFill>
                        <a:srgbClr val="0F0066"/>
                      </a:solidFill>
                      <a:prstDash val="solid"/>
                      <a:round/>
                      <a:headEnd type="none" w="med" len="med"/>
                      <a:tailEnd type="none" w="med" len="med"/>
                    </a:lnB>
                  </a:tcPr>
                </a:tc>
                <a:tc>
                  <a:txBody>
                    <a:bodyPr/>
                    <a:lstStyle/>
                    <a:p>
                      <a:pPr algn="ctr"/>
                      <a:r>
                        <a:rPr lang="en-US" sz="800" u="none" baseline="0" dirty="0">
                          <a:solidFill>
                            <a:schemeClr val="bg1"/>
                          </a:solidFill>
                        </a:rPr>
                        <a:t>CPO</a:t>
                      </a:r>
                      <a:endParaRPr lang="en-US" sz="800" u="none" baseline="0" dirty="0">
                        <a:solidFill>
                          <a:schemeClr val="bg1"/>
                        </a:solidFill>
                        <a:latin typeface="+mn-lt"/>
                      </a:endParaRPr>
                    </a:p>
                  </a:txBody>
                  <a:tcPr marL="18000" marR="18000" marT="42619" marB="43200" anchor="ctr">
                    <a:lnL w="3175" cap="flat" cmpd="sng" algn="ctr">
                      <a:solidFill>
                        <a:srgbClr val="0F0066"/>
                      </a:solidFill>
                      <a:prstDash val="solid"/>
                      <a:round/>
                      <a:headEnd type="none" w="med" len="med"/>
                      <a:tailEnd type="none" w="med" len="med"/>
                    </a:lnL>
                    <a:lnR w="3175" cap="flat" cmpd="sng" algn="ctr">
                      <a:solidFill>
                        <a:srgbClr val="0F0066"/>
                      </a:solidFill>
                      <a:prstDash val="solid"/>
                      <a:round/>
                      <a:headEnd type="none" w="med" len="med"/>
                      <a:tailEnd type="none" w="med" len="med"/>
                    </a:lnR>
                    <a:lnT w="3175" cap="flat" cmpd="sng" algn="ctr">
                      <a:solidFill>
                        <a:srgbClr val="0F0066"/>
                      </a:solidFill>
                      <a:prstDash val="solid"/>
                      <a:round/>
                      <a:headEnd type="none" w="med" len="med"/>
                      <a:tailEnd type="none" w="med" len="med"/>
                    </a:lnT>
                    <a:lnB w="3175" cap="flat" cmpd="sng" algn="ctr">
                      <a:solidFill>
                        <a:srgbClr val="0F0066"/>
                      </a:solidFill>
                      <a:prstDash val="solid"/>
                      <a:round/>
                      <a:headEnd type="none" w="med" len="med"/>
                      <a:tailEnd type="none" w="med" len="med"/>
                    </a:lnB>
                  </a:tcPr>
                </a:tc>
                <a:tc>
                  <a:txBody>
                    <a:bodyPr/>
                    <a:lstStyle/>
                    <a:p>
                      <a:pPr algn="ctr"/>
                      <a:r>
                        <a:rPr lang="en-US" sz="800" u="none" baseline="0" dirty="0">
                          <a:solidFill>
                            <a:schemeClr val="bg1"/>
                          </a:solidFill>
                        </a:rPr>
                        <a:t>Charge Platform</a:t>
                      </a:r>
                      <a:endParaRPr lang="en-US" sz="800" u="none" baseline="0" dirty="0">
                        <a:solidFill>
                          <a:schemeClr val="bg1"/>
                        </a:solidFill>
                        <a:latin typeface="+mn-lt"/>
                      </a:endParaRPr>
                    </a:p>
                  </a:txBody>
                  <a:tcPr marL="18000" marR="18000" marT="42619" marB="43200" anchor="ctr">
                    <a:lnL w="3175" cap="flat" cmpd="sng" algn="ctr">
                      <a:solidFill>
                        <a:srgbClr val="0F0066"/>
                      </a:solidFill>
                      <a:prstDash val="solid"/>
                      <a:round/>
                      <a:headEnd type="none" w="med" len="med"/>
                      <a:tailEnd type="none" w="med" len="med"/>
                    </a:lnL>
                    <a:lnR w="3175" cap="flat" cmpd="sng" algn="ctr">
                      <a:solidFill>
                        <a:srgbClr val="0F0066"/>
                      </a:solidFill>
                      <a:prstDash val="solid"/>
                      <a:round/>
                      <a:headEnd type="none" w="med" len="med"/>
                      <a:tailEnd type="none" w="med" len="med"/>
                    </a:lnR>
                    <a:lnT w="3175" cap="flat" cmpd="sng" algn="ctr">
                      <a:solidFill>
                        <a:srgbClr val="0F0066"/>
                      </a:solidFill>
                      <a:prstDash val="solid"/>
                      <a:round/>
                      <a:headEnd type="none" w="med" len="med"/>
                      <a:tailEnd type="none" w="med" len="med"/>
                    </a:lnT>
                    <a:lnB w="3175" cap="flat" cmpd="sng" algn="ctr">
                      <a:solidFill>
                        <a:srgbClr val="0F0066"/>
                      </a:solidFill>
                      <a:prstDash val="solid"/>
                      <a:round/>
                      <a:headEnd type="none" w="med" len="med"/>
                      <a:tailEnd type="none" w="med" len="med"/>
                    </a:lnB>
                  </a:tcPr>
                </a:tc>
                <a:tc>
                  <a:txBody>
                    <a:bodyPr/>
                    <a:lstStyle/>
                    <a:p>
                      <a:pPr algn="ctr"/>
                      <a:r>
                        <a:rPr lang="en-US" sz="800" u="none" baseline="0" dirty="0" err="1">
                          <a:solidFill>
                            <a:schemeClr val="bg1"/>
                          </a:solidFill>
                          <a:latin typeface="+mn-lt"/>
                        </a:rPr>
                        <a:t>Chargepoint_class</a:t>
                      </a:r>
                      <a:endParaRPr lang="en-US" sz="800" u="none" baseline="0" dirty="0">
                        <a:solidFill>
                          <a:schemeClr val="bg1"/>
                        </a:solidFill>
                        <a:latin typeface="+mn-lt"/>
                      </a:endParaRPr>
                    </a:p>
                  </a:txBody>
                  <a:tcPr marL="18000" marR="18000" marT="42619" marB="43200" anchor="ctr">
                    <a:lnL w="3175" cap="flat" cmpd="sng" algn="ctr">
                      <a:solidFill>
                        <a:srgbClr val="0F0066"/>
                      </a:solidFill>
                      <a:prstDash val="solid"/>
                      <a:round/>
                      <a:headEnd type="none" w="med" len="med"/>
                      <a:tailEnd type="none" w="med" len="med"/>
                    </a:lnL>
                    <a:lnR w="3175" cap="flat" cmpd="sng" algn="ctr">
                      <a:solidFill>
                        <a:srgbClr val="0F0066"/>
                      </a:solidFill>
                      <a:prstDash val="solid"/>
                      <a:round/>
                      <a:headEnd type="none" w="med" len="med"/>
                      <a:tailEnd type="none" w="med" len="med"/>
                    </a:lnR>
                    <a:lnT w="3175" cap="flat" cmpd="sng" algn="ctr">
                      <a:solidFill>
                        <a:srgbClr val="0F0066"/>
                      </a:solidFill>
                      <a:prstDash val="solid"/>
                      <a:round/>
                      <a:headEnd type="none" w="med" len="med"/>
                      <a:tailEnd type="none" w="med" len="med"/>
                    </a:lnT>
                    <a:lnB w="3175" cap="flat" cmpd="sng" algn="ctr">
                      <a:solidFill>
                        <a:srgbClr val="0F0066"/>
                      </a:solidFill>
                      <a:prstDash val="solid"/>
                      <a:round/>
                      <a:headEnd type="none" w="med" len="med"/>
                      <a:tailEnd type="none" w="med" len="med"/>
                    </a:lnB>
                  </a:tcPr>
                </a:tc>
                <a:tc>
                  <a:txBody>
                    <a:bodyPr/>
                    <a:lstStyle/>
                    <a:p>
                      <a:pPr algn="ctr"/>
                      <a:r>
                        <a:rPr lang="en-US" sz="800" u="none" baseline="0" dirty="0">
                          <a:solidFill>
                            <a:schemeClr val="bg1"/>
                          </a:solidFill>
                          <a:latin typeface="+mn-lt"/>
                        </a:rPr>
                        <a:t>Country</a:t>
                      </a:r>
                    </a:p>
                  </a:txBody>
                  <a:tcPr marL="18000" marR="18000" marT="42619" marB="43200" anchor="ctr">
                    <a:lnL w="3175" cap="flat" cmpd="sng" algn="ctr">
                      <a:solidFill>
                        <a:srgbClr val="0F0066"/>
                      </a:solidFill>
                      <a:prstDash val="solid"/>
                      <a:round/>
                      <a:headEnd type="none" w="med" len="med"/>
                      <a:tailEnd type="none" w="med" len="med"/>
                    </a:lnL>
                    <a:lnR w="3175" cap="flat" cmpd="sng" algn="ctr">
                      <a:solidFill>
                        <a:srgbClr val="0F0066"/>
                      </a:solidFill>
                      <a:prstDash val="solid"/>
                      <a:round/>
                      <a:headEnd type="none" w="med" len="med"/>
                      <a:tailEnd type="none" w="med" len="med"/>
                    </a:lnR>
                    <a:lnT w="3175" cap="flat" cmpd="sng" algn="ctr">
                      <a:solidFill>
                        <a:srgbClr val="0F0066"/>
                      </a:solidFill>
                      <a:prstDash val="solid"/>
                      <a:round/>
                      <a:headEnd type="none" w="med" len="med"/>
                      <a:tailEnd type="none" w="med" len="med"/>
                    </a:lnT>
                    <a:lnB w="3175" cap="flat" cmpd="sng" algn="ctr">
                      <a:solidFill>
                        <a:srgbClr val="0F0066"/>
                      </a:solidFill>
                      <a:prstDash val="solid"/>
                      <a:round/>
                      <a:headEnd type="none" w="med" len="med"/>
                      <a:tailEnd type="none" w="med" len="med"/>
                    </a:lnB>
                  </a:tcPr>
                </a:tc>
                <a:tc>
                  <a:txBody>
                    <a:bodyPr/>
                    <a:lstStyle/>
                    <a:p>
                      <a:pPr algn="ctr"/>
                      <a:r>
                        <a:rPr lang="en-US" sz="800" u="none" baseline="0" dirty="0" err="1">
                          <a:solidFill>
                            <a:schemeClr val="bg1"/>
                          </a:solidFill>
                        </a:rPr>
                        <a:t>Outside_Temperature</a:t>
                      </a:r>
                      <a:endParaRPr lang="en-US" sz="800" u="none" baseline="0" dirty="0">
                        <a:solidFill>
                          <a:schemeClr val="bg1"/>
                        </a:solidFill>
                        <a:latin typeface="+mn-lt"/>
                      </a:endParaRPr>
                    </a:p>
                  </a:txBody>
                  <a:tcPr marL="18000" marR="18000" marT="42619" marB="43200" anchor="ctr">
                    <a:lnL w="3175" cap="flat" cmpd="sng" algn="ctr">
                      <a:solidFill>
                        <a:srgbClr val="0F0066"/>
                      </a:solidFill>
                      <a:prstDash val="solid"/>
                      <a:round/>
                      <a:headEnd type="none" w="med" len="med"/>
                      <a:tailEnd type="none" w="med" len="med"/>
                    </a:lnL>
                    <a:lnR w="3175" cap="flat" cmpd="sng" algn="ctr">
                      <a:solidFill>
                        <a:srgbClr val="0F0066"/>
                      </a:solidFill>
                      <a:prstDash val="solid"/>
                      <a:round/>
                      <a:headEnd type="none" w="med" len="med"/>
                      <a:tailEnd type="none" w="med" len="med"/>
                    </a:lnR>
                    <a:lnT w="3175" cap="flat" cmpd="sng" algn="ctr">
                      <a:solidFill>
                        <a:srgbClr val="0F0066"/>
                      </a:solidFill>
                      <a:prstDash val="solid"/>
                      <a:round/>
                      <a:headEnd type="none" w="med" len="med"/>
                      <a:tailEnd type="none" w="med" len="med"/>
                    </a:lnT>
                    <a:lnB w="3175" cap="flat" cmpd="sng" algn="ctr">
                      <a:solidFill>
                        <a:srgbClr val="0F0066"/>
                      </a:solidFill>
                      <a:prstDash val="solid"/>
                      <a:round/>
                      <a:headEnd type="none" w="med" len="med"/>
                      <a:tailEnd type="none" w="med" len="med"/>
                    </a:lnB>
                  </a:tcPr>
                </a:tc>
                <a:tc>
                  <a:txBody>
                    <a:bodyPr/>
                    <a:lstStyle/>
                    <a:p>
                      <a:pPr algn="ctr"/>
                      <a:r>
                        <a:rPr lang="en-US" sz="800" u="none" baseline="0" dirty="0" err="1">
                          <a:solidFill>
                            <a:schemeClr val="bg1"/>
                          </a:solidFill>
                          <a:latin typeface="+mn-lt"/>
                        </a:rPr>
                        <a:t>Login_duration</a:t>
                      </a:r>
                      <a:endParaRPr lang="en-US" sz="800" u="none" baseline="0" dirty="0">
                        <a:solidFill>
                          <a:schemeClr val="bg1"/>
                        </a:solidFill>
                        <a:latin typeface="+mn-lt"/>
                      </a:endParaRPr>
                    </a:p>
                  </a:txBody>
                  <a:tcPr marL="18000" marR="18000" marT="42619" marB="43200" anchor="ctr">
                    <a:lnL w="3175" cap="flat" cmpd="sng" algn="ctr">
                      <a:solidFill>
                        <a:srgbClr val="0F0066"/>
                      </a:solidFill>
                      <a:prstDash val="solid"/>
                      <a:round/>
                      <a:headEnd type="none" w="med" len="med"/>
                      <a:tailEnd type="none" w="med" len="med"/>
                    </a:lnL>
                    <a:lnR w="3175" cap="flat" cmpd="sng" algn="ctr">
                      <a:solidFill>
                        <a:srgbClr val="0F0066"/>
                      </a:solidFill>
                      <a:prstDash val="solid"/>
                      <a:round/>
                      <a:headEnd type="none" w="med" len="med"/>
                      <a:tailEnd type="none" w="med" len="med"/>
                    </a:lnR>
                    <a:lnT w="3175" cap="flat" cmpd="sng" algn="ctr">
                      <a:solidFill>
                        <a:srgbClr val="0F0066"/>
                      </a:solidFill>
                      <a:prstDash val="solid"/>
                      <a:round/>
                      <a:headEnd type="none" w="med" len="med"/>
                      <a:tailEnd type="none" w="med" len="med"/>
                    </a:lnT>
                    <a:lnB w="3175" cap="flat" cmpd="sng" algn="ctr">
                      <a:solidFill>
                        <a:srgbClr val="0F0066"/>
                      </a:solidFill>
                      <a:prstDash val="solid"/>
                      <a:round/>
                      <a:headEnd type="none" w="med" len="med"/>
                      <a:tailEnd type="none" w="med" len="med"/>
                    </a:lnB>
                  </a:tcPr>
                </a:tc>
                <a:tc>
                  <a:txBody>
                    <a:bodyPr/>
                    <a:lstStyle/>
                    <a:p>
                      <a:pPr algn="ctr"/>
                      <a:r>
                        <a:rPr lang="en-US" sz="800" u="none" baseline="0" dirty="0">
                          <a:solidFill>
                            <a:schemeClr val="bg1"/>
                          </a:solidFill>
                          <a:latin typeface="+mn-lt"/>
                        </a:rPr>
                        <a:t>Kilometer</a:t>
                      </a:r>
                    </a:p>
                  </a:txBody>
                  <a:tcPr marL="18000" marR="18000" marT="42619" marB="43200" anchor="ctr">
                    <a:lnL w="3175" cap="flat" cmpd="sng" algn="ctr">
                      <a:solidFill>
                        <a:srgbClr val="0F0066"/>
                      </a:solidFill>
                      <a:prstDash val="solid"/>
                      <a:round/>
                      <a:headEnd type="none" w="med" len="med"/>
                      <a:tailEnd type="none" w="med" len="med"/>
                    </a:lnL>
                    <a:lnR w="3175" cap="flat" cmpd="sng" algn="ctr">
                      <a:solidFill>
                        <a:srgbClr val="0F0066"/>
                      </a:solidFill>
                      <a:prstDash val="solid"/>
                      <a:round/>
                      <a:headEnd type="none" w="med" len="med"/>
                      <a:tailEnd type="none" w="med" len="med"/>
                    </a:lnR>
                    <a:lnT w="3175" cap="flat" cmpd="sng" algn="ctr">
                      <a:solidFill>
                        <a:srgbClr val="0F0066"/>
                      </a:solidFill>
                      <a:prstDash val="solid"/>
                      <a:round/>
                      <a:headEnd type="none" w="med" len="med"/>
                      <a:tailEnd type="none" w="med" len="med"/>
                    </a:lnT>
                    <a:lnB w="3175" cap="flat" cmpd="sng" algn="ctr">
                      <a:solidFill>
                        <a:srgbClr val="0F0066"/>
                      </a:solidFill>
                      <a:prstDash val="solid"/>
                      <a:round/>
                      <a:headEnd type="none" w="med" len="med"/>
                      <a:tailEnd type="none" w="med" len="med"/>
                    </a:lnB>
                  </a:tcPr>
                </a:tc>
                <a:tc>
                  <a:txBody>
                    <a:bodyPr/>
                    <a:lstStyle/>
                    <a:p>
                      <a:pPr algn="ctr"/>
                      <a:r>
                        <a:rPr lang="en-US" sz="800" u="none" baseline="0" dirty="0" err="1">
                          <a:solidFill>
                            <a:schemeClr val="bg1"/>
                          </a:solidFill>
                        </a:rPr>
                        <a:t>BMS_Temperature</a:t>
                      </a:r>
                      <a:endParaRPr lang="en-US" sz="800" u="none" baseline="0" dirty="0">
                        <a:solidFill>
                          <a:schemeClr val="bg1"/>
                        </a:solidFill>
                        <a:latin typeface="+mn-lt"/>
                      </a:endParaRPr>
                    </a:p>
                  </a:txBody>
                  <a:tcPr marL="18000" marR="18000" marT="42619" marB="43200" anchor="ctr">
                    <a:lnL w="3175" cap="flat" cmpd="sng" algn="ctr">
                      <a:solidFill>
                        <a:srgbClr val="0F0066"/>
                      </a:solidFill>
                      <a:prstDash val="solid"/>
                      <a:round/>
                      <a:headEnd type="none" w="med" len="med"/>
                      <a:tailEnd type="none" w="med" len="med"/>
                    </a:lnL>
                    <a:lnR w="3175" cap="flat" cmpd="sng" algn="ctr">
                      <a:solidFill>
                        <a:srgbClr val="0F0066"/>
                      </a:solidFill>
                      <a:prstDash val="solid"/>
                      <a:round/>
                      <a:headEnd type="none" w="med" len="med"/>
                      <a:tailEnd type="none" w="med" len="med"/>
                    </a:lnR>
                    <a:lnT w="3175" cap="flat" cmpd="sng" algn="ctr">
                      <a:solidFill>
                        <a:srgbClr val="0F0066"/>
                      </a:solidFill>
                      <a:prstDash val="solid"/>
                      <a:round/>
                      <a:headEnd type="none" w="med" len="med"/>
                      <a:tailEnd type="none" w="med" len="med"/>
                    </a:lnT>
                    <a:lnB w="3175" cap="flat" cmpd="sng" algn="ctr">
                      <a:solidFill>
                        <a:srgbClr val="0F0066"/>
                      </a:solidFill>
                      <a:prstDash val="solid"/>
                      <a:round/>
                      <a:headEnd type="none" w="med" len="med"/>
                      <a:tailEnd type="none" w="med" len="med"/>
                    </a:lnB>
                  </a:tcPr>
                </a:tc>
                <a:tc>
                  <a:txBody>
                    <a:bodyPr/>
                    <a:lstStyle/>
                    <a:p>
                      <a:pPr algn="ctr"/>
                      <a:r>
                        <a:rPr lang="en-US" sz="800" u="none" baseline="0" dirty="0" err="1">
                          <a:solidFill>
                            <a:schemeClr val="bg1"/>
                          </a:solidFill>
                          <a:latin typeface="+mn-lt"/>
                        </a:rPr>
                        <a:t>Duration_until_currentflow</a:t>
                      </a:r>
                      <a:endParaRPr lang="en-US" sz="800" u="none" baseline="0" dirty="0">
                        <a:solidFill>
                          <a:schemeClr val="bg1"/>
                        </a:solidFill>
                        <a:latin typeface="+mn-lt"/>
                      </a:endParaRPr>
                    </a:p>
                  </a:txBody>
                  <a:tcPr marL="18000" marR="18000" marT="42619" marB="43200" anchor="ctr">
                    <a:lnL w="3175" cap="flat" cmpd="sng" algn="ctr">
                      <a:solidFill>
                        <a:srgbClr val="0F0066"/>
                      </a:solidFill>
                      <a:prstDash val="solid"/>
                      <a:round/>
                      <a:headEnd type="none" w="med" len="med"/>
                      <a:tailEnd type="none" w="med" len="med"/>
                    </a:lnL>
                    <a:lnR w="3175" cap="flat" cmpd="sng" algn="ctr">
                      <a:solidFill>
                        <a:srgbClr val="0F0066"/>
                      </a:solidFill>
                      <a:prstDash val="solid"/>
                      <a:round/>
                      <a:headEnd type="none" w="med" len="med"/>
                      <a:tailEnd type="none" w="med" len="med"/>
                    </a:lnR>
                    <a:lnT w="3175" cap="flat" cmpd="sng" algn="ctr">
                      <a:solidFill>
                        <a:srgbClr val="0F0066"/>
                      </a:solidFill>
                      <a:prstDash val="solid"/>
                      <a:round/>
                      <a:headEnd type="none" w="med" len="med"/>
                      <a:tailEnd type="none" w="med" len="med"/>
                    </a:lnT>
                    <a:lnB w="3175" cap="flat" cmpd="sng" algn="ctr">
                      <a:solidFill>
                        <a:srgbClr val="0F0066"/>
                      </a:solidFill>
                      <a:prstDash val="solid"/>
                      <a:round/>
                      <a:headEnd type="none" w="med" len="med"/>
                      <a:tailEnd type="none" w="med" len="med"/>
                    </a:lnB>
                  </a:tcPr>
                </a:tc>
                <a:tc>
                  <a:txBody>
                    <a:bodyPr/>
                    <a:lstStyle/>
                    <a:p>
                      <a:pPr marL="0" marR="0" lvl="0" indent="0" algn="ctr" defTabSz="914344" rtl="0" eaLnBrk="1" fontAlgn="auto" latinLnBrk="0" hangingPunct="1">
                        <a:lnSpc>
                          <a:spcPct val="100000"/>
                        </a:lnSpc>
                        <a:spcBef>
                          <a:spcPts val="0"/>
                        </a:spcBef>
                        <a:spcAft>
                          <a:spcPts val="0"/>
                        </a:spcAft>
                        <a:buClrTx/>
                        <a:buSzTx/>
                        <a:buFontTx/>
                        <a:buNone/>
                        <a:tabLst/>
                        <a:defRPr/>
                      </a:pPr>
                      <a:r>
                        <a:rPr lang="en-US" sz="700" u="sng" baseline="0" dirty="0">
                          <a:solidFill>
                            <a:schemeClr val="bg1"/>
                          </a:solidFill>
                          <a:latin typeface="+mn-lt"/>
                        </a:rPr>
                        <a:t>Error 1</a:t>
                      </a:r>
                    </a:p>
                  </a:txBody>
                  <a:tcPr marL="85237" marR="85237" marT="42619" marB="42619" anchor="ctr">
                    <a:lnL w="3175" cap="flat" cmpd="sng" algn="ctr">
                      <a:solidFill>
                        <a:srgbClr val="0F0066"/>
                      </a:solidFill>
                      <a:prstDash val="solid"/>
                      <a:round/>
                      <a:headEnd type="none" w="med" len="med"/>
                      <a:tailEnd type="none" w="med" len="med"/>
                    </a:lnL>
                    <a:lnR w="3175" cap="flat" cmpd="sng" algn="ctr">
                      <a:solidFill>
                        <a:srgbClr val="0F0066"/>
                      </a:solidFill>
                      <a:prstDash val="solid"/>
                      <a:round/>
                      <a:headEnd type="none" w="med" len="med"/>
                      <a:tailEnd type="none" w="med" len="med"/>
                    </a:lnR>
                    <a:lnT w="3175" cap="flat" cmpd="sng" algn="ctr">
                      <a:solidFill>
                        <a:srgbClr val="0F0066"/>
                      </a:solidFill>
                      <a:prstDash val="solid"/>
                      <a:round/>
                      <a:headEnd type="none" w="med" len="med"/>
                      <a:tailEnd type="none" w="med" len="med"/>
                    </a:lnT>
                    <a:lnB w="3175" cap="flat" cmpd="sng" algn="ctr">
                      <a:solidFill>
                        <a:srgbClr val="0F0066"/>
                      </a:solidFill>
                      <a:prstDash val="solid"/>
                      <a:round/>
                      <a:headEnd type="none" w="med" len="med"/>
                      <a:tailEnd type="none" w="med" len="med"/>
                    </a:lnB>
                  </a:tcPr>
                </a:tc>
                <a:extLst>
                  <a:ext uri="{0D108BD9-81ED-4DB2-BD59-A6C34878D82A}">
                    <a16:rowId xmlns:a16="http://schemas.microsoft.com/office/drawing/2014/main" val="830276553"/>
                  </a:ext>
                </a:extLst>
              </a:tr>
              <a:tr h="218360">
                <a:tc>
                  <a:txBody>
                    <a:bodyPr/>
                    <a:lstStyle/>
                    <a:p>
                      <a:pPr algn="ctr" rtl="0" fontAlgn="ctr"/>
                      <a:r>
                        <a:rPr lang="en-US" sz="800" b="0" i="0" u="none" strike="noStrike" dirty="0">
                          <a:solidFill>
                            <a:schemeClr val="bg1"/>
                          </a:solidFill>
                          <a:effectLst/>
                          <a:latin typeface="+mn-lt"/>
                        </a:rPr>
                        <a:t>-2</a:t>
                      </a:r>
                    </a:p>
                  </a:txBody>
                  <a:tcPr marL="0" marR="0" marT="0" marB="0" anchor="ctr">
                    <a:lnL w="3175" cap="flat" cmpd="sng" algn="ctr">
                      <a:solidFill>
                        <a:srgbClr val="0F0066"/>
                      </a:solidFill>
                      <a:prstDash val="solid"/>
                      <a:round/>
                      <a:headEnd type="none" w="med" len="med"/>
                      <a:tailEnd type="none" w="med" len="med"/>
                    </a:lnL>
                    <a:lnR w="3175" cap="flat" cmpd="sng" algn="ctr">
                      <a:solidFill>
                        <a:srgbClr val="0F0066"/>
                      </a:solidFill>
                      <a:prstDash val="solid"/>
                      <a:round/>
                      <a:headEnd type="none" w="med" len="med"/>
                      <a:tailEnd type="none" w="med" len="med"/>
                    </a:lnR>
                    <a:lnT w="3175" cap="flat" cmpd="sng" algn="ctr">
                      <a:solidFill>
                        <a:srgbClr val="0F0066"/>
                      </a:solidFill>
                      <a:prstDash val="solid"/>
                      <a:round/>
                      <a:headEnd type="none" w="med" len="med"/>
                      <a:tailEnd type="none" w="med" len="med"/>
                    </a:lnT>
                    <a:lnB w="3175" cap="flat" cmpd="sng" algn="ctr">
                      <a:solidFill>
                        <a:srgbClr val="0F0066"/>
                      </a:solidFill>
                      <a:prstDash val="solid"/>
                      <a:round/>
                      <a:headEnd type="none" w="med" len="med"/>
                      <a:tailEnd type="none" w="med" len="med"/>
                    </a:lnB>
                  </a:tcPr>
                </a:tc>
                <a:tc>
                  <a:txBody>
                    <a:bodyPr/>
                    <a:lstStyle/>
                    <a:p>
                      <a:pPr algn="ctr" rtl="0" fontAlgn="ctr"/>
                      <a:r>
                        <a:rPr lang="en-US" sz="800" b="0" i="0" u="none" strike="noStrike" dirty="0">
                          <a:solidFill>
                            <a:schemeClr val="bg1"/>
                          </a:solidFill>
                          <a:effectLst/>
                          <a:latin typeface="+mn-lt"/>
                        </a:rPr>
                        <a:t>RFID CARD</a:t>
                      </a:r>
                    </a:p>
                  </a:txBody>
                  <a:tcPr marL="0" marR="0" marT="0" marB="0" anchor="ctr">
                    <a:lnL w="3175" cap="flat" cmpd="sng" algn="ctr">
                      <a:solidFill>
                        <a:srgbClr val="0F0066"/>
                      </a:solidFill>
                      <a:prstDash val="solid"/>
                      <a:round/>
                      <a:headEnd type="none" w="med" len="med"/>
                      <a:tailEnd type="none" w="med" len="med"/>
                    </a:lnL>
                    <a:lnR w="3175" cap="flat" cmpd="sng" algn="ctr">
                      <a:solidFill>
                        <a:srgbClr val="0F0066"/>
                      </a:solidFill>
                      <a:prstDash val="solid"/>
                      <a:round/>
                      <a:headEnd type="none" w="med" len="med"/>
                      <a:tailEnd type="none" w="med" len="med"/>
                    </a:lnR>
                    <a:lnT w="3175" cap="flat" cmpd="sng" algn="ctr">
                      <a:solidFill>
                        <a:srgbClr val="0F0066"/>
                      </a:solidFill>
                      <a:prstDash val="solid"/>
                      <a:round/>
                      <a:headEnd type="none" w="med" len="med"/>
                      <a:tailEnd type="none" w="med" len="med"/>
                    </a:lnT>
                    <a:lnB w="3175" cap="flat" cmpd="sng" algn="ctr">
                      <a:solidFill>
                        <a:srgbClr val="0F0066"/>
                      </a:solidFill>
                      <a:prstDash val="solid"/>
                      <a:round/>
                      <a:headEnd type="none" w="med" len="med"/>
                      <a:tailEnd type="none" w="med" len="med"/>
                    </a:lnB>
                  </a:tcPr>
                </a:tc>
                <a:tc>
                  <a:txBody>
                    <a:bodyPr/>
                    <a:lstStyle/>
                    <a:p>
                      <a:pPr algn="ctr" rtl="0" fontAlgn="ctr"/>
                      <a:r>
                        <a:rPr lang="en-US" sz="800" b="0" i="0" u="none" strike="noStrike" dirty="0">
                          <a:solidFill>
                            <a:schemeClr val="bg1"/>
                          </a:solidFill>
                          <a:effectLst/>
                          <a:latin typeface="+mn-lt"/>
                        </a:rPr>
                        <a:t>1.02</a:t>
                      </a:r>
                    </a:p>
                  </a:txBody>
                  <a:tcPr marL="0" marR="0" marT="0" marB="0" anchor="ctr">
                    <a:lnL w="3175" cap="flat" cmpd="sng" algn="ctr">
                      <a:solidFill>
                        <a:srgbClr val="0F0066"/>
                      </a:solidFill>
                      <a:prstDash val="solid"/>
                      <a:round/>
                      <a:headEnd type="none" w="med" len="med"/>
                      <a:tailEnd type="none" w="med" len="med"/>
                    </a:lnL>
                    <a:lnR w="3175" cap="flat" cmpd="sng" algn="ctr">
                      <a:solidFill>
                        <a:srgbClr val="0F0066"/>
                      </a:solidFill>
                      <a:prstDash val="solid"/>
                      <a:round/>
                      <a:headEnd type="none" w="med" len="med"/>
                      <a:tailEnd type="none" w="med" len="med"/>
                    </a:lnR>
                    <a:lnT w="3175" cap="flat" cmpd="sng" algn="ctr">
                      <a:solidFill>
                        <a:srgbClr val="0F0066"/>
                      </a:solidFill>
                      <a:prstDash val="solid"/>
                      <a:round/>
                      <a:headEnd type="none" w="med" len="med"/>
                      <a:tailEnd type="none" w="med" len="med"/>
                    </a:lnT>
                    <a:lnB w="3175" cap="flat" cmpd="sng" algn="ctr">
                      <a:solidFill>
                        <a:srgbClr val="0F0066"/>
                      </a:solidFill>
                      <a:prstDash val="solid"/>
                      <a:round/>
                      <a:headEnd type="none" w="med" len="med"/>
                      <a:tailEnd type="none" w="med" len="med"/>
                    </a:lnB>
                  </a:tcPr>
                </a:tc>
                <a:tc>
                  <a:txBody>
                    <a:bodyPr/>
                    <a:lstStyle/>
                    <a:p>
                      <a:pPr algn="ctr" rtl="0" fontAlgn="ctr"/>
                      <a:r>
                        <a:rPr lang="en-US" sz="800" b="0" i="0" u="none" strike="noStrike" dirty="0">
                          <a:solidFill>
                            <a:schemeClr val="bg1"/>
                          </a:solidFill>
                          <a:effectLst/>
                          <a:latin typeface="+mn-lt"/>
                        </a:rPr>
                        <a:t>Big</a:t>
                      </a:r>
                    </a:p>
                  </a:txBody>
                  <a:tcPr marL="0" marR="0" marT="0" marB="0" anchor="ctr">
                    <a:lnL w="3175" cap="flat" cmpd="sng" algn="ctr">
                      <a:solidFill>
                        <a:srgbClr val="0F0066"/>
                      </a:solidFill>
                      <a:prstDash val="solid"/>
                      <a:round/>
                      <a:headEnd type="none" w="med" len="med"/>
                      <a:tailEnd type="none" w="med" len="med"/>
                    </a:lnL>
                    <a:lnR w="3175" cap="flat" cmpd="sng" algn="ctr">
                      <a:solidFill>
                        <a:srgbClr val="0F0066"/>
                      </a:solidFill>
                      <a:prstDash val="solid"/>
                      <a:round/>
                      <a:headEnd type="none" w="med" len="med"/>
                      <a:tailEnd type="none" w="med" len="med"/>
                    </a:lnR>
                    <a:lnT w="3175" cap="flat" cmpd="sng" algn="ctr">
                      <a:solidFill>
                        <a:srgbClr val="0F0066"/>
                      </a:solidFill>
                      <a:prstDash val="solid"/>
                      <a:round/>
                      <a:headEnd type="none" w="med" len="med"/>
                      <a:tailEnd type="none" w="med" len="med"/>
                    </a:lnT>
                    <a:lnB w="3175" cap="flat" cmpd="sng" algn="ctr">
                      <a:solidFill>
                        <a:srgbClr val="0F0066"/>
                      </a:solidFill>
                      <a:prstDash val="solid"/>
                      <a:round/>
                      <a:headEnd type="none" w="med" len="med"/>
                      <a:tailEnd type="none" w="med" len="med"/>
                    </a:lnB>
                  </a:tcPr>
                </a:tc>
                <a:tc>
                  <a:txBody>
                    <a:bodyPr/>
                    <a:lstStyle/>
                    <a:p>
                      <a:pPr algn="ctr" rtl="0" fontAlgn="ctr"/>
                      <a:r>
                        <a:rPr lang="en-US" sz="800" b="0" i="0" u="none" strike="noStrike" dirty="0">
                          <a:solidFill>
                            <a:schemeClr val="bg1"/>
                          </a:solidFill>
                          <a:effectLst/>
                          <a:latin typeface="+mn-lt"/>
                        </a:rPr>
                        <a:t>22</a:t>
                      </a:r>
                    </a:p>
                  </a:txBody>
                  <a:tcPr marL="0" marR="0" marT="0" marB="0" anchor="ctr">
                    <a:lnL w="3175" cap="flat" cmpd="sng" algn="ctr">
                      <a:solidFill>
                        <a:srgbClr val="0F0066"/>
                      </a:solidFill>
                      <a:prstDash val="solid"/>
                      <a:round/>
                      <a:headEnd type="none" w="med" len="med"/>
                      <a:tailEnd type="none" w="med" len="med"/>
                    </a:lnL>
                    <a:lnR w="3175" cap="flat" cmpd="sng" algn="ctr">
                      <a:solidFill>
                        <a:srgbClr val="0F0066"/>
                      </a:solidFill>
                      <a:prstDash val="solid"/>
                      <a:round/>
                      <a:headEnd type="none" w="med" len="med"/>
                      <a:tailEnd type="none" w="med" len="med"/>
                    </a:lnR>
                    <a:lnT w="3175" cap="flat" cmpd="sng" algn="ctr">
                      <a:solidFill>
                        <a:srgbClr val="0F0066"/>
                      </a:solidFill>
                      <a:prstDash val="solid"/>
                      <a:round/>
                      <a:headEnd type="none" w="med" len="med"/>
                      <a:tailEnd type="none" w="med" len="med"/>
                    </a:lnT>
                    <a:lnB w="3175" cap="flat" cmpd="sng" algn="ctr">
                      <a:solidFill>
                        <a:srgbClr val="0F0066"/>
                      </a:solidFill>
                      <a:prstDash val="solid"/>
                      <a:round/>
                      <a:headEnd type="none" w="med" len="med"/>
                      <a:tailEnd type="none" w="med" len="med"/>
                    </a:lnB>
                  </a:tcPr>
                </a:tc>
                <a:tc>
                  <a:txBody>
                    <a:bodyPr/>
                    <a:lstStyle/>
                    <a:p>
                      <a:pPr algn="ctr" rtl="0" fontAlgn="ctr"/>
                      <a:r>
                        <a:rPr lang="en-US" sz="800" b="0" i="0" u="none" strike="noStrike" dirty="0">
                          <a:solidFill>
                            <a:schemeClr val="bg1"/>
                          </a:solidFill>
                          <a:effectLst/>
                          <a:latin typeface="+mn-lt"/>
                        </a:rPr>
                        <a:t>24</a:t>
                      </a:r>
                    </a:p>
                  </a:txBody>
                  <a:tcPr marL="0" marR="0" marT="0" marB="0" anchor="ctr">
                    <a:lnL w="3175" cap="flat" cmpd="sng" algn="ctr">
                      <a:solidFill>
                        <a:srgbClr val="0F0066"/>
                      </a:solidFill>
                      <a:prstDash val="solid"/>
                      <a:round/>
                      <a:headEnd type="none" w="med" len="med"/>
                      <a:tailEnd type="none" w="med" len="med"/>
                    </a:lnL>
                    <a:lnR w="3175" cap="flat" cmpd="sng" algn="ctr">
                      <a:solidFill>
                        <a:srgbClr val="0F0066"/>
                      </a:solidFill>
                      <a:prstDash val="solid"/>
                      <a:round/>
                      <a:headEnd type="none" w="med" len="med"/>
                      <a:tailEnd type="none" w="med" len="med"/>
                    </a:lnR>
                    <a:lnT w="3175" cap="flat" cmpd="sng" algn="ctr">
                      <a:solidFill>
                        <a:srgbClr val="0F0066"/>
                      </a:solidFill>
                      <a:prstDash val="solid"/>
                      <a:round/>
                      <a:headEnd type="none" w="med" len="med"/>
                      <a:tailEnd type="none" w="med" len="med"/>
                    </a:lnT>
                    <a:lnB w="3175" cap="flat" cmpd="sng" algn="ctr">
                      <a:solidFill>
                        <a:srgbClr val="0F0066"/>
                      </a:solidFill>
                      <a:prstDash val="solid"/>
                      <a:round/>
                      <a:headEnd type="none" w="med" len="med"/>
                      <a:tailEnd type="none" w="med" len="med"/>
                    </a:lnB>
                  </a:tcPr>
                </a:tc>
                <a:tc>
                  <a:txBody>
                    <a:bodyPr/>
                    <a:lstStyle/>
                    <a:p>
                      <a:pPr algn="ctr" fontAlgn="t"/>
                      <a:r>
                        <a:rPr lang="en-US" sz="800" b="0" i="0" u="none" strike="noStrike" dirty="0">
                          <a:solidFill>
                            <a:schemeClr val="bg1"/>
                          </a:solidFill>
                          <a:effectLst/>
                          <a:latin typeface="+mn-lt"/>
                        </a:rPr>
                        <a:t>101</a:t>
                      </a:r>
                    </a:p>
                  </a:txBody>
                  <a:tcPr marL="0" marR="0" marT="0" marB="0" anchor="ctr">
                    <a:lnL w="3175" cap="flat" cmpd="sng" algn="ctr">
                      <a:solidFill>
                        <a:srgbClr val="0F0066"/>
                      </a:solidFill>
                      <a:prstDash val="solid"/>
                      <a:round/>
                      <a:headEnd type="none" w="med" len="med"/>
                      <a:tailEnd type="none" w="med" len="med"/>
                    </a:lnL>
                    <a:lnR w="3175" cap="flat" cmpd="sng" algn="ctr">
                      <a:solidFill>
                        <a:srgbClr val="0F0066"/>
                      </a:solidFill>
                      <a:prstDash val="solid"/>
                      <a:round/>
                      <a:headEnd type="none" w="med" len="med"/>
                      <a:tailEnd type="none" w="med" len="med"/>
                    </a:lnR>
                    <a:lnT w="3175" cap="flat" cmpd="sng" algn="ctr">
                      <a:solidFill>
                        <a:srgbClr val="0F0066"/>
                      </a:solidFill>
                      <a:prstDash val="solid"/>
                      <a:round/>
                      <a:headEnd type="none" w="med" len="med"/>
                      <a:tailEnd type="none" w="med" len="med"/>
                    </a:lnT>
                    <a:lnB w="3175" cap="flat" cmpd="sng" algn="ctr">
                      <a:solidFill>
                        <a:srgbClr val="0F0066"/>
                      </a:solidFill>
                      <a:prstDash val="solid"/>
                      <a:round/>
                      <a:headEnd type="none" w="med" len="med"/>
                      <a:tailEnd type="none" w="med" len="med"/>
                    </a:lnB>
                  </a:tcPr>
                </a:tc>
                <a:tc>
                  <a:txBody>
                    <a:bodyPr/>
                    <a:lstStyle/>
                    <a:p>
                      <a:pPr algn="ctr" rtl="0" fontAlgn="ctr"/>
                      <a:r>
                        <a:rPr lang="en-US" sz="800" b="0" i="0" u="none" strike="noStrike" dirty="0">
                          <a:solidFill>
                            <a:schemeClr val="bg1"/>
                          </a:solidFill>
                          <a:effectLst/>
                          <a:latin typeface="+mn-lt"/>
                        </a:rPr>
                        <a:t>EA</a:t>
                      </a:r>
                    </a:p>
                  </a:txBody>
                  <a:tcPr marL="0" marR="0" marT="0" marB="0" anchor="ctr">
                    <a:lnL w="3175" cap="flat" cmpd="sng" algn="ctr">
                      <a:solidFill>
                        <a:srgbClr val="0F0066"/>
                      </a:solidFill>
                      <a:prstDash val="solid"/>
                      <a:round/>
                      <a:headEnd type="none" w="med" len="med"/>
                      <a:tailEnd type="none" w="med" len="med"/>
                    </a:lnL>
                    <a:lnR w="3175" cap="flat" cmpd="sng" algn="ctr">
                      <a:solidFill>
                        <a:srgbClr val="0F0066"/>
                      </a:solidFill>
                      <a:prstDash val="solid"/>
                      <a:round/>
                      <a:headEnd type="none" w="med" len="med"/>
                      <a:tailEnd type="none" w="med" len="med"/>
                    </a:lnR>
                    <a:lnT w="3175" cap="flat" cmpd="sng" algn="ctr">
                      <a:solidFill>
                        <a:srgbClr val="0F0066"/>
                      </a:solidFill>
                      <a:prstDash val="solid"/>
                      <a:round/>
                      <a:headEnd type="none" w="med" len="med"/>
                      <a:tailEnd type="none" w="med" len="med"/>
                    </a:lnT>
                    <a:lnB w="3175" cap="flat" cmpd="sng" algn="ctr">
                      <a:solidFill>
                        <a:srgbClr val="0F0066"/>
                      </a:solidFill>
                      <a:prstDash val="solid"/>
                      <a:round/>
                      <a:headEnd type="none" w="med" len="med"/>
                      <a:tailEnd type="none" w="med" len="med"/>
                    </a:lnB>
                  </a:tcPr>
                </a:tc>
                <a:tc>
                  <a:txBody>
                    <a:bodyPr/>
                    <a:lstStyle/>
                    <a:p>
                      <a:pPr algn="ctr" fontAlgn="t"/>
                      <a:r>
                        <a:rPr lang="en-US" sz="800" b="0" i="0" u="none" strike="noStrike" dirty="0">
                          <a:solidFill>
                            <a:schemeClr val="bg1"/>
                          </a:solidFill>
                          <a:effectLst/>
                          <a:latin typeface="+mn-lt"/>
                        </a:rPr>
                        <a:t>OCPI</a:t>
                      </a:r>
                    </a:p>
                  </a:txBody>
                  <a:tcPr marL="0" marR="0" marT="0" marB="0" anchor="ctr">
                    <a:lnL w="3175" cap="flat" cmpd="sng" algn="ctr">
                      <a:solidFill>
                        <a:srgbClr val="0F0066"/>
                      </a:solidFill>
                      <a:prstDash val="solid"/>
                      <a:round/>
                      <a:headEnd type="none" w="med" len="med"/>
                      <a:tailEnd type="none" w="med" len="med"/>
                    </a:lnL>
                    <a:lnR w="3175" cap="flat" cmpd="sng" algn="ctr">
                      <a:solidFill>
                        <a:srgbClr val="0F0066"/>
                      </a:solidFill>
                      <a:prstDash val="solid"/>
                      <a:round/>
                      <a:headEnd type="none" w="med" len="med"/>
                      <a:tailEnd type="none" w="med" len="med"/>
                    </a:lnR>
                    <a:lnT w="3175" cap="flat" cmpd="sng" algn="ctr">
                      <a:solidFill>
                        <a:srgbClr val="0F0066"/>
                      </a:solidFill>
                      <a:prstDash val="solid"/>
                      <a:round/>
                      <a:headEnd type="none" w="med" len="med"/>
                      <a:tailEnd type="none" w="med" len="med"/>
                    </a:lnT>
                    <a:lnB w="3175" cap="flat" cmpd="sng" algn="ctr">
                      <a:solidFill>
                        <a:srgbClr val="0F0066"/>
                      </a:solidFill>
                      <a:prstDash val="solid"/>
                      <a:round/>
                      <a:headEnd type="none" w="med" len="med"/>
                      <a:tailEnd type="none" w="med" len="med"/>
                    </a:lnB>
                  </a:tcPr>
                </a:tc>
                <a:tc>
                  <a:txBody>
                    <a:bodyPr/>
                    <a:lstStyle/>
                    <a:p>
                      <a:pPr algn="ctr" fontAlgn="t"/>
                      <a:r>
                        <a:rPr lang="en-US" sz="800" b="0" i="0" u="none" strike="noStrike" dirty="0">
                          <a:solidFill>
                            <a:schemeClr val="bg1"/>
                          </a:solidFill>
                          <a:effectLst/>
                          <a:latin typeface="+mn-lt"/>
                        </a:rPr>
                        <a:t>22</a:t>
                      </a:r>
                    </a:p>
                  </a:txBody>
                  <a:tcPr marL="0" marR="0" marT="0" marB="0" anchor="ctr">
                    <a:lnL w="3175" cap="flat" cmpd="sng" algn="ctr">
                      <a:solidFill>
                        <a:srgbClr val="0F0066"/>
                      </a:solidFill>
                      <a:prstDash val="solid"/>
                      <a:round/>
                      <a:headEnd type="none" w="med" len="med"/>
                      <a:tailEnd type="none" w="med" len="med"/>
                    </a:lnL>
                    <a:lnR w="3175" cap="flat" cmpd="sng" algn="ctr">
                      <a:solidFill>
                        <a:srgbClr val="0F0066"/>
                      </a:solidFill>
                      <a:prstDash val="solid"/>
                      <a:round/>
                      <a:headEnd type="none" w="med" len="med"/>
                      <a:tailEnd type="none" w="med" len="med"/>
                    </a:lnR>
                    <a:lnT w="3175" cap="flat" cmpd="sng" algn="ctr">
                      <a:solidFill>
                        <a:srgbClr val="0F0066"/>
                      </a:solidFill>
                      <a:prstDash val="solid"/>
                      <a:round/>
                      <a:headEnd type="none" w="med" len="med"/>
                      <a:tailEnd type="none" w="med" len="med"/>
                    </a:lnT>
                    <a:lnB w="3175" cap="flat" cmpd="sng" algn="ctr">
                      <a:solidFill>
                        <a:srgbClr val="0F0066"/>
                      </a:solidFill>
                      <a:prstDash val="solid"/>
                      <a:round/>
                      <a:headEnd type="none" w="med" len="med"/>
                      <a:tailEnd type="none" w="med" len="med"/>
                    </a:lnB>
                  </a:tcPr>
                </a:tc>
                <a:tc>
                  <a:txBody>
                    <a:bodyPr/>
                    <a:lstStyle/>
                    <a:p>
                      <a:pPr algn="ctr" fontAlgn="t"/>
                      <a:r>
                        <a:rPr lang="en-US" sz="800" b="0" i="0" u="none" strike="noStrike" dirty="0">
                          <a:solidFill>
                            <a:schemeClr val="bg1"/>
                          </a:solidFill>
                          <a:effectLst/>
                          <a:latin typeface="+mn-lt"/>
                        </a:rPr>
                        <a:t>USA</a:t>
                      </a:r>
                    </a:p>
                  </a:txBody>
                  <a:tcPr marL="0" marR="0" marT="0" marB="0" anchor="ctr">
                    <a:lnL w="3175" cap="flat" cmpd="sng" algn="ctr">
                      <a:solidFill>
                        <a:srgbClr val="0F0066"/>
                      </a:solidFill>
                      <a:prstDash val="solid"/>
                      <a:round/>
                      <a:headEnd type="none" w="med" len="med"/>
                      <a:tailEnd type="none" w="med" len="med"/>
                    </a:lnL>
                    <a:lnR w="3175" cap="flat" cmpd="sng" algn="ctr">
                      <a:solidFill>
                        <a:srgbClr val="0F0066"/>
                      </a:solidFill>
                      <a:prstDash val="solid"/>
                      <a:round/>
                      <a:headEnd type="none" w="med" len="med"/>
                      <a:tailEnd type="none" w="med" len="med"/>
                    </a:lnR>
                    <a:lnT w="3175" cap="flat" cmpd="sng" algn="ctr">
                      <a:solidFill>
                        <a:srgbClr val="0F0066"/>
                      </a:solidFill>
                      <a:prstDash val="solid"/>
                      <a:round/>
                      <a:headEnd type="none" w="med" len="med"/>
                      <a:tailEnd type="none" w="med" len="med"/>
                    </a:lnT>
                    <a:lnB w="3175" cap="flat" cmpd="sng" algn="ctr">
                      <a:solidFill>
                        <a:srgbClr val="0F0066"/>
                      </a:solidFill>
                      <a:prstDash val="solid"/>
                      <a:round/>
                      <a:headEnd type="none" w="med" len="med"/>
                      <a:tailEnd type="none" w="med" len="med"/>
                    </a:lnB>
                  </a:tcPr>
                </a:tc>
                <a:tc>
                  <a:txBody>
                    <a:bodyPr/>
                    <a:lstStyle/>
                    <a:p>
                      <a:pPr algn="ctr" fontAlgn="t"/>
                      <a:r>
                        <a:rPr lang="en-US" sz="800" b="0" i="0" u="none" strike="noStrike" dirty="0">
                          <a:solidFill>
                            <a:schemeClr val="bg1"/>
                          </a:solidFill>
                          <a:effectLst/>
                          <a:latin typeface="+mn-lt"/>
                        </a:rPr>
                        <a:t>10</a:t>
                      </a:r>
                    </a:p>
                  </a:txBody>
                  <a:tcPr marL="0" marR="0" marT="0" marB="0" anchor="ctr">
                    <a:lnL w="3175" cap="flat" cmpd="sng" algn="ctr">
                      <a:solidFill>
                        <a:srgbClr val="0F0066"/>
                      </a:solidFill>
                      <a:prstDash val="solid"/>
                      <a:round/>
                      <a:headEnd type="none" w="med" len="med"/>
                      <a:tailEnd type="none" w="med" len="med"/>
                    </a:lnL>
                    <a:lnR w="3175" cap="flat" cmpd="sng" algn="ctr">
                      <a:solidFill>
                        <a:srgbClr val="0F0066"/>
                      </a:solidFill>
                      <a:prstDash val="solid"/>
                      <a:round/>
                      <a:headEnd type="none" w="med" len="med"/>
                      <a:tailEnd type="none" w="med" len="med"/>
                    </a:lnR>
                    <a:lnT w="3175" cap="flat" cmpd="sng" algn="ctr">
                      <a:solidFill>
                        <a:srgbClr val="0F0066"/>
                      </a:solidFill>
                      <a:prstDash val="solid"/>
                      <a:round/>
                      <a:headEnd type="none" w="med" len="med"/>
                      <a:tailEnd type="none" w="med" len="med"/>
                    </a:lnT>
                    <a:lnB w="3175" cap="flat" cmpd="sng" algn="ctr">
                      <a:solidFill>
                        <a:srgbClr val="0F0066"/>
                      </a:solidFill>
                      <a:prstDash val="solid"/>
                      <a:round/>
                      <a:headEnd type="none" w="med" len="med"/>
                      <a:tailEnd type="none" w="med" len="med"/>
                    </a:lnB>
                  </a:tcPr>
                </a:tc>
                <a:tc>
                  <a:txBody>
                    <a:bodyPr/>
                    <a:lstStyle/>
                    <a:p>
                      <a:pPr algn="ctr" fontAlgn="t"/>
                      <a:r>
                        <a:rPr lang="en-US" sz="800" b="0" i="0" u="none" strike="noStrike" dirty="0">
                          <a:solidFill>
                            <a:schemeClr val="bg1"/>
                          </a:solidFill>
                          <a:effectLst/>
                          <a:latin typeface="+mn-lt"/>
                        </a:rPr>
                        <a:t>30</a:t>
                      </a:r>
                    </a:p>
                  </a:txBody>
                  <a:tcPr marL="0" marR="0" marT="0" marB="0" anchor="ctr">
                    <a:lnL w="3175" cap="flat" cmpd="sng" algn="ctr">
                      <a:solidFill>
                        <a:srgbClr val="0F0066"/>
                      </a:solidFill>
                      <a:prstDash val="solid"/>
                      <a:round/>
                      <a:headEnd type="none" w="med" len="med"/>
                      <a:tailEnd type="none" w="med" len="med"/>
                    </a:lnL>
                    <a:lnR w="3175" cap="flat" cmpd="sng" algn="ctr">
                      <a:solidFill>
                        <a:srgbClr val="0F0066"/>
                      </a:solidFill>
                      <a:prstDash val="solid"/>
                      <a:round/>
                      <a:headEnd type="none" w="med" len="med"/>
                      <a:tailEnd type="none" w="med" len="med"/>
                    </a:lnR>
                    <a:lnT w="3175" cap="flat" cmpd="sng" algn="ctr">
                      <a:solidFill>
                        <a:srgbClr val="0F0066"/>
                      </a:solidFill>
                      <a:prstDash val="solid"/>
                      <a:round/>
                      <a:headEnd type="none" w="med" len="med"/>
                      <a:tailEnd type="none" w="med" len="med"/>
                    </a:lnT>
                    <a:lnB w="3175" cap="flat" cmpd="sng" algn="ctr">
                      <a:solidFill>
                        <a:srgbClr val="0F0066"/>
                      </a:solidFill>
                      <a:prstDash val="solid"/>
                      <a:round/>
                      <a:headEnd type="none" w="med" len="med"/>
                      <a:tailEnd type="none" w="med" len="med"/>
                    </a:lnB>
                  </a:tcPr>
                </a:tc>
                <a:tc>
                  <a:txBody>
                    <a:bodyPr/>
                    <a:lstStyle/>
                    <a:p>
                      <a:pPr algn="ctr" rtl="0" fontAlgn="ctr"/>
                      <a:r>
                        <a:rPr lang="en-US" sz="800" b="0" i="0" u="none" strike="noStrike" dirty="0">
                          <a:solidFill>
                            <a:schemeClr val="bg1"/>
                          </a:solidFill>
                          <a:effectLst/>
                          <a:latin typeface="+mn-lt"/>
                        </a:rPr>
                        <a:t>3528</a:t>
                      </a:r>
                    </a:p>
                  </a:txBody>
                  <a:tcPr marL="0" marR="0" marT="0" marB="0" anchor="ctr">
                    <a:lnL w="3175" cap="flat" cmpd="sng" algn="ctr">
                      <a:solidFill>
                        <a:srgbClr val="0F0066"/>
                      </a:solidFill>
                      <a:prstDash val="solid"/>
                      <a:round/>
                      <a:headEnd type="none" w="med" len="med"/>
                      <a:tailEnd type="none" w="med" len="med"/>
                    </a:lnL>
                    <a:lnR w="3175" cap="flat" cmpd="sng" algn="ctr">
                      <a:solidFill>
                        <a:srgbClr val="0F0066"/>
                      </a:solidFill>
                      <a:prstDash val="solid"/>
                      <a:round/>
                      <a:headEnd type="none" w="med" len="med"/>
                      <a:tailEnd type="none" w="med" len="med"/>
                    </a:lnR>
                    <a:lnT w="3175" cap="flat" cmpd="sng" algn="ctr">
                      <a:solidFill>
                        <a:srgbClr val="0F0066"/>
                      </a:solidFill>
                      <a:prstDash val="solid"/>
                      <a:round/>
                      <a:headEnd type="none" w="med" len="med"/>
                      <a:tailEnd type="none" w="med" len="med"/>
                    </a:lnT>
                    <a:lnB w="3175" cap="flat" cmpd="sng" algn="ctr">
                      <a:solidFill>
                        <a:srgbClr val="0F0066"/>
                      </a:solidFill>
                      <a:prstDash val="solid"/>
                      <a:round/>
                      <a:headEnd type="none" w="med" len="med"/>
                      <a:tailEnd type="none" w="med" len="med"/>
                    </a:lnB>
                  </a:tcPr>
                </a:tc>
                <a:tc>
                  <a:txBody>
                    <a:bodyPr/>
                    <a:lstStyle/>
                    <a:p>
                      <a:pPr algn="ctr" fontAlgn="t"/>
                      <a:r>
                        <a:rPr lang="en-US" sz="800" b="0" i="0" u="none" strike="noStrike" dirty="0">
                          <a:solidFill>
                            <a:schemeClr val="bg1"/>
                          </a:solidFill>
                          <a:effectLst/>
                          <a:latin typeface="+mn-lt"/>
                        </a:rPr>
                        <a:t>25</a:t>
                      </a:r>
                    </a:p>
                  </a:txBody>
                  <a:tcPr marL="0" marR="0" marT="0" marB="0" anchor="ctr">
                    <a:lnL w="3175" cap="flat" cmpd="sng" algn="ctr">
                      <a:solidFill>
                        <a:srgbClr val="0F0066"/>
                      </a:solidFill>
                      <a:prstDash val="solid"/>
                      <a:round/>
                      <a:headEnd type="none" w="med" len="med"/>
                      <a:tailEnd type="none" w="med" len="med"/>
                    </a:lnL>
                    <a:lnR w="3175" cap="flat" cmpd="sng" algn="ctr">
                      <a:solidFill>
                        <a:srgbClr val="0F0066"/>
                      </a:solidFill>
                      <a:prstDash val="solid"/>
                      <a:round/>
                      <a:headEnd type="none" w="med" len="med"/>
                      <a:tailEnd type="none" w="med" len="med"/>
                    </a:lnR>
                    <a:lnT w="3175" cap="flat" cmpd="sng" algn="ctr">
                      <a:solidFill>
                        <a:srgbClr val="0F0066"/>
                      </a:solidFill>
                      <a:prstDash val="solid"/>
                      <a:round/>
                      <a:headEnd type="none" w="med" len="med"/>
                      <a:tailEnd type="none" w="med" len="med"/>
                    </a:lnT>
                    <a:lnB w="3175" cap="flat" cmpd="sng" algn="ctr">
                      <a:solidFill>
                        <a:srgbClr val="0F0066"/>
                      </a:solidFill>
                      <a:prstDash val="solid"/>
                      <a:round/>
                      <a:headEnd type="none" w="med" len="med"/>
                      <a:tailEnd type="none" w="med" len="med"/>
                    </a:lnB>
                  </a:tcPr>
                </a:tc>
                <a:tc>
                  <a:txBody>
                    <a:bodyPr/>
                    <a:lstStyle/>
                    <a:p>
                      <a:pPr algn="ctr" fontAlgn="t"/>
                      <a:r>
                        <a:rPr lang="en-US" sz="800" b="0" i="0" u="none" strike="noStrike" dirty="0">
                          <a:solidFill>
                            <a:schemeClr val="bg1"/>
                          </a:solidFill>
                          <a:effectLst/>
                          <a:latin typeface="+mn-lt"/>
                        </a:rPr>
                        <a:t>25</a:t>
                      </a:r>
                    </a:p>
                  </a:txBody>
                  <a:tcPr marL="0" marR="0" marT="0" marB="0" anchor="ctr">
                    <a:lnL w="3175" cap="flat" cmpd="sng" algn="ctr">
                      <a:solidFill>
                        <a:srgbClr val="0F0066"/>
                      </a:solidFill>
                      <a:prstDash val="solid"/>
                      <a:round/>
                      <a:headEnd type="none" w="med" len="med"/>
                      <a:tailEnd type="none" w="med" len="med"/>
                    </a:lnL>
                    <a:lnR w="3175" cap="flat" cmpd="sng" algn="ctr">
                      <a:solidFill>
                        <a:srgbClr val="0F0066"/>
                      </a:solidFill>
                      <a:prstDash val="solid"/>
                      <a:round/>
                      <a:headEnd type="none" w="med" len="med"/>
                      <a:tailEnd type="none" w="med" len="med"/>
                    </a:lnR>
                    <a:lnT w="3175" cap="flat" cmpd="sng" algn="ctr">
                      <a:solidFill>
                        <a:srgbClr val="0F0066"/>
                      </a:solidFill>
                      <a:prstDash val="solid"/>
                      <a:round/>
                      <a:headEnd type="none" w="med" len="med"/>
                      <a:tailEnd type="none" w="med" len="med"/>
                    </a:lnT>
                    <a:lnB w="3175" cap="flat" cmpd="sng" algn="ctr">
                      <a:solidFill>
                        <a:srgbClr val="0F0066"/>
                      </a:solidFill>
                      <a:prstDash val="solid"/>
                      <a:round/>
                      <a:headEnd type="none" w="med" len="med"/>
                      <a:tailEnd type="none" w="med" len="med"/>
                    </a:lnB>
                  </a:tcPr>
                </a:tc>
                <a:tc>
                  <a:txBody>
                    <a:bodyPr/>
                    <a:lstStyle/>
                    <a:p>
                      <a:pPr algn="ctr" fontAlgn="t"/>
                      <a:r>
                        <a:rPr lang="en-US" sz="800" b="0" i="0" u="none" strike="noStrike" dirty="0">
                          <a:solidFill>
                            <a:schemeClr val="bg1"/>
                          </a:solidFill>
                          <a:effectLst/>
                          <a:latin typeface="+mn-lt"/>
                        </a:rPr>
                        <a:t>True</a:t>
                      </a:r>
                    </a:p>
                  </a:txBody>
                  <a:tcPr marL="0" marR="0" marT="0" marB="0" anchor="ctr">
                    <a:lnL w="3175" cap="flat" cmpd="sng" algn="ctr">
                      <a:solidFill>
                        <a:srgbClr val="0F0066"/>
                      </a:solidFill>
                      <a:prstDash val="solid"/>
                      <a:round/>
                      <a:headEnd type="none" w="med" len="med"/>
                      <a:tailEnd type="none" w="med" len="med"/>
                    </a:lnL>
                    <a:lnR w="3175" cap="flat" cmpd="sng" algn="ctr">
                      <a:solidFill>
                        <a:srgbClr val="0F0066"/>
                      </a:solidFill>
                      <a:prstDash val="solid"/>
                      <a:round/>
                      <a:headEnd type="none" w="med" len="med"/>
                      <a:tailEnd type="none" w="med" len="med"/>
                    </a:lnR>
                    <a:lnT w="3175" cap="flat" cmpd="sng" algn="ctr">
                      <a:solidFill>
                        <a:srgbClr val="0F0066"/>
                      </a:solidFill>
                      <a:prstDash val="solid"/>
                      <a:round/>
                      <a:headEnd type="none" w="med" len="med"/>
                      <a:tailEnd type="none" w="med" len="med"/>
                    </a:lnT>
                    <a:lnB w="3175" cap="flat" cmpd="sng" algn="ctr">
                      <a:solidFill>
                        <a:srgbClr val="0F0066"/>
                      </a:solidFill>
                      <a:prstDash val="solid"/>
                      <a:round/>
                      <a:headEnd type="none" w="med" len="med"/>
                      <a:tailEnd type="none" w="med" len="med"/>
                    </a:lnB>
                  </a:tcPr>
                </a:tc>
                <a:extLst>
                  <a:ext uri="{0D108BD9-81ED-4DB2-BD59-A6C34878D82A}">
                    <a16:rowId xmlns:a16="http://schemas.microsoft.com/office/drawing/2014/main" val="1930019777"/>
                  </a:ext>
                </a:extLst>
              </a:tr>
              <a:tr h="218360">
                <a:tc>
                  <a:txBody>
                    <a:bodyPr/>
                    <a:lstStyle/>
                    <a:p>
                      <a:pPr algn="ctr" rtl="0" fontAlgn="ctr"/>
                      <a:r>
                        <a:rPr lang="en-US" sz="800" b="0" i="0" u="none" strike="noStrike" dirty="0">
                          <a:solidFill>
                            <a:schemeClr val="bg1"/>
                          </a:solidFill>
                          <a:effectLst/>
                          <a:latin typeface="+mn-lt"/>
                        </a:rPr>
                        <a:t>147</a:t>
                      </a:r>
                    </a:p>
                  </a:txBody>
                  <a:tcPr marL="0" marR="0" marT="0" marB="0" anchor="ctr">
                    <a:lnL w="3175" cap="flat" cmpd="sng" algn="ctr">
                      <a:solidFill>
                        <a:srgbClr val="0F0066"/>
                      </a:solidFill>
                      <a:prstDash val="solid"/>
                      <a:round/>
                      <a:headEnd type="none" w="med" len="med"/>
                      <a:tailEnd type="none" w="med" len="med"/>
                    </a:lnL>
                    <a:lnR w="3175" cap="flat" cmpd="sng" algn="ctr">
                      <a:solidFill>
                        <a:srgbClr val="0F0066"/>
                      </a:solidFill>
                      <a:prstDash val="solid"/>
                      <a:round/>
                      <a:headEnd type="none" w="med" len="med"/>
                      <a:tailEnd type="none" w="med" len="med"/>
                    </a:lnR>
                    <a:lnT w="3175" cap="flat" cmpd="sng" algn="ctr">
                      <a:solidFill>
                        <a:srgbClr val="0F0066"/>
                      </a:solidFill>
                      <a:prstDash val="solid"/>
                      <a:round/>
                      <a:headEnd type="none" w="med" len="med"/>
                      <a:tailEnd type="none" w="med" len="med"/>
                    </a:lnT>
                    <a:lnB w="3175" cap="flat" cmpd="sng" algn="ctr">
                      <a:solidFill>
                        <a:srgbClr val="0F0066"/>
                      </a:solidFill>
                      <a:prstDash val="solid"/>
                      <a:round/>
                      <a:headEnd type="none" w="med" len="med"/>
                      <a:tailEnd type="none" w="med" len="med"/>
                    </a:lnB>
                  </a:tcPr>
                </a:tc>
                <a:tc>
                  <a:txBody>
                    <a:bodyPr/>
                    <a:lstStyle/>
                    <a:p>
                      <a:pPr algn="ctr" fontAlgn="t"/>
                      <a:r>
                        <a:rPr lang="en-US" sz="800" b="0" i="0" u="none" strike="noStrike" dirty="0">
                          <a:solidFill>
                            <a:schemeClr val="bg1"/>
                          </a:solidFill>
                          <a:effectLst/>
                          <a:latin typeface="+mn-lt"/>
                        </a:rPr>
                        <a:t>REMOTE</a:t>
                      </a:r>
                    </a:p>
                  </a:txBody>
                  <a:tcPr marL="0" marR="0" marT="0" marB="0" anchor="ctr">
                    <a:lnL w="3175" cap="flat" cmpd="sng" algn="ctr">
                      <a:solidFill>
                        <a:srgbClr val="0F0066"/>
                      </a:solidFill>
                      <a:prstDash val="solid"/>
                      <a:round/>
                      <a:headEnd type="none" w="med" len="med"/>
                      <a:tailEnd type="none" w="med" len="med"/>
                    </a:lnL>
                    <a:lnR w="3175" cap="flat" cmpd="sng" algn="ctr">
                      <a:solidFill>
                        <a:srgbClr val="0F0066"/>
                      </a:solidFill>
                      <a:prstDash val="solid"/>
                      <a:round/>
                      <a:headEnd type="none" w="med" len="med"/>
                      <a:tailEnd type="none" w="med" len="med"/>
                    </a:lnR>
                    <a:lnT w="3175" cap="flat" cmpd="sng" algn="ctr">
                      <a:solidFill>
                        <a:srgbClr val="0F0066"/>
                      </a:solidFill>
                      <a:prstDash val="solid"/>
                      <a:round/>
                      <a:headEnd type="none" w="med" len="med"/>
                      <a:tailEnd type="none" w="med" len="med"/>
                    </a:lnT>
                    <a:lnB w="3175" cap="flat" cmpd="sng" algn="ctr">
                      <a:solidFill>
                        <a:srgbClr val="0F0066"/>
                      </a:solidFill>
                      <a:prstDash val="solid"/>
                      <a:round/>
                      <a:headEnd type="none" w="med" len="med"/>
                      <a:tailEnd type="none" w="med" len="med"/>
                    </a:lnB>
                  </a:tcPr>
                </a:tc>
                <a:tc>
                  <a:txBody>
                    <a:bodyPr/>
                    <a:lstStyle/>
                    <a:p>
                      <a:pPr algn="ctr" rtl="0" fontAlgn="ctr"/>
                      <a:r>
                        <a:rPr lang="en-US" sz="800" b="0" i="0" u="none" strike="noStrike" dirty="0">
                          <a:solidFill>
                            <a:schemeClr val="bg1"/>
                          </a:solidFill>
                          <a:effectLst/>
                          <a:latin typeface="+mn-lt"/>
                        </a:rPr>
                        <a:t>11.25</a:t>
                      </a:r>
                    </a:p>
                  </a:txBody>
                  <a:tcPr marL="0" marR="0" marT="0" marB="0" anchor="ctr">
                    <a:lnL w="3175" cap="flat" cmpd="sng" algn="ctr">
                      <a:solidFill>
                        <a:srgbClr val="0F0066"/>
                      </a:solidFill>
                      <a:prstDash val="solid"/>
                      <a:round/>
                      <a:headEnd type="none" w="med" len="med"/>
                      <a:tailEnd type="none" w="med" len="med"/>
                    </a:lnL>
                    <a:lnR w="3175" cap="flat" cmpd="sng" algn="ctr">
                      <a:solidFill>
                        <a:srgbClr val="0F0066"/>
                      </a:solidFill>
                      <a:prstDash val="solid"/>
                      <a:round/>
                      <a:headEnd type="none" w="med" len="med"/>
                      <a:tailEnd type="none" w="med" len="med"/>
                    </a:lnR>
                    <a:lnT w="3175" cap="flat" cmpd="sng" algn="ctr">
                      <a:solidFill>
                        <a:srgbClr val="0F0066"/>
                      </a:solidFill>
                      <a:prstDash val="solid"/>
                      <a:round/>
                      <a:headEnd type="none" w="med" len="med"/>
                      <a:tailEnd type="none" w="med" len="med"/>
                    </a:lnT>
                    <a:lnB w="3175" cap="flat" cmpd="sng" algn="ctr">
                      <a:solidFill>
                        <a:srgbClr val="0F0066"/>
                      </a:solidFill>
                      <a:prstDash val="solid"/>
                      <a:round/>
                      <a:headEnd type="none" w="med" len="med"/>
                      <a:tailEnd type="none" w="med" len="med"/>
                    </a:lnB>
                  </a:tcPr>
                </a:tc>
                <a:tc>
                  <a:txBody>
                    <a:bodyPr/>
                    <a:lstStyle/>
                    <a:p>
                      <a:pPr algn="ctr" fontAlgn="t"/>
                      <a:r>
                        <a:rPr lang="en-US" sz="800" b="0" i="0" u="none" strike="noStrike" dirty="0">
                          <a:solidFill>
                            <a:schemeClr val="bg1"/>
                          </a:solidFill>
                          <a:effectLst/>
                          <a:latin typeface="+mn-lt"/>
                        </a:rPr>
                        <a:t>Big</a:t>
                      </a:r>
                    </a:p>
                  </a:txBody>
                  <a:tcPr marL="0" marR="0" marT="0" marB="0" anchor="ctr">
                    <a:lnL w="3175" cap="flat" cmpd="sng" algn="ctr">
                      <a:solidFill>
                        <a:srgbClr val="0F0066"/>
                      </a:solidFill>
                      <a:prstDash val="solid"/>
                      <a:round/>
                      <a:headEnd type="none" w="med" len="med"/>
                      <a:tailEnd type="none" w="med" len="med"/>
                    </a:lnL>
                    <a:lnR w="3175" cap="flat" cmpd="sng" algn="ctr">
                      <a:solidFill>
                        <a:srgbClr val="0F0066"/>
                      </a:solidFill>
                      <a:prstDash val="solid"/>
                      <a:round/>
                      <a:headEnd type="none" w="med" len="med"/>
                      <a:tailEnd type="none" w="med" len="med"/>
                    </a:lnR>
                    <a:lnT w="3175" cap="flat" cmpd="sng" algn="ctr">
                      <a:solidFill>
                        <a:srgbClr val="0F0066"/>
                      </a:solidFill>
                      <a:prstDash val="solid"/>
                      <a:round/>
                      <a:headEnd type="none" w="med" len="med"/>
                      <a:tailEnd type="none" w="med" len="med"/>
                    </a:lnT>
                    <a:lnB w="3175" cap="flat" cmpd="sng" algn="ctr">
                      <a:solidFill>
                        <a:srgbClr val="0F0066"/>
                      </a:solidFill>
                      <a:prstDash val="solid"/>
                      <a:round/>
                      <a:headEnd type="none" w="med" len="med"/>
                      <a:tailEnd type="none" w="med" len="med"/>
                    </a:lnB>
                  </a:tcPr>
                </a:tc>
                <a:tc>
                  <a:txBody>
                    <a:bodyPr/>
                    <a:lstStyle/>
                    <a:p>
                      <a:pPr algn="ctr" rtl="0" fontAlgn="ctr"/>
                      <a:r>
                        <a:rPr lang="en-US" sz="800" b="0" i="0" u="none" strike="noStrike" dirty="0">
                          <a:solidFill>
                            <a:schemeClr val="bg1"/>
                          </a:solidFill>
                          <a:effectLst/>
                          <a:latin typeface="+mn-lt"/>
                        </a:rPr>
                        <a:t>5</a:t>
                      </a:r>
                    </a:p>
                  </a:txBody>
                  <a:tcPr marL="0" marR="0" marT="0" marB="0" anchor="ctr">
                    <a:lnL w="3175" cap="flat" cmpd="sng" algn="ctr">
                      <a:solidFill>
                        <a:srgbClr val="0F0066"/>
                      </a:solidFill>
                      <a:prstDash val="solid"/>
                      <a:round/>
                      <a:headEnd type="none" w="med" len="med"/>
                      <a:tailEnd type="none" w="med" len="med"/>
                    </a:lnL>
                    <a:lnR w="3175" cap="flat" cmpd="sng" algn="ctr">
                      <a:solidFill>
                        <a:srgbClr val="0F0066"/>
                      </a:solidFill>
                      <a:prstDash val="solid"/>
                      <a:round/>
                      <a:headEnd type="none" w="med" len="med"/>
                      <a:tailEnd type="none" w="med" len="med"/>
                    </a:lnR>
                    <a:lnT w="3175" cap="flat" cmpd="sng" algn="ctr">
                      <a:solidFill>
                        <a:srgbClr val="0F0066"/>
                      </a:solidFill>
                      <a:prstDash val="solid"/>
                      <a:round/>
                      <a:headEnd type="none" w="med" len="med"/>
                      <a:tailEnd type="none" w="med" len="med"/>
                    </a:lnT>
                    <a:lnB w="3175" cap="flat" cmpd="sng" algn="ctr">
                      <a:solidFill>
                        <a:srgbClr val="0F0066"/>
                      </a:solidFill>
                      <a:prstDash val="solid"/>
                      <a:round/>
                      <a:headEnd type="none" w="med" len="med"/>
                      <a:tailEnd type="none" w="med" len="med"/>
                    </a:lnB>
                  </a:tcPr>
                </a:tc>
                <a:tc>
                  <a:txBody>
                    <a:bodyPr/>
                    <a:lstStyle/>
                    <a:p>
                      <a:pPr algn="ctr" fontAlgn="t"/>
                      <a:r>
                        <a:rPr lang="en-US" sz="800" b="0" i="0" u="none" strike="noStrike" dirty="0">
                          <a:solidFill>
                            <a:schemeClr val="bg1"/>
                          </a:solidFill>
                          <a:effectLst/>
                          <a:latin typeface="+mn-lt"/>
                        </a:rPr>
                        <a:t>30</a:t>
                      </a:r>
                    </a:p>
                  </a:txBody>
                  <a:tcPr marL="0" marR="0" marT="0" marB="0" anchor="ctr">
                    <a:lnL w="3175" cap="flat" cmpd="sng" algn="ctr">
                      <a:solidFill>
                        <a:srgbClr val="0F0066"/>
                      </a:solidFill>
                      <a:prstDash val="solid"/>
                      <a:round/>
                      <a:headEnd type="none" w="med" len="med"/>
                      <a:tailEnd type="none" w="med" len="med"/>
                    </a:lnL>
                    <a:lnR w="3175" cap="flat" cmpd="sng" algn="ctr">
                      <a:solidFill>
                        <a:srgbClr val="0F0066"/>
                      </a:solidFill>
                      <a:prstDash val="solid"/>
                      <a:round/>
                      <a:headEnd type="none" w="med" len="med"/>
                      <a:tailEnd type="none" w="med" len="med"/>
                    </a:lnR>
                    <a:lnT w="3175" cap="flat" cmpd="sng" algn="ctr">
                      <a:solidFill>
                        <a:srgbClr val="0F0066"/>
                      </a:solidFill>
                      <a:prstDash val="solid"/>
                      <a:round/>
                      <a:headEnd type="none" w="med" len="med"/>
                      <a:tailEnd type="none" w="med" len="med"/>
                    </a:lnT>
                    <a:lnB w="3175" cap="flat" cmpd="sng" algn="ctr">
                      <a:solidFill>
                        <a:srgbClr val="0F0066"/>
                      </a:solidFill>
                      <a:prstDash val="solid"/>
                      <a:round/>
                      <a:headEnd type="none" w="med" len="med"/>
                      <a:tailEnd type="none" w="med" len="med"/>
                    </a:lnB>
                  </a:tcPr>
                </a:tc>
                <a:tc>
                  <a:txBody>
                    <a:bodyPr/>
                    <a:lstStyle/>
                    <a:p>
                      <a:pPr algn="ctr" fontAlgn="t"/>
                      <a:r>
                        <a:rPr lang="en-US" sz="800" b="0" i="0" u="none" strike="noStrike" dirty="0">
                          <a:solidFill>
                            <a:schemeClr val="bg1"/>
                          </a:solidFill>
                          <a:effectLst/>
                          <a:latin typeface="+mn-lt"/>
                        </a:rPr>
                        <a:t>1125</a:t>
                      </a:r>
                    </a:p>
                  </a:txBody>
                  <a:tcPr marL="0" marR="0" marT="0" marB="0" anchor="ctr">
                    <a:lnL w="3175" cap="flat" cmpd="sng" algn="ctr">
                      <a:solidFill>
                        <a:srgbClr val="0F0066"/>
                      </a:solidFill>
                      <a:prstDash val="solid"/>
                      <a:round/>
                      <a:headEnd type="none" w="med" len="med"/>
                      <a:tailEnd type="none" w="med" len="med"/>
                    </a:lnL>
                    <a:lnR w="3175" cap="flat" cmpd="sng" algn="ctr">
                      <a:solidFill>
                        <a:srgbClr val="0F0066"/>
                      </a:solidFill>
                      <a:prstDash val="solid"/>
                      <a:round/>
                      <a:headEnd type="none" w="med" len="med"/>
                      <a:tailEnd type="none" w="med" len="med"/>
                    </a:lnR>
                    <a:lnT w="3175" cap="flat" cmpd="sng" algn="ctr">
                      <a:solidFill>
                        <a:srgbClr val="0F0066"/>
                      </a:solidFill>
                      <a:prstDash val="solid"/>
                      <a:round/>
                      <a:headEnd type="none" w="med" len="med"/>
                      <a:tailEnd type="none" w="med" len="med"/>
                    </a:lnT>
                    <a:lnB w="3175" cap="flat" cmpd="sng" algn="ctr">
                      <a:solidFill>
                        <a:srgbClr val="0F0066"/>
                      </a:solidFill>
                      <a:prstDash val="solid"/>
                      <a:round/>
                      <a:headEnd type="none" w="med" len="med"/>
                      <a:tailEnd type="none" w="med" len="med"/>
                    </a:lnB>
                  </a:tcPr>
                </a:tc>
                <a:tc>
                  <a:txBody>
                    <a:bodyPr/>
                    <a:lstStyle/>
                    <a:p>
                      <a:pPr algn="ctr" rtl="0" fontAlgn="ctr"/>
                      <a:r>
                        <a:rPr lang="en-US" sz="800" b="0" i="0" u="none" strike="noStrike" dirty="0">
                          <a:solidFill>
                            <a:schemeClr val="bg1"/>
                          </a:solidFill>
                          <a:effectLst/>
                          <a:latin typeface="+mn-lt"/>
                        </a:rPr>
                        <a:t>IONITY</a:t>
                      </a:r>
                    </a:p>
                  </a:txBody>
                  <a:tcPr marL="0" marR="0" marT="0" marB="0" anchor="ctr">
                    <a:lnL w="3175" cap="flat" cmpd="sng" algn="ctr">
                      <a:solidFill>
                        <a:srgbClr val="0F0066"/>
                      </a:solidFill>
                      <a:prstDash val="solid"/>
                      <a:round/>
                      <a:headEnd type="none" w="med" len="med"/>
                      <a:tailEnd type="none" w="med" len="med"/>
                    </a:lnL>
                    <a:lnR w="3175" cap="flat" cmpd="sng" algn="ctr">
                      <a:solidFill>
                        <a:srgbClr val="0F0066"/>
                      </a:solidFill>
                      <a:prstDash val="solid"/>
                      <a:round/>
                      <a:headEnd type="none" w="med" len="med"/>
                      <a:tailEnd type="none" w="med" len="med"/>
                    </a:lnR>
                    <a:lnT w="3175" cap="flat" cmpd="sng" algn="ctr">
                      <a:solidFill>
                        <a:srgbClr val="0F0066"/>
                      </a:solidFill>
                      <a:prstDash val="solid"/>
                      <a:round/>
                      <a:headEnd type="none" w="med" len="med"/>
                      <a:tailEnd type="none" w="med" len="med"/>
                    </a:lnT>
                    <a:lnB w="3175" cap="flat" cmpd="sng" algn="ctr">
                      <a:solidFill>
                        <a:srgbClr val="0F0066"/>
                      </a:solidFill>
                      <a:prstDash val="solid"/>
                      <a:round/>
                      <a:headEnd type="none" w="med" len="med"/>
                      <a:tailEnd type="none" w="med" len="med"/>
                    </a:lnB>
                  </a:tcPr>
                </a:tc>
                <a:tc>
                  <a:txBody>
                    <a:bodyPr/>
                    <a:lstStyle/>
                    <a:p>
                      <a:pPr algn="ctr" rtl="0" fontAlgn="ctr"/>
                      <a:r>
                        <a:rPr lang="en-US" sz="800" b="0" i="0" u="none" strike="noStrike" dirty="0">
                          <a:solidFill>
                            <a:schemeClr val="bg1"/>
                          </a:solidFill>
                          <a:effectLst/>
                          <a:latin typeface="+mn-lt"/>
                        </a:rPr>
                        <a:t>HUBJECT</a:t>
                      </a:r>
                    </a:p>
                  </a:txBody>
                  <a:tcPr marL="0" marR="0" marT="0" marB="0" anchor="ctr">
                    <a:lnL w="3175" cap="flat" cmpd="sng" algn="ctr">
                      <a:solidFill>
                        <a:srgbClr val="0F0066"/>
                      </a:solidFill>
                      <a:prstDash val="solid"/>
                      <a:round/>
                      <a:headEnd type="none" w="med" len="med"/>
                      <a:tailEnd type="none" w="med" len="med"/>
                    </a:lnL>
                    <a:lnR w="3175" cap="flat" cmpd="sng" algn="ctr">
                      <a:solidFill>
                        <a:srgbClr val="0F0066"/>
                      </a:solidFill>
                      <a:prstDash val="solid"/>
                      <a:round/>
                      <a:headEnd type="none" w="med" len="med"/>
                      <a:tailEnd type="none" w="med" len="med"/>
                    </a:lnR>
                    <a:lnT w="3175" cap="flat" cmpd="sng" algn="ctr">
                      <a:solidFill>
                        <a:srgbClr val="0F0066"/>
                      </a:solidFill>
                      <a:prstDash val="solid"/>
                      <a:round/>
                      <a:headEnd type="none" w="med" len="med"/>
                      <a:tailEnd type="none" w="med" len="med"/>
                    </a:lnT>
                    <a:lnB w="3175" cap="flat" cmpd="sng" algn="ctr">
                      <a:solidFill>
                        <a:srgbClr val="0F0066"/>
                      </a:solidFill>
                      <a:prstDash val="solid"/>
                      <a:round/>
                      <a:headEnd type="none" w="med" len="med"/>
                      <a:tailEnd type="none" w="med" len="med"/>
                    </a:lnB>
                  </a:tcPr>
                </a:tc>
                <a:tc>
                  <a:txBody>
                    <a:bodyPr/>
                    <a:lstStyle/>
                    <a:p>
                      <a:pPr algn="ctr" rtl="0" fontAlgn="ctr"/>
                      <a:r>
                        <a:rPr lang="en-US" sz="800" b="0" i="0" u="none" strike="noStrike" dirty="0">
                          <a:solidFill>
                            <a:schemeClr val="bg1"/>
                          </a:solidFill>
                          <a:effectLst/>
                          <a:latin typeface="+mn-lt"/>
                        </a:rPr>
                        <a:t>350</a:t>
                      </a:r>
                    </a:p>
                  </a:txBody>
                  <a:tcPr marL="0" marR="0" marT="0" marB="0" anchor="ctr">
                    <a:lnL w="3175" cap="flat" cmpd="sng" algn="ctr">
                      <a:solidFill>
                        <a:srgbClr val="0F0066"/>
                      </a:solidFill>
                      <a:prstDash val="solid"/>
                      <a:round/>
                      <a:headEnd type="none" w="med" len="med"/>
                      <a:tailEnd type="none" w="med" len="med"/>
                    </a:lnL>
                    <a:lnR w="3175" cap="flat" cmpd="sng" algn="ctr">
                      <a:solidFill>
                        <a:srgbClr val="0F0066"/>
                      </a:solidFill>
                      <a:prstDash val="solid"/>
                      <a:round/>
                      <a:headEnd type="none" w="med" len="med"/>
                      <a:tailEnd type="none" w="med" len="med"/>
                    </a:lnR>
                    <a:lnT w="3175" cap="flat" cmpd="sng" algn="ctr">
                      <a:solidFill>
                        <a:srgbClr val="0F0066"/>
                      </a:solidFill>
                      <a:prstDash val="solid"/>
                      <a:round/>
                      <a:headEnd type="none" w="med" len="med"/>
                      <a:tailEnd type="none" w="med" len="med"/>
                    </a:lnT>
                    <a:lnB w="3175" cap="flat" cmpd="sng" algn="ctr">
                      <a:solidFill>
                        <a:srgbClr val="0F0066"/>
                      </a:solidFill>
                      <a:prstDash val="solid"/>
                      <a:round/>
                      <a:headEnd type="none" w="med" len="med"/>
                      <a:tailEnd type="none" w="med" len="med"/>
                    </a:lnB>
                  </a:tcPr>
                </a:tc>
                <a:tc>
                  <a:txBody>
                    <a:bodyPr/>
                    <a:lstStyle/>
                    <a:p>
                      <a:pPr algn="ctr" fontAlgn="t"/>
                      <a:r>
                        <a:rPr lang="en-US" sz="800" b="0" i="0" u="none" strike="noStrike" dirty="0">
                          <a:solidFill>
                            <a:schemeClr val="bg1"/>
                          </a:solidFill>
                          <a:effectLst/>
                          <a:latin typeface="+mn-lt"/>
                        </a:rPr>
                        <a:t>DE</a:t>
                      </a:r>
                    </a:p>
                  </a:txBody>
                  <a:tcPr marL="0" marR="0" marT="0" marB="0" anchor="ctr">
                    <a:lnL w="3175" cap="flat" cmpd="sng" algn="ctr">
                      <a:solidFill>
                        <a:srgbClr val="0F0066"/>
                      </a:solidFill>
                      <a:prstDash val="solid"/>
                      <a:round/>
                      <a:headEnd type="none" w="med" len="med"/>
                      <a:tailEnd type="none" w="med" len="med"/>
                    </a:lnL>
                    <a:lnR w="3175" cap="flat" cmpd="sng" algn="ctr">
                      <a:solidFill>
                        <a:srgbClr val="0F0066"/>
                      </a:solidFill>
                      <a:prstDash val="solid"/>
                      <a:round/>
                      <a:headEnd type="none" w="med" len="med"/>
                      <a:tailEnd type="none" w="med" len="med"/>
                    </a:lnR>
                    <a:lnT w="3175" cap="flat" cmpd="sng" algn="ctr">
                      <a:solidFill>
                        <a:srgbClr val="0F0066"/>
                      </a:solidFill>
                      <a:prstDash val="solid"/>
                      <a:round/>
                      <a:headEnd type="none" w="med" len="med"/>
                      <a:tailEnd type="none" w="med" len="med"/>
                    </a:lnT>
                    <a:lnB w="3175" cap="flat" cmpd="sng" algn="ctr">
                      <a:solidFill>
                        <a:srgbClr val="0F0066"/>
                      </a:solidFill>
                      <a:prstDash val="solid"/>
                      <a:round/>
                      <a:headEnd type="none" w="med" len="med"/>
                      <a:tailEnd type="none" w="med" len="med"/>
                    </a:lnB>
                  </a:tcPr>
                </a:tc>
                <a:tc>
                  <a:txBody>
                    <a:bodyPr/>
                    <a:lstStyle/>
                    <a:p>
                      <a:pPr algn="ctr" fontAlgn="t"/>
                      <a:r>
                        <a:rPr lang="en-US" sz="800" b="0" i="0" u="none" strike="noStrike" dirty="0">
                          <a:solidFill>
                            <a:schemeClr val="bg1"/>
                          </a:solidFill>
                          <a:effectLst/>
                          <a:latin typeface="+mn-lt"/>
                        </a:rPr>
                        <a:t>15</a:t>
                      </a:r>
                    </a:p>
                  </a:txBody>
                  <a:tcPr marL="0" marR="0" marT="0" marB="0" anchor="ctr">
                    <a:lnL w="3175" cap="flat" cmpd="sng" algn="ctr">
                      <a:solidFill>
                        <a:srgbClr val="0F0066"/>
                      </a:solidFill>
                      <a:prstDash val="solid"/>
                      <a:round/>
                      <a:headEnd type="none" w="med" len="med"/>
                      <a:tailEnd type="none" w="med" len="med"/>
                    </a:lnL>
                    <a:lnR w="3175" cap="flat" cmpd="sng" algn="ctr">
                      <a:solidFill>
                        <a:srgbClr val="0F0066"/>
                      </a:solidFill>
                      <a:prstDash val="solid"/>
                      <a:round/>
                      <a:headEnd type="none" w="med" len="med"/>
                      <a:tailEnd type="none" w="med" len="med"/>
                    </a:lnR>
                    <a:lnT w="3175" cap="flat" cmpd="sng" algn="ctr">
                      <a:solidFill>
                        <a:srgbClr val="0F0066"/>
                      </a:solidFill>
                      <a:prstDash val="solid"/>
                      <a:round/>
                      <a:headEnd type="none" w="med" len="med"/>
                      <a:tailEnd type="none" w="med" len="med"/>
                    </a:lnT>
                    <a:lnB w="3175" cap="flat" cmpd="sng" algn="ctr">
                      <a:solidFill>
                        <a:srgbClr val="0F0066"/>
                      </a:solidFill>
                      <a:prstDash val="solid"/>
                      <a:round/>
                      <a:headEnd type="none" w="med" len="med"/>
                      <a:tailEnd type="none" w="med" len="med"/>
                    </a:lnB>
                  </a:tcPr>
                </a:tc>
                <a:tc>
                  <a:txBody>
                    <a:bodyPr/>
                    <a:lstStyle/>
                    <a:p>
                      <a:pPr algn="ctr" fontAlgn="t"/>
                      <a:r>
                        <a:rPr lang="en-US" sz="800" b="0" i="0" u="none" strike="noStrike" dirty="0">
                          <a:solidFill>
                            <a:schemeClr val="bg1"/>
                          </a:solidFill>
                          <a:effectLst/>
                          <a:latin typeface="+mn-lt"/>
                        </a:rPr>
                        <a:t>45</a:t>
                      </a:r>
                    </a:p>
                  </a:txBody>
                  <a:tcPr marL="0" marR="0" marT="0" marB="0" anchor="ctr">
                    <a:lnL w="3175" cap="flat" cmpd="sng" algn="ctr">
                      <a:solidFill>
                        <a:srgbClr val="0F0066"/>
                      </a:solidFill>
                      <a:prstDash val="solid"/>
                      <a:round/>
                      <a:headEnd type="none" w="med" len="med"/>
                      <a:tailEnd type="none" w="med" len="med"/>
                    </a:lnL>
                    <a:lnR w="3175" cap="flat" cmpd="sng" algn="ctr">
                      <a:solidFill>
                        <a:srgbClr val="0F0066"/>
                      </a:solidFill>
                      <a:prstDash val="solid"/>
                      <a:round/>
                      <a:headEnd type="none" w="med" len="med"/>
                      <a:tailEnd type="none" w="med" len="med"/>
                    </a:lnR>
                    <a:lnT w="3175" cap="flat" cmpd="sng" algn="ctr">
                      <a:solidFill>
                        <a:srgbClr val="0F0066"/>
                      </a:solidFill>
                      <a:prstDash val="solid"/>
                      <a:round/>
                      <a:headEnd type="none" w="med" len="med"/>
                      <a:tailEnd type="none" w="med" len="med"/>
                    </a:lnT>
                    <a:lnB w="3175" cap="flat" cmpd="sng" algn="ctr">
                      <a:solidFill>
                        <a:srgbClr val="0F0066"/>
                      </a:solidFill>
                      <a:prstDash val="solid"/>
                      <a:round/>
                      <a:headEnd type="none" w="med" len="med"/>
                      <a:tailEnd type="none" w="med" len="med"/>
                    </a:lnB>
                  </a:tcPr>
                </a:tc>
                <a:tc>
                  <a:txBody>
                    <a:bodyPr/>
                    <a:lstStyle/>
                    <a:p>
                      <a:pPr algn="ctr" rtl="0" fontAlgn="ctr"/>
                      <a:r>
                        <a:rPr lang="en-US" sz="800" b="0" i="0" u="none" strike="noStrike" dirty="0">
                          <a:solidFill>
                            <a:schemeClr val="bg1"/>
                          </a:solidFill>
                          <a:effectLst/>
                          <a:latin typeface="+mn-lt"/>
                        </a:rPr>
                        <a:t>7862</a:t>
                      </a:r>
                    </a:p>
                  </a:txBody>
                  <a:tcPr marL="0" marR="0" marT="0" marB="0" anchor="ctr">
                    <a:lnL w="3175" cap="flat" cmpd="sng" algn="ctr">
                      <a:solidFill>
                        <a:srgbClr val="0F0066"/>
                      </a:solidFill>
                      <a:prstDash val="solid"/>
                      <a:round/>
                      <a:headEnd type="none" w="med" len="med"/>
                      <a:tailEnd type="none" w="med" len="med"/>
                    </a:lnL>
                    <a:lnR w="3175" cap="flat" cmpd="sng" algn="ctr">
                      <a:solidFill>
                        <a:srgbClr val="0F0066"/>
                      </a:solidFill>
                      <a:prstDash val="solid"/>
                      <a:round/>
                      <a:headEnd type="none" w="med" len="med"/>
                      <a:tailEnd type="none" w="med" len="med"/>
                    </a:lnR>
                    <a:lnT w="3175" cap="flat" cmpd="sng" algn="ctr">
                      <a:solidFill>
                        <a:srgbClr val="0F0066"/>
                      </a:solidFill>
                      <a:prstDash val="solid"/>
                      <a:round/>
                      <a:headEnd type="none" w="med" len="med"/>
                      <a:tailEnd type="none" w="med" len="med"/>
                    </a:lnT>
                    <a:lnB w="3175" cap="flat" cmpd="sng" algn="ctr">
                      <a:solidFill>
                        <a:srgbClr val="0F0066"/>
                      </a:solidFill>
                      <a:prstDash val="solid"/>
                      <a:round/>
                      <a:headEnd type="none" w="med" len="med"/>
                      <a:tailEnd type="none" w="med" len="med"/>
                    </a:lnB>
                  </a:tcPr>
                </a:tc>
                <a:tc>
                  <a:txBody>
                    <a:bodyPr/>
                    <a:lstStyle/>
                    <a:p>
                      <a:pPr algn="ctr" fontAlgn="t"/>
                      <a:r>
                        <a:rPr lang="en-US" sz="800" b="0" i="0" u="none" strike="noStrike" dirty="0">
                          <a:solidFill>
                            <a:schemeClr val="bg1"/>
                          </a:solidFill>
                          <a:effectLst/>
                          <a:latin typeface="+mn-lt"/>
                        </a:rPr>
                        <a:t>42</a:t>
                      </a:r>
                    </a:p>
                  </a:txBody>
                  <a:tcPr marL="0" marR="0" marT="0" marB="0" anchor="ctr">
                    <a:lnL w="3175" cap="flat" cmpd="sng" algn="ctr">
                      <a:solidFill>
                        <a:srgbClr val="0F0066"/>
                      </a:solidFill>
                      <a:prstDash val="solid"/>
                      <a:round/>
                      <a:headEnd type="none" w="med" len="med"/>
                      <a:tailEnd type="none" w="med" len="med"/>
                    </a:lnL>
                    <a:lnR w="3175" cap="flat" cmpd="sng" algn="ctr">
                      <a:solidFill>
                        <a:srgbClr val="0F0066"/>
                      </a:solidFill>
                      <a:prstDash val="solid"/>
                      <a:round/>
                      <a:headEnd type="none" w="med" len="med"/>
                      <a:tailEnd type="none" w="med" len="med"/>
                    </a:lnR>
                    <a:lnT w="3175" cap="flat" cmpd="sng" algn="ctr">
                      <a:solidFill>
                        <a:srgbClr val="0F0066"/>
                      </a:solidFill>
                      <a:prstDash val="solid"/>
                      <a:round/>
                      <a:headEnd type="none" w="med" len="med"/>
                      <a:tailEnd type="none" w="med" len="med"/>
                    </a:lnT>
                    <a:lnB w="3175" cap="flat" cmpd="sng" algn="ctr">
                      <a:solidFill>
                        <a:srgbClr val="0F0066"/>
                      </a:solidFill>
                      <a:prstDash val="solid"/>
                      <a:round/>
                      <a:headEnd type="none" w="med" len="med"/>
                      <a:tailEnd type="none" w="med" len="med"/>
                    </a:lnB>
                  </a:tcPr>
                </a:tc>
                <a:tc>
                  <a:txBody>
                    <a:bodyPr/>
                    <a:lstStyle/>
                    <a:p>
                      <a:pPr algn="ctr" rtl="0" fontAlgn="ctr"/>
                      <a:r>
                        <a:rPr lang="en-US" sz="800" b="0" i="0" u="none" strike="noStrike" dirty="0">
                          <a:solidFill>
                            <a:schemeClr val="bg1"/>
                          </a:solidFill>
                          <a:effectLst/>
                          <a:latin typeface="+mn-lt"/>
                        </a:rPr>
                        <a:t>19</a:t>
                      </a:r>
                    </a:p>
                  </a:txBody>
                  <a:tcPr marL="0" marR="0" marT="0" marB="0" anchor="ctr">
                    <a:lnL w="3175" cap="flat" cmpd="sng" algn="ctr">
                      <a:solidFill>
                        <a:srgbClr val="0F0066"/>
                      </a:solidFill>
                      <a:prstDash val="solid"/>
                      <a:round/>
                      <a:headEnd type="none" w="med" len="med"/>
                      <a:tailEnd type="none" w="med" len="med"/>
                    </a:lnL>
                    <a:lnR w="3175" cap="flat" cmpd="sng" algn="ctr">
                      <a:solidFill>
                        <a:srgbClr val="0F0066"/>
                      </a:solidFill>
                      <a:prstDash val="solid"/>
                      <a:round/>
                      <a:headEnd type="none" w="med" len="med"/>
                      <a:tailEnd type="none" w="med" len="med"/>
                    </a:lnR>
                    <a:lnT w="3175" cap="flat" cmpd="sng" algn="ctr">
                      <a:solidFill>
                        <a:srgbClr val="0F0066"/>
                      </a:solidFill>
                      <a:prstDash val="solid"/>
                      <a:round/>
                      <a:headEnd type="none" w="med" len="med"/>
                      <a:tailEnd type="none" w="med" len="med"/>
                    </a:lnT>
                    <a:lnB w="3175" cap="flat" cmpd="sng" algn="ctr">
                      <a:solidFill>
                        <a:srgbClr val="0F0066"/>
                      </a:solidFill>
                      <a:prstDash val="solid"/>
                      <a:round/>
                      <a:headEnd type="none" w="med" len="med"/>
                      <a:tailEnd type="none" w="med" len="med"/>
                    </a:lnB>
                  </a:tcPr>
                </a:tc>
                <a:tc>
                  <a:txBody>
                    <a:bodyPr/>
                    <a:lstStyle/>
                    <a:p>
                      <a:pPr algn="ctr" fontAlgn="t"/>
                      <a:r>
                        <a:rPr lang="en-US" sz="800" b="0" u="none" strike="noStrike" dirty="0">
                          <a:solidFill>
                            <a:schemeClr val="bg1"/>
                          </a:solidFill>
                          <a:effectLst/>
                        </a:rPr>
                        <a:t>True</a:t>
                      </a:r>
                    </a:p>
                  </a:txBody>
                  <a:tcPr marL="0" marR="0" marT="0" marB="0" anchor="ctr">
                    <a:lnL w="3175" cap="flat" cmpd="sng" algn="ctr">
                      <a:solidFill>
                        <a:srgbClr val="0F0066"/>
                      </a:solidFill>
                      <a:prstDash val="solid"/>
                      <a:round/>
                      <a:headEnd type="none" w="med" len="med"/>
                      <a:tailEnd type="none" w="med" len="med"/>
                    </a:lnL>
                    <a:lnR w="3175" cap="flat" cmpd="sng" algn="ctr">
                      <a:solidFill>
                        <a:srgbClr val="0F0066"/>
                      </a:solidFill>
                      <a:prstDash val="solid"/>
                      <a:round/>
                      <a:headEnd type="none" w="med" len="med"/>
                      <a:tailEnd type="none" w="med" len="med"/>
                    </a:lnR>
                    <a:lnT w="3175" cap="flat" cmpd="sng" algn="ctr">
                      <a:solidFill>
                        <a:srgbClr val="0F0066"/>
                      </a:solidFill>
                      <a:prstDash val="solid"/>
                      <a:round/>
                      <a:headEnd type="none" w="med" len="med"/>
                      <a:tailEnd type="none" w="med" len="med"/>
                    </a:lnT>
                    <a:lnB w="3175" cap="flat" cmpd="sng" algn="ctr">
                      <a:solidFill>
                        <a:srgbClr val="0F0066"/>
                      </a:solidFill>
                      <a:prstDash val="solid"/>
                      <a:round/>
                      <a:headEnd type="none" w="med" len="med"/>
                      <a:tailEnd type="none" w="med" len="med"/>
                    </a:lnB>
                  </a:tcPr>
                </a:tc>
                <a:extLst>
                  <a:ext uri="{0D108BD9-81ED-4DB2-BD59-A6C34878D82A}">
                    <a16:rowId xmlns:a16="http://schemas.microsoft.com/office/drawing/2014/main" val="2018134600"/>
                  </a:ext>
                </a:extLst>
              </a:tr>
              <a:tr h="218360">
                <a:tc>
                  <a:txBody>
                    <a:bodyPr/>
                    <a:lstStyle/>
                    <a:p>
                      <a:pPr algn="ctr" rtl="0" fontAlgn="ctr"/>
                      <a:r>
                        <a:rPr lang="en-US" sz="800" b="0" i="0" u="none" strike="noStrike" dirty="0">
                          <a:solidFill>
                            <a:schemeClr val="bg1"/>
                          </a:solidFill>
                          <a:effectLst/>
                          <a:latin typeface="+mn-lt"/>
                        </a:rPr>
                        <a:t>45</a:t>
                      </a:r>
                    </a:p>
                  </a:txBody>
                  <a:tcPr marL="0" marR="0" marT="0" marB="0" anchor="ctr">
                    <a:lnL w="3175" cap="flat" cmpd="sng" algn="ctr">
                      <a:solidFill>
                        <a:srgbClr val="0F0066"/>
                      </a:solidFill>
                      <a:prstDash val="solid"/>
                      <a:round/>
                      <a:headEnd type="none" w="med" len="med"/>
                      <a:tailEnd type="none" w="med" len="med"/>
                    </a:lnL>
                    <a:lnR w="3175" cap="flat" cmpd="sng" algn="ctr">
                      <a:solidFill>
                        <a:srgbClr val="0F0066"/>
                      </a:solidFill>
                      <a:prstDash val="solid"/>
                      <a:round/>
                      <a:headEnd type="none" w="med" len="med"/>
                      <a:tailEnd type="none" w="med" len="med"/>
                    </a:lnR>
                    <a:lnT w="3175" cap="flat" cmpd="sng" algn="ctr">
                      <a:solidFill>
                        <a:srgbClr val="0F0066"/>
                      </a:solidFill>
                      <a:prstDash val="solid"/>
                      <a:round/>
                      <a:headEnd type="none" w="med" len="med"/>
                      <a:tailEnd type="none" w="med" len="med"/>
                    </a:lnT>
                    <a:lnB w="3175" cap="flat" cmpd="sng" algn="ctr">
                      <a:solidFill>
                        <a:srgbClr val="0F0066"/>
                      </a:solidFill>
                      <a:prstDash val="solid"/>
                      <a:round/>
                      <a:headEnd type="none" w="med" len="med"/>
                      <a:tailEnd type="none" w="med" len="med"/>
                    </a:lnB>
                  </a:tcPr>
                </a:tc>
                <a:tc>
                  <a:txBody>
                    <a:bodyPr/>
                    <a:lstStyle/>
                    <a:p>
                      <a:pPr algn="ctr" rtl="0" fontAlgn="ctr"/>
                      <a:r>
                        <a:rPr lang="en-US" sz="800" b="0" i="0" u="none" strike="noStrike" dirty="0">
                          <a:solidFill>
                            <a:schemeClr val="bg1"/>
                          </a:solidFill>
                          <a:effectLst/>
                          <a:latin typeface="+mn-lt"/>
                        </a:rPr>
                        <a:t>REMOTE</a:t>
                      </a:r>
                    </a:p>
                  </a:txBody>
                  <a:tcPr marL="0" marR="0" marT="0" marB="0" anchor="ctr">
                    <a:lnL w="3175" cap="flat" cmpd="sng" algn="ctr">
                      <a:solidFill>
                        <a:srgbClr val="0F0066"/>
                      </a:solidFill>
                      <a:prstDash val="solid"/>
                      <a:round/>
                      <a:headEnd type="none" w="med" len="med"/>
                      <a:tailEnd type="none" w="med" len="med"/>
                    </a:lnL>
                    <a:lnR w="3175" cap="flat" cmpd="sng" algn="ctr">
                      <a:solidFill>
                        <a:srgbClr val="0F0066"/>
                      </a:solidFill>
                      <a:prstDash val="solid"/>
                      <a:round/>
                      <a:headEnd type="none" w="med" len="med"/>
                      <a:tailEnd type="none" w="med" len="med"/>
                    </a:lnR>
                    <a:lnT w="3175" cap="flat" cmpd="sng" algn="ctr">
                      <a:solidFill>
                        <a:srgbClr val="0F0066"/>
                      </a:solidFill>
                      <a:prstDash val="solid"/>
                      <a:round/>
                      <a:headEnd type="none" w="med" len="med"/>
                      <a:tailEnd type="none" w="med" len="med"/>
                    </a:lnT>
                    <a:lnB w="3175" cap="flat" cmpd="sng" algn="ctr">
                      <a:solidFill>
                        <a:srgbClr val="0F0066"/>
                      </a:solidFill>
                      <a:prstDash val="solid"/>
                      <a:round/>
                      <a:headEnd type="none" w="med" len="med"/>
                      <a:tailEnd type="none" w="med" len="med"/>
                    </a:lnB>
                  </a:tcPr>
                </a:tc>
                <a:tc>
                  <a:txBody>
                    <a:bodyPr/>
                    <a:lstStyle/>
                    <a:p>
                      <a:pPr algn="ctr" rtl="0" fontAlgn="ctr"/>
                      <a:r>
                        <a:rPr lang="en-US" sz="800" b="0" i="0" u="none" strike="noStrike" dirty="0">
                          <a:solidFill>
                            <a:schemeClr val="bg1"/>
                          </a:solidFill>
                          <a:effectLst/>
                          <a:latin typeface="+mn-lt"/>
                        </a:rPr>
                        <a:t>5.28</a:t>
                      </a:r>
                    </a:p>
                  </a:txBody>
                  <a:tcPr marL="0" marR="0" marT="0" marB="0" anchor="ctr">
                    <a:lnL w="3175" cap="flat" cmpd="sng" algn="ctr">
                      <a:solidFill>
                        <a:srgbClr val="0F0066"/>
                      </a:solidFill>
                      <a:prstDash val="solid"/>
                      <a:round/>
                      <a:headEnd type="none" w="med" len="med"/>
                      <a:tailEnd type="none" w="med" len="med"/>
                    </a:lnL>
                    <a:lnR w="3175" cap="flat" cmpd="sng" algn="ctr">
                      <a:solidFill>
                        <a:srgbClr val="0F0066"/>
                      </a:solidFill>
                      <a:prstDash val="solid"/>
                      <a:round/>
                      <a:headEnd type="none" w="med" len="med"/>
                      <a:tailEnd type="none" w="med" len="med"/>
                    </a:lnR>
                    <a:lnT w="3175" cap="flat" cmpd="sng" algn="ctr">
                      <a:solidFill>
                        <a:srgbClr val="0F0066"/>
                      </a:solidFill>
                      <a:prstDash val="solid"/>
                      <a:round/>
                      <a:headEnd type="none" w="med" len="med"/>
                      <a:tailEnd type="none" w="med" len="med"/>
                    </a:lnT>
                    <a:lnB w="3175" cap="flat" cmpd="sng" algn="ctr">
                      <a:solidFill>
                        <a:srgbClr val="0F0066"/>
                      </a:solidFill>
                      <a:prstDash val="solid"/>
                      <a:round/>
                      <a:headEnd type="none" w="med" len="med"/>
                      <a:tailEnd type="none" w="med" len="med"/>
                    </a:lnB>
                  </a:tcPr>
                </a:tc>
                <a:tc>
                  <a:txBody>
                    <a:bodyPr/>
                    <a:lstStyle/>
                    <a:p>
                      <a:pPr algn="ctr" fontAlgn="t"/>
                      <a:r>
                        <a:rPr lang="en-US" sz="800" b="0" i="0" u="none" strike="noStrike" dirty="0">
                          <a:solidFill>
                            <a:schemeClr val="bg1"/>
                          </a:solidFill>
                          <a:effectLst/>
                          <a:latin typeface="+mn-lt"/>
                        </a:rPr>
                        <a:t>Small</a:t>
                      </a:r>
                    </a:p>
                  </a:txBody>
                  <a:tcPr marL="0" marR="0" marT="0" marB="0" anchor="ctr">
                    <a:lnL w="3175" cap="flat" cmpd="sng" algn="ctr">
                      <a:solidFill>
                        <a:srgbClr val="0F0066"/>
                      </a:solidFill>
                      <a:prstDash val="solid"/>
                      <a:round/>
                      <a:headEnd type="none" w="med" len="med"/>
                      <a:tailEnd type="none" w="med" len="med"/>
                    </a:lnL>
                    <a:lnR w="3175" cap="flat" cmpd="sng" algn="ctr">
                      <a:solidFill>
                        <a:srgbClr val="0F0066"/>
                      </a:solidFill>
                      <a:prstDash val="solid"/>
                      <a:round/>
                      <a:headEnd type="none" w="med" len="med"/>
                      <a:tailEnd type="none" w="med" len="med"/>
                    </a:lnR>
                    <a:lnT w="3175" cap="flat" cmpd="sng" algn="ctr">
                      <a:solidFill>
                        <a:srgbClr val="0F0066"/>
                      </a:solidFill>
                      <a:prstDash val="solid"/>
                      <a:round/>
                      <a:headEnd type="none" w="med" len="med"/>
                      <a:tailEnd type="none" w="med" len="med"/>
                    </a:lnT>
                    <a:lnB w="3175" cap="flat" cmpd="sng" algn="ctr">
                      <a:solidFill>
                        <a:srgbClr val="0F0066"/>
                      </a:solidFill>
                      <a:prstDash val="solid"/>
                      <a:round/>
                      <a:headEnd type="none" w="med" len="med"/>
                      <a:tailEnd type="none" w="med" len="med"/>
                    </a:lnB>
                  </a:tcPr>
                </a:tc>
                <a:tc>
                  <a:txBody>
                    <a:bodyPr/>
                    <a:lstStyle/>
                    <a:p>
                      <a:pPr algn="ctr" fontAlgn="t"/>
                      <a:r>
                        <a:rPr lang="en-US" sz="800" b="0" i="0" u="none" strike="noStrike" dirty="0">
                          <a:solidFill>
                            <a:schemeClr val="bg1"/>
                          </a:solidFill>
                          <a:effectLst/>
                          <a:latin typeface="+mn-lt"/>
                        </a:rPr>
                        <a:t>80</a:t>
                      </a:r>
                    </a:p>
                  </a:txBody>
                  <a:tcPr marL="0" marR="0" marT="0" marB="0" anchor="ctr">
                    <a:lnL w="3175" cap="flat" cmpd="sng" algn="ctr">
                      <a:solidFill>
                        <a:srgbClr val="0F0066"/>
                      </a:solidFill>
                      <a:prstDash val="solid"/>
                      <a:round/>
                      <a:headEnd type="none" w="med" len="med"/>
                      <a:tailEnd type="none" w="med" len="med"/>
                    </a:lnL>
                    <a:lnR w="3175" cap="flat" cmpd="sng" algn="ctr">
                      <a:solidFill>
                        <a:srgbClr val="0F0066"/>
                      </a:solidFill>
                      <a:prstDash val="solid"/>
                      <a:round/>
                      <a:headEnd type="none" w="med" len="med"/>
                      <a:tailEnd type="none" w="med" len="med"/>
                    </a:lnR>
                    <a:lnT w="3175" cap="flat" cmpd="sng" algn="ctr">
                      <a:solidFill>
                        <a:srgbClr val="0F0066"/>
                      </a:solidFill>
                      <a:prstDash val="solid"/>
                      <a:round/>
                      <a:headEnd type="none" w="med" len="med"/>
                      <a:tailEnd type="none" w="med" len="med"/>
                    </a:lnT>
                    <a:lnB w="3175" cap="flat" cmpd="sng" algn="ctr">
                      <a:solidFill>
                        <a:srgbClr val="0F0066"/>
                      </a:solidFill>
                      <a:prstDash val="solid"/>
                      <a:round/>
                      <a:headEnd type="none" w="med" len="med"/>
                      <a:tailEnd type="none" w="med" len="med"/>
                    </a:lnB>
                  </a:tcPr>
                </a:tc>
                <a:tc>
                  <a:txBody>
                    <a:bodyPr/>
                    <a:lstStyle/>
                    <a:p>
                      <a:pPr algn="ctr" rtl="0" fontAlgn="ctr"/>
                      <a:r>
                        <a:rPr lang="en-US" sz="800" b="0" i="0" u="none" strike="noStrike" dirty="0">
                          <a:solidFill>
                            <a:schemeClr val="bg1"/>
                          </a:solidFill>
                          <a:effectLst/>
                          <a:latin typeface="+mn-lt"/>
                        </a:rPr>
                        <a:t>96</a:t>
                      </a:r>
                    </a:p>
                  </a:txBody>
                  <a:tcPr marL="0" marR="0" marT="0" marB="0" anchor="ctr">
                    <a:lnL w="3175" cap="flat" cmpd="sng" algn="ctr">
                      <a:solidFill>
                        <a:srgbClr val="0F0066"/>
                      </a:solidFill>
                      <a:prstDash val="solid"/>
                      <a:round/>
                      <a:headEnd type="none" w="med" len="med"/>
                      <a:tailEnd type="none" w="med" len="med"/>
                    </a:lnL>
                    <a:lnR w="3175" cap="flat" cmpd="sng" algn="ctr">
                      <a:solidFill>
                        <a:srgbClr val="0F0066"/>
                      </a:solidFill>
                      <a:prstDash val="solid"/>
                      <a:round/>
                      <a:headEnd type="none" w="med" len="med"/>
                      <a:tailEnd type="none" w="med" len="med"/>
                    </a:lnR>
                    <a:lnT w="3175" cap="flat" cmpd="sng" algn="ctr">
                      <a:solidFill>
                        <a:srgbClr val="0F0066"/>
                      </a:solidFill>
                      <a:prstDash val="solid"/>
                      <a:round/>
                      <a:headEnd type="none" w="med" len="med"/>
                      <a:tailEnd type="none" w="med" len="med"/>
                    </a:lnT>
                    <a:lnB w="3175" cap="flat" cmpd="sng" algn="ctr">
                      <a:solidFill>
                        <a:srgbClr val="0F0066"/>
                      </a:solidFill>
                      <a:prstDash val="solid"/>
                      <a:round/>
                      <a:headEnd type="none" w="med" len="med"/>
                      <a:tailEnd type="none" w="med" len="med"/>
                    </a:lnB>
                  </a:tcPr>
                </a:tc>
                <a:tc>
                  <a:txBody>
                    <a:bodyPr/>
                    <a:lstStyle/>
                    <a:p>
                      <a:pPr algn="ctr" fontAlgn="t"/>
                      <a:r>
                        <a:rPr lang="en-US" sz="800" b="0" i="0" u="none" strike="noStrike" dirty="0">
                          <a:solidFill>
                            <a:schemeClr val="bg1"/>
                          </a:solidFill>
                          <a:effectLst/>
                          <a:latin typeface="+mn-lt"/>
                        </a:rPr>
                        <a:t>528</a:t>
                      </a:r>
                    </a:p>
                  </a:txBody>
                  <a:tcPr marL="0" marR="0" marT="0" marB="0" anchor="ctr">
                    <a:lnL w="3175" cap="flat" cmpd="sng" algn="ctr">
                      <a:solidFill>
                        <a:srgbClr val="0F0066"/>
                      </a:solidFill>
                      <a:prstDash val="solid"/>
                      <a:round/>
                      <a:headEnd type="none" w="med" len="med"/>
                      <a:tailEnd type="none" w="med" len="med"/>
                    </a:lnL>
                    <a:lnR w="3175" cap="flat" cmpd="sng" algn="ctr">
                      <a:solidFill>
                        <a:srgbClr val="0F0066"/>
                      </a:solidFill>
                      <a:prstDash val="solid"/>
                      <a:round/>
                      <a:headEnd type="none" w="med" len="med"/>
                      <a:tailEnd type="none" w="med" len="med"/>
                    </a:lnR>
                    <a:lnT w="3175" cap="flat" cmpd="sng" algn="ctr">
                      <a:solidFill>
                        <a:srgbClr val="0F0066"/>
                      </a:solidFill>
                      <a:prstDash val="solid"/>
                      <a:round/>
                      <a:headEnd type="none" w="med" len="med"/>
                      <a:tailEnd type="none" w="med" len="med"/>
                    </a:lnT>
                    <a:lnB w="3175" cap="flat" cmpd="sng" algn="ctr">
                      <a:solidFill>
                        <a:srgbClr val="0F0066"/>
                      </a:solidFill>
                      <a:prstDash val="solid"/>
                      <a:round/>
                      <a:headEnd type="none" w="med" len="med"/>
                      <a:tailEnd type="none" w="med" len="med"/>
                    </a:lnB>
                  </a:tcPr>
                </a:tc>
                <a:tc>
                  <a:txBody>
                    <a:bodyPr/>
                    <a:lstStyle/>
                    <a:p>
                      <a:pPr algn="ctr" rtl="0" fontAlgn="ctr"/>
                      <a:r>
                        <a:rPr lang="en-US" sz="800" b="0" i="0" u="none" strike="noStrike" dirty="0">
                          <a:solidFill>
                            <a:schemeClr val="bg1"/>
                          </a:solidFill>
                          <a:effectLst/>
                          <a:latin typeface="+mn-lt"/>
                        </a:rPr>
                        <a:t>IONITY</a:t>
                      </a:r>
                    </a:p>
                  </a:txBody>
                  <a:tcPr marL="0" marR="0" marT="0" marB="0" anchor="ctr">
                    <a:lnL w="3175" cap="flat" cmpd="sng" algn="ctr">
                      <a:solidFill>
                        <a:srgbClr val="0F0066"/>
                      </a:solidFill>
                      <a:prstDash val="solid"/>
                      <a:round/>
                      <a:headEnd type="none" w="med" len="med"/>
                      <a:tailEnd type="none" w="med" len="med"/>
                    </a:lnL>
                    <a:lnR w="3175" cap="flat" cmpd="sng" algn="ctr">
                      <a:solidFill>
                        <a:srgbClr val="0F0066"/>
                      </a:solidFill>
                      <a:prstDash val="solid"/>
                      <a:round/>
                      <a:headEnd type="none" w="med" len="med"/>
                      <a:tailEnd type="none" w="med" len="med"/>
                    </a:lnR>
                    <a:lnT w="3175" cap="flat" cmpd="sng" algn="ctr">
                      <a:solidFill>
                        <a:srgbClr val="0F0066"/>
                      </a:solidFill>
                      <a:prstDash val="solid"/>
                      <a:round/>
                      <a:headEnd type="none" w="med" len="med"/>
                      <a:tailEnd type="none" w="med" len="med"/>
                    </a:lnT>
                    <a:lnB w="3175" cap="flat" cmpd="sng" algn="ctr">
                      <a:solidFill>
                        <a:srgbClr val="0F0066"/>
                      </a:solidFill>
                      <a:prstDash val="solid"/>
                      <a:round/>
                      <a:headEnd type="none" w="med" len="med"/>
                      <a:tailEnd type="none" w="med" len="med"/>
                    </a:lnB>
                  </a:tcPr>
                </a:tc>
                <a:tc>
                  <a:txBody>
                    <a:bodyPr/>
                    <a:lstStyle/>
                    <a:p>
                      <a:pPr algn="ctr" rtl="0" fontAlgn="ctr"/>
                      <a:r>
                        <a:rPr lang="en-US" sz="800" b="0" i="0" u="none" strike="noStrike" dirty="0">
                          <a:solidFill>
                            <a:schemeClr val="bg1"/>
                          </a:solidFill>
                          <a:effectLst/>
                          <a:latin typeface="+mn-lt"/>
                        </a:rPr>
                        <a:t>HUBJECT</a:t>
                      </a:r>
                    </a:p>
                  </a:txBody>
                  <a:tcPr marL="0" marR="0" marT="0" marB="0" anchor="ctr">
                    <a:lnL w="3175" cap="flat" cmpd="sng" algn="ctr">
                      <a:solidFill>
                        <a:srgbClr val="0F0066"/>
                      </a:solidFill>
                      <a:prstDash val="solid"/>
                      <a:round/>
                      <a:headEnd type="none" w="med" len="med"/>
                      <a:tailEnd type="none" w="med" len="med"/>
                    </a:lnL>
                    <a:lnR w="3175" cap="flat" cmpd="sng" algn="ctr">
                      <a:solidFill>
                        <a:srgbClr val="0F0066"/>
                      </a:solidFill>
                      <a:prstDash val="solid"/>
                      <a:round/>
                      <a:headEnd type="none" w="med" len="med"/>
                      <a:tailEnd type="none" w="med" len="med"/>
                    </a:lnR>
                    <a:lnT w="3175" cap="flat" cmpd="sng" algn="ctr">
                      <a:solidFill>
                        <a:srgbClr val="0F0066"/>
                      </a:solidFill>
                      <a:prstDash val="solid"/>
                      <a:round/>
                      <a:headEnd type="none" w="med" len="med"/>
                      <a:tailEnd type="none" w="med" len="med"/>
                    </a:lnT>
                    <a:lnB w="3175" cap="flat" cmpd="sng" algn="ctr">
                      <a:solidFill>
                        <a:srgbClr val="0F0066"/>
                      </a:solidFill>
                      <a:prstDash val="solid"/>
                      <a:round/>
                      <a:headEnd type="none" w="med" len="med"/>
                      <a:tailEnd type="none" w="med" len="med"/>
                    </a:lnB>
                  </a:tcPr>
                </a:tc>
                <a:tc>
                  <a:txBody>
                    <a:bodyPr/>
                    <a:lstStyle/>
                    <a:p>
                      <a:pPr algn="ctr" rtl="0" fontAlgn="ctr"/>
                      <a:r>
                        <a:rPr lang="en-US" sz="800" b="0" i="0" u="none" strike="noStrike" dirty="0">
                          <a:solidFill>
                            <a:schemeClr val="bg1"/>
                          </a:solidFill>
                          <a:effectLst/>
                          <a:latin typeface="+mn-lt"/>
                        </a:rPr>
                        <a:t>11</a:t>
                      </a:r>
                    </a:p>
                  </a:txBody>
                  <a:tcPr marL="0" marR="0" marT="0" marB="0" anchor="ctr">
                    <a:lnL w="3175" cap="flat" cmpd="sng" algn="ctr">
                      <a:solidFill>
                        <a:srgbClr val="0F0066"/>
                      </a:solidFill>
                      <a:prstDash val="solid"/>
                      <a:round/>
                      <a:headEnd type="none" w="med" len="med"/>
                      <a:tailEnd type="none" w="med" len="med"/>
                    </a:lnL>
                    <a:lnR w="3175" cap="flat" cmpd="sng" algn="ctr">
                      <a:solidFill>
                        <a:srgbClr val="0F0066"/>
                      </a:solidFill>
                      <a:prstDash val="solid"/>
                      <a:round/>
                      <a:headEnd type="none" w="med" len="med"/>
                      <a:tailEnd type="none" w="med" len="med"/>
                    </a:lnR>
                    <a:lnT w="3175" cap="flat" cmpd="sng" algn="ctr">
                      <a:solidFill>
                        <a:srgbClr val="0F0066"/>
                      </a:solidFill>
                      <a:prstDash val="solid"/>
                      <a:round/>
                      <a:headEnd type="none" w="med" len="med"/>
                      <a:tailEnd type="none" w="med" len="med"/>
                    </a:lnT>
                    <a:lnB w="3175" cap="flat" cmpd="sng" algn="ctr">
                      <a:solidFill>
                        <a:srgbClr val="0F0066"/>
                      </a:solidFill>
                      <a:prstDash val="solid"/>
                      <a:round/>
                      <a:headEnd type="none" w="med" len="med"/>
                      <a:tailEnd type="none" w="med" len="med"/>
                    </a:lnB>
                  </a:tcPr>
                </a:tc>
                <a:tc>
                  <a:txBody>
                    <a:bodyPr/>
                    <a:lstStyle/>
                    <a:p>
                      <a:pPr algn="ctr" fontAlgn="t"/>
                      <a:r>
                        <a:rPr lang="en-US" sz="800" b="0" i="0" u="none" strike="noStrike" dirty="0">
                          <a:solidFill>
                            <a:schemeClr val="bg1"/>
                          </a:solidFill>
                          <a:effectLst/>
                          <a:latin typeface="+mn-lt"/>
                        </a:rPr>
                        <a:t>DE</a:t>
                      </a:r>
                    </a:p>
                  </a:txBody>
                  <a:tcPr marL="0" marR="0" marT="0" marB="0" anchor="ctr">
                    <a:lnL w="3175" cap="flat" cmpd="sng" algn="ctr">
                      <a:solidFill>
                        <a:srgbClr val="0F0066"/>
                      </a:solidFill>
                      <a:prstDash val="solid"/>
                      <a:round/>
                      <a:headEnd type="none" w="med" len="med"/>
                      <a:tailEnd type="none" w="med" len="med"/>
                    </a:lnL>
                    <a:lnR w="3175" cap="flat" cmpd="sng" algn="ctr">
                      <a:solidFill>
                        <a:srgbClr val="0F0066"/>
                      </a:solidFill>
                      <a:prstDash val="solid"/>
                      <a:round/>
                      <a:headEnd type="none" w="med" len="med"/>
                      <a:tailEnd type="none" w="med" len="med"/>
                    </a:lnR>
                    <a:lnT w="3175" cap="flat" cmpd="sng" algn="ctr">
                      <a:solidFill>
                        <a:srgbClr val="0F0066"/>
                      </a:solidFill>
                      <a:prstDash val="solid"/>
                      <a:round/>
                      <a:headEnd type="none" w="med" len="med"/>
                      <a:tailEnd type="none" w="med" len="med"/>
                    </a:lnT>
                    <a:lnB w="3175" cap="flat" cmpd="sng" algn="ctr">
                      <a:solidFill>
                        <a:srgbClr val="0F0066"/>
                      </a:solidFill>
                      <a:prstDash val="solid"/>
                      <a:round/>
                      <a:headEnd type="none" w="med" len="med"/>
                      <a:tailEnd type="none" w="med" len="med"/>
                    </a:lnB>
                  </a:tcPr>
                </a:tc>
                <a:tc>
                  <a:txBody>
                    <a:bodyPr/>
                    <a:lstStyle/>
                    <a:p>
                      <a:pPr algn="ctr" fontAlgn="t"/>
                      <a:r>
                        <a:rPr lang="en-US" sz="800" b="0" i="0" u="none" strike="noStrike" dirty="0">
                          <a:solidFill>
                            <a:schemeClr val="bg1"/>
                          </a:solidFill>
                          <a:effectLst/>
                          <a:latin typeface="+mn-lt"/>
                        </a:rPr>
                        <a:t>12</a:t>
                      </a:r>
                    </a:p>
                  </a:txBody>
                  <a:tcPr marL="0" marR="0" marT="0" marB="0" anchor="ctr">
                    <a:lnL w="3175" cap="flat" cmpd="sng" algn="ctr">
                      <a:solidFill>
                        <a:srgbClr val="0F0066"/>
                      </a:solidFill>
                      <a:prstDash val="solid"/>
                      <a:round/>
                      <a:headEnd type="none" w="med" len="med"/>
                      <a:tailEnd type="none" w="med" len="med"/>
                    </a:lnL>
                    <a:lnR w="3175" cap="flat" cmpd="sng" algn="ctr">
                      <a:solidFill>
                        <a:srgbClr val="0F0066"/>
                      </a:solidFill>
                      <a:prstDash val="solid"/>
                      <a:round/>
                      <a:headEnd type="none" w="med" len="med"/>
                      <a:tailEnd type="none" w="med" len="med"/>
                    </a:lnR>
                    <a:lnT w="3175" cap="flat" cmpd="sng" algn="ctr">
                      <a:solidFill>
                        <a:srgbClr val="0F0066"/>
                      </a:solidFill>
                      <a:prstDash val="solid"/>
                      <a:round/>
                      <a:headEnd type="none" w="med" len="med"/>
                      <a:tailEnd type="none" w="med" len="med"/>
                    </a:lnT>
                    <a:lnB w="3175" cap="flat" cmpd="sng" algn="ctr">
                      <a:solidFill>
                        <a:srgbClr val="0F0066"/>
                      </a:solidFill>
                      <a:prstDash val="solid"/>
                      <a:round/>
                      <a:headEnd type="none" w="med" len="med"/>
                      <a:tailEnd type="none" w="med" len="med"/>
                    </a:lnB>
                  </a:tcPr>
                </a:tc>
                <a:tc>
                  <a:txBody>
                    <a:bodyPr/>
                    <a:lstStyle/>
                    <a:p>
                      <a:pPr algn="ctr" fontAlgn="t"/>
                      <a:r>
                        <a:rPr lang="en-US" sz="800" b="0" i="0" u="none" strike="noStrike" dirty="0">
                          <a:solidFill>
                            <a:schemeClr val="bg1"/>
                          </a:solidFill>
                          <a:effectLst/>
                          <a:latin typeface="+mn-lt"/>
                        </a:rPr>
                        <a:t>129</a:t>
                      </a:r>
                    </a:p>
                  </a:txBody>
                  <a:tcPr marL="0" marR="0" marT="0" marB="0" anchor="ctr">
                    <a:lnL w="3175" cap="flat" cmpd="sng" algn="ctr">
                      <a:solidFill>
                        <a:srgbClr val="0F0066"/>
                      </a:solidFill>
                      <a:prstDash val="solid"/>
                      <a:round/>
                      <a:headEnd type="none" w="med" len="med"/>
                      <a:tailEnd type="none" w="med" len="med"/>
                    </a:lnL>
                    <a:lnR w="3175" cap="flat" cmpd="sng" algn="ctr">
                      <a:solidFill>
                        <a:srgbClr val="0F0066"/>
                      </a:solidFill>
                      <a:prstDash val="solid"/>
                      <a:round/>
                      <a:headEnd type="none" w="med" len="med"/>
                      <a:tailEnd type="none" w="med" len="med"/>
                    </a:lnR>
                    <a:lnT w="3175" cap="flat" cmpd="sng" algn="ctr">
                      <a:solidFill>
                        <a:srgbClr val="0F0066"/>
                      </a:solidFill>
                      <a:prstDash val="solid"/>
                      <a:round/>
                      <a:headEnd type="none" w="med" len="med"/>
                      <a:tailEnd type="none" w="med" len="med"/>
                    </a:lnT>
                    <a:lnB w="3175" cap="flat" cmpd="sng" algn="ctr">
                      <a:solidFill>
                        <a:srgbClr val="0F0066"/>
                      </a:solidFill>
                      <a:prstDash val="solid"/>
                      <a:round/>
                      <a:headEnd type="none" w="med" len="med"/>
                      <a:tailEnd type="none" w="med" len="med"/>
                    </a:lnB>
                  </a:tcPr>
                </a:tc>
                <a:tc>
                  <a:txBody>
                    <a:bodyPr/>
                    <a:lstStyle/>
                    <a:p>
                      <a:pPr algn="ctr" rtl="0" fontAlgn="ctr"/>
                      <a:r>
                        <a:rPr lang="en-US" sz="800" b="0" i="0" u="none" strike="noStrike" dirty="0">
                          <a:solidFill>
                            <a:schemeClr val="bg1"/>
                          </a:solidFill>
                          <a:effectLst/>
                          <a:latin typeface="+mn-lt"/>
                        </a:rPr>
                        <a:t>60456</a:t>
                      </a:r>
                    </a:p>
                  </a:txBody>
                  <a:tcPr marL="0" marR="0" marT="0" marB="0" anchor="ctr">
                    <a:lnL w="3175" cap="flat" cmpd="sng" algn="ctr">
                      <a:solidFill>
                        <a:srgbClr val="0F0066"/>
                      </a:solidFill>
                      <a:prstDash val="solid"/>
                      <a:round/>
                      <a:headEnd type="none" w="med" len="med"/>
                      <a:tailEnd type="none" w="med" len="med"/>
                    </a:lnL>
                    <a:lnR w="3175" cap="flat" cmpd="sng" algn="ctr">
                      <a:solidFill>
                        <a:srgbClr val="0F0066"/>
                      </a:solidFill>
                      <a:prstDash val="solid"/>
                      <a:round/>
                      <a:headEnd type="none" w="med" len="med"/>
                      <a:tailEnd type="none" w="med" len="med"/>
                    </a:lnR>
                    <a:lnT w="3175" cap="flat" cmpd="sng" algn="ctr">
                      <a:solidFill>
                        <a:srgbClr val="0F0066"/>
                      </a:solidFill>
                      <a:prstDash val="solid"/>
                      <a:round/>
                      <a:headEnd type="none" w="med" len="med"/>
                      <a:tailEnd type="none" w="med" len="med"/>
                    </a:lnT>
                    <a:lnB w="3175" cap="flat" cmpd="sng" algn="ctr">
                      <a:solidFill>
                        <a:srgbClr val="0F0066"/>
                      </a:solidFill>
                      <a:prstDash val="solid"/>
                      <a:round/>
                      <a:headEnd type="none" w="med" len="med"/>
                      <a:tailEnd type="none" w="med" len="med"/>
                    </a:lnB>
                  </a:tcPr>
                </a:tc>
                <a:tc>
                  <a:txBody>
                    <a:bodyPr/>
                    <a:lstStyle/>
                    <a:p>
                      <a:pPr algn="ctr" fontAlgn="t"/>
                      <a:r>
                        <a:rPr lang="en-US" sz="800" b="0" i="0" u="none" strike="noStrike" dirty="0">
                          <a:solidFill>
                            <a:schemeClr val="bg1"/>
                          </a:solidFill>
                          <a:effectLst/>
                          <a:latin typeface="+mn-lt"/>
                        </a:rPr>
                        <a:t>37</a:t>
                      </a:r>
                    </a:p>
                  </a:txBody>
                  <a:tcPr marL="0" marR="0" marT="0" marB="0" anchor="ctr">
                    <a:lnL w="3175" cap="flat" cmpd="sng" algn="ctr">
                      <a:solidFill>
                        <a:srgbClr val="0F0066"/>
                      </a:solidFill>
                      <a:prstDash val="solid"/>
                      <a:round/>
                      <a:headEnd type="none" w="med" len="med"/>
                      <a:tailEnd type="none" w="med" len="med"/>
                    </a:lnL>
                    <a:lnR w="3175" cap="flat" cmpd="sng" algn="ctr">
                      <a:solidFill>
                        <a:srgbClr val="0F0066"/>
                      </a:solidFill>
                      <a:prstDash val="solid"/>
                      <a:round/>
                      <a:headEnd type="none" w="med" len="med"/>
                      <a:tailEnd type="none" w="med" len="med"/>
                    </a:lnR>
                    <a:lnT w="3175" cap="flat" cmpd="sng" algn="ctr">
                      <a:solidFill>
                        <a:srgbClr val="0F0066"/>
                      </a:solidFill>
                      <a:prstDash val="solid"/>
                      <a:round/>
                      <a:headEnd type="none" w="med" len="med"/>
                      <a:tailEnd type="none" w="med" len="med"/>
                    </a:lnT>
                    <a:lnB w="3175" cap="flat" cmpd="sng" algn="ctr">
                      <a:solidFill>
                        <a:srgbClr val="0F0066"/>
                      </a:solidFill>
                      <a:prstDash val="solid"/>
                      <a:round/>
                      <a:headEnd type="none" w="med" len="med"/>
                      <a:tailEnd type="none" w="med" len="med"/>
                    </a:lnB>
                  </a:tcPr>
                </a:tc>
                <a:tc>
                  <a:txBody>
                    <a:bodyPr/>
                    <a:lstStyle/>
                    <a:p>
                      <a:pPr algn="ctr" fontAlgn="t"/>
                      <a:r>
                        <a:rPr lang="en-US" sz="800" b="0" i="0" u="none" strike="noStrike" dirty="0">
                          <a:solidFill>
                            <a:schemeClr val="bg1"/>
                          </a:solidFill>
                          <a:effectLst/>
                          <a:latin typeface="+mn-lt"/>
                        </a:rPr>
                        <a:t>30</a:t>
                      </a:r>
                    </a:p>
                  </a:txBody>
                  <a:tcPr marL="0" marR="0" marT="0" marB="0" anchor="ctr">
                    <a:lnL w="3175" cap="flat" cmpd="sng" algn="ctr">
                      <a:solidFill>
                        <a:srgbClr val="0F0066"/>
                      </a:solidFill>
                      <a:prstDash val="solid"/>
                      <a:round/>
                      <a:headEnd type="none" w="med" len="med"/>
                      <a:tailEnd type="none" w="med" len="med"/>
                    </a:lnL>
                    <a:lnR w="3175" cap="flat" cmpd="sng" algn="ctr">
                      <a:solidFill>
                        <a:srgbClr val="0F0066"/>
                      </a:solidFill>
                      <a:prstDash val="solid"/>
                      <a:round/>
                      <a:headEnd type="none" w="med" len="med"/>
                      <a:tailEnd type="none" w="med" len="med"/>
                    </a:lnR>
                    <a:lnT w="3175" cap="flat" cmpd="sng" algn="ctr">
                      <a:solidFill>
                        <a:srgbClr val="0F0066"/>
                      </a:solidFill>
                      <a:prstDash val="solid"/>
                      <a:round/>
                      <a:headEnd type="none" w="med" len="med"/>
                      <a:tailEnd type="none" w="med" len="med"/>
                    </a:lnT>
                    <a:lnB w="3175" cap="flat" cmpd="sng" algn="ctr">
                      <a:solidFill>
                        <a:srgbClr val="0F0066"/>
                      </a:solidFill>
                      <a:prstDash val="solid"/>
                      <a:round/>
                      <a:headEnd type="none" w="med" len="med"/>
                      <a:tailEnd type="none" w="med" len="med"/>
                    </a:lnB>
                  </a:tcPr>
                </a:tc>
                <a:tc>
                  <a:txBody>
                    <a:bodyPr/>
                    <a:lstStyle/>
                    <a:p>
                      <a:pPr algn="ctr" fontAlgn="t"/>
                      <a:r>
                        <a:rPr lang="en-US" sz="800" b="0" i="0" u="none" strike="noStrike" dirty="0">
                          <a:solidFill>
                            <a:schemeClr val="bg1"/>
                          </a:solidFill>
                          <a:effectLst/>
                          <a:latin typeface="+mn-lt"/>
                        </a:rPr>
                        <a:t>True</a:t>
                      </a:r>
                    </a:p>
                  </a:txBody>
                  <a:tcPr marL="0" marR="0" marT="0" marB="0" anchor="ctr">
                    <a:lnL w="3175" cap="flat" cmpd="sng" algn="ctr">
                      <a:solidFill>
                        <a:srgbClr val="0F0066"/>
                      </a:solidFill>
                      <a:prstDash val="solid"/>
                      <a:round/>
                      <a:headEnd type="none" w="med" len="med"/>
                      <a:tailEnd type="none" w="med" len="med"/>
                    </a:lnL>
                    <a:lnR w="3175" cap="flat" cmpd="sng" algn="ctr">
                      <a:solidFill>
                        <a:srgbClr val="0F0066"/>
                      </a:solidFill>
                      <a:prstDash val="solid"/>
                      <a:round/>
                      <a:headEnd type="none" w="med" len="med"/>
                      <a:tailEnd type="none" w="med" len="med"/>
                    </a:lnR>
                    <a:lnT w="3175" cap="flat" cmpd="sng" algn="ctr">
                      <a:solidFill>
                        <a:srgbClr val="0F0066"/>
                      </a:solidFill>
                      <a:prstDash val="solid"/>
                      <a:round/>
                      <a:headEnd type="none" w="med" len="med"/>
                      <a:tailEnd type="none" w="med" len="med"/>
                    </a:lnT>
                    <a:lnB w="3175" cap="flat" cmpd="sng" algn="ctr">
                      <a:solidFill>
                        <a:srgbClr val="0F0066"/>
                      </a:solidFill>
                      <a:prstDash val="solid"/>
                      <a:round/>
                      <a:headEnd type="none" w="med" len="med"/>
                      <a:tailEnd type="none" w="med" len="med"/>
                    </a:lnB>
                  </a:tcPr>
                </a:tc>
                <a:extLst>
                  <a:ext uri="{0D108BD9-81ED-4DB2-BD59-A6C34878D82A}">
                    <a16:rowId xmlns:a16="http://schemas.microsoft.com/office/drawing/2014/main" val="2841748074"/>
                  </a:ext>
                </a:extLst>
              </a:tr>
              <a:tr h="218360">
                <a:tc>
                  <a:txBody>
                    <a:bodyPr/>
                    <a:lstStyle/>
                    <a:p>
                      <a:pPr algn="ctr" rtl="0" fontAlgn="ctr"/>
                      <a:r>
                        <a:rPr lang="en-US" sz="800" b="0" i="0" u="none" strike="noStrike" dirty="0">
                          <a:solidFill>
                            <a:schemeClr val="bg1"/>
                          </a:solidFill>
                          <a:effectLst/>
                          <a:latin typeface="+mn-lt"/>
                        </a:rPr>
                        <a:t>68</a:t>
                      </a:r>
                    </a:p>
                  </a:txBody>
                  <a:tcPr marL="0" marR="0" marT="0" marB="0" anchor="ctr">
                    <a:lnL w="3175" cap="flat" cmpd="sng" algn="ctr">
                      <a:solidFill>
                        <a:srgbClr val="0F0066"/>
                      </a:solidFill>
                      <a:prstDash val="solid"/>
                      <a:round/>
                      <a:headEnd type="none" w="med" len="med"/>
                      <a:tailEnd type="none" w="med" len="med"/>
                    </a:lnL>
                    <a:lnR w="3175" cap="flat" cmpd="sng" algn="ctr">
                      <a:solidFill>
                        <a:srgbClr val="0F0066"/>
                      </a:solidFill>
                      <a:prstDash val="solid"/>
                      <a:round/>
                      <a:headEnd type="none" w="med" len="med"/>
                      <a:tailEnd type="none" w="med" len="med"/>
                    </a:lnR>
                    <a:lnT w="3175" cap="flat" cmpd="sng" algn="ctr">
                      <a:solidFill>
                        <a:srgbClr val="0F0066"/>
                      </a:solidFill>
                      <a:prstDash val="solid"/>
                      <a:round/>
                      <a:headEnd type="none" w="med" len="med"/>
                      <a:tailEnd type="none" w="med" len="med"/>
                    </a:lnT>
                    <a:lnB w="3175" cap="flat" cmpd="sng" algn="ctr">
                      <a:solidFill>
                        <a:srgbClr val="0F0066"/>
                      </a:solidFill>
                      <a:prstDash val="solid"/>
                      <a:round/>
                      <a:headEnd type="none" w="med" len="med"/>
                      <a:tailEnd type="none" w="med" len="med"/>
                    </a:lnB>
                  </a:tcPr>
                </a:tc>
                <a:tc>
                  <a:txBody>
                    <a:bodyPr/>
                    <a:lstStyle/>
                    <a:p>
                      <a:pPr algn="ctr" rtl="0" fontAlgn="ctr"/>
                      <a:r>
                        <a:rPr lang="en-US" sz="800" b="0" i="0" u="none" strike="noStrike" dirty="0">
                          <a:solidFill>
                            <a:schemeClr val="bg1"/>
                          </a:solidFill>
                          <a:effectLst/>
                          <a:latin typeface="+mn-lt"/>
                        </a:rPr>
                        <a:t>P&amp;C</a:t>
                      </a:r>
                    </a:p>
                  </a:txBody>
                  <a:tcPr marL="0" marR="0" marT="0" marB="0" anchor="ctr">
                    <a:lnL w="3175" cap="flat" cmpd="sng" algn="ctr">
                      <a:solidFill>
                        <a:srgbClr val="0F0066"/>
                      </a:solidFill>
                      <a:prstDash val="solid"/>
                      <a:round/>
                      <a:headEnd type="none" w="med" len="med"/>
                      <a:tailEnd type="none" w="med" len="med"/>
                    </a:lnL>
                    <a:lnR w="3175" cap="flat" cmpd="sng" algn="ctr">
                      <a:solidFill>
                        <a:srgbClr val="0F0066"/>
                      </a:solidFill>
                      <a:prstDash val="solid"/>
                      <a:round/>
                      <a:headEnd type="none" w="med" len="med"/>
                      <a:tailEnd type="none" w="med" len="med"/>
                    </a:lnR>
                    <a:lnT w="3175" cap="flat" cmpd="sng" algn="ctr">
                      <a:solidFill>
                        <a:srgbClr val="0F0066"/>
                      </a:solidFill>
                      <a:prstDash val="solid"/>
                      <a:round/>
                      <a:headEnd type="none" w="med" len="med"/>
                      <a:tailEnd type="none" w="med" len="med"/>
                    </a:lnT>
                    <a:lnB w="3175" cap="flat" cmpd="sng" algn="ctr">
                      <a:solidFill>
                        <a:srgbClr val="0F0066"/>
                      </a:solidFill>
                      <a:prstDash val="solid"/>
                      <a:round/>
                      <a:headEnd type="none" w="med" len="med"/>
                      <a:tailEnd type="none" w="med" len="med"/>
                    </a:lnB>
                  </a:tcPr>
                </a:tc>
                <a:tc>
                  <a:txBody>
                    <a:bodyPr/>
                    <a:lstStyle/>
                    <a:p>
                      <a:pPr algn="ctr" fontAlgn="t"/>
                      <a:r>
                        <a:rPr lang="en-US" sz="800" b="0" i="0" u="none" strike="noStrike" dirty="0">
                          <a:solidFill>
                            <a:schemeClr val="bg1"/>
                          </a:solidFill>
                          <a:effectLst/>
                          <a:latin typeface="+mn-lt"/>
                        </a:rPr>
                        <a:t>14.2</a:t>
                      </a:r>
                    </a:p>
                  </a:txBody>
                  <a:tcPr marL="0" marR="0" marT="0" marB="0" anchor="ctr">
                    <a:lnL w="3175" cap="flat" cmpd="sng" algn="ctr">
                      <a:solidFill>
                        <a:srgbClr val="0F0066"/>
                      </a:solidFill>
                      <a:prstDash val="solid"/>
                      <a:round/>
                      <a:headEnd type="none" w="med" len="med"/>
                      <a:tailEnd type="none" w="med" len="med"/>
                    </a:lnL>
                    <a:lnR w="3175" cap="flat" cmpd="sng" algn="ctr">
                      <a:solidFill>
                        <a:srgbClr val="0F0066"/>
                      </a:solidFill>
                      <a:prstDash val="solid"/>
                      <a:round/>
                      <a:headEnd type="none" w="med" len="med"/>
                      <a:tailEnd type="none" w="med" len="med"/>
                    </a:lnR>
                    <a:lnT w="3175" cap="flat" cmpd="sng" algn="ctr">
                      <a:solidFill>
                        <a:srgbClr val="0F0066"/>
                      </a:solidFill>
                      <a:prstDash val="solid"/>
                      <a:round/>
                      <a:headEnd type="none" w="med" len="med"/>
                      <a:tailEnd type="none" w="med" len="med"/>
                    </a:lnT>
                    <a:lnB w="3175" cap="flat" cmpd="sng" algn="ctr">
                      <a:solidFill>
                        <a:srgbClr val="0F0066"/>
                      </a:solidFill>
                      <a:prstDash val="solid"/>
                      <a:round/>
                      <a:headEnd type="none" w="med" len="med"/>
                      <a:tailEnd type="none" w="med" len="med"/>
                    </a:lnB>
                  </a:tcPr>
                </a:tc>
                <a:tc>
                  <a:txBody>
                    <a:bodyPr/>
                    <a:lstStyle/>
                    <a:p>
                      <a:pPr algn="ctr" rtl="0" fontAlgn="ctr"/>
                      <a:r>
                        <a:rPr lang="en-US" sz="800" b="0" i="0" u="none" strike="noStrike" dirty="0">
                          <a:solidFill>
                            <a:schemeClr val="bg1"/>
                          </a:solidFill>
                          <a:effectLst/>
                          <a:latin typeface="+mn-lt"/>
                        </a:rPr>
                        <a:t>Big</a:t>
                      </a:r>
                    </a:p>
                  </a:txBody>
                  <a:tcPr marL="0" marR="0" marT="0" marB="0" anchor="ctr">
                    <a:lnL w="3175" cap="flat" cmpd="sng" algn="ctr">
                      <a:solidFill>
                        <a:srgbClr val="0F0066"/>
                      </a:solidFill>
                      <a:prstDash val="solid"/>
                      <a:round/>
                      <a:headEnd type="none" w="med" len="med"/>
                      <a:tailEnd type="none" w="med" len="med"/>
                    </a:lnL>
                    <a:lnR w="3175" cap="flat" cmpd="sng" algn="ctr">
                      <a:solidFill>
                        <a:srgbClr val="0F0066"/>
                      </a:solidFill>
                      <a:prstDash val="solid"/>
                      <a:round/>
                      <a:headEnd type="none" w="med" len="med"/>
                      <a:tailEnd type="none" w="med" len="med"/>
                    </a:lnR>
                    <a:lnT w="3175" cap="flat" cmpd="sng" algn="ctr">
                      <a:solidFill>
                        <a:srgbClr val="0F0066"/>
                      </a:solidFill>
                      <a:prstDash val="solid"/>
                      <a:round/>
                      <a:headEnd type="none" w="med" len="med"/>
                      <a:tailEnd type="none" w="med" len="med"/>
                    </a:lnT>
                    <a:lnB w="3175" cap="flat" cmpd="sng" algn="ctr">
                      <a:solidFill>
                        <a:srgbClr val="0F0066"/>
                      </a:solidFill>
                      <a:prstDash val="solid"/>
                      <a:round/>
                      <a:headEnd type="none" w="med" len="med"/>
                      <a:tailEnd type="none" w="med" len="med"/>
                    </a:lnB>
                  </a:tcPr>
                </a:tc>
                <a:tc>
                  <a:txBody>
                    <a:bodyPr/>
                    <a:lstStyle/>
                    <a:p>
                      <a:pPr algn="ctr" rtl="0" fontAlgn="ctr"/>
                      <a:r>
                        <a:rPr lang="en-US" sz="800" b="0" i="0" u="none" strike="noStrike" dirty="0">
                          <a:solidFill>
                            <a:schemeClr val="bg1"/>
                          </a:solidFill>
                          <a:effectLst/>
                          <a:latin typeface="+mn-lt"/>
                        </a:rPr>
                        <a:t>32</a:t>
                      </a:r>
                    </a:p>
                  </a:txBody>
                  <a:tcPr marL="0" marR="0" marT="0" marB="0" anchor="ctr">
                    <a:lnL w="3175" cap="flat" cmpd="sng" algn="ctr">
                      <a:solidFill>
                        <a:srgbClr val="0F0066"/>
                      </a:solidFill>
                      <a:prstDash val="solid"/>
                      <a:round/>
                      <a:headEnd type="none" w="med" len="med"/>
                      <a:tailEnd type="none" w="med" len="med"/>
                    </a:lnL>
                    <a:lnR w="3175" cap="flat" cmpd="sng" algn="ctr">
                      <a:solidFill>
                        <a:srgbClr val="0F0066"/>
                      </a:solidFill>
                      <a:prstDash val="solid"/>
                      <a:round/>
                      <a:headEnd type="none" w="med" len="med"/>
                      <a:tailEnd type="none" w="med" len="med"/>
                    </a:lnR>
                    <a:lnT w="3175" cap="flat" cmpd="sng" algn="ctr">
                      <a:solidFill>
                        <a:srgbClr val="0F0066"/>
                      </a:solidFill>
                      <a:prstDash val="solid"/>
                      <a:round/>
                      <a:headEnd type="none" w="med" len="med"/>
                      <a:tailEnd type="none" w="med" len="med"/>
                    </a:lnT>
                    <a:lnB w="3175" cap="flat" cmpd="sng" algn="ctr">
                      <a:solidFill>
                        <a:srgbClr val="0F0066"/>
                      </a:solidFill>
                      <a:prstDash val="solid"/>
                      <a:round/>
                      <a:headEnd type="none" w="med" len="med"/>
                      <a:tailEnd type="none" w="med" len="med"/>
                    </a:lnB>
                  </a:tcPr>
                </a:tc>
                <a:tc>
                  <a:txBody>
                    <a:bodyPr/>
                    <a:lstStyle/>
                    <a:p>
                      <a:pPr algn="ctr" fontAlgn="t"/>
                      <a:r>
                        <a:rPr lang="en-US" sz="800" b="0" i="0" u="none" strike="noStrike" dirty="0">
                          <a:solidFill>
                            <a:schemeClr val="bg1"/>
                          </a:solidFill>
                          <a:effectLst/>
                          <a:latin typeface="+mn-lt"/>
                        </a:rPr>
                        <a:t>63</a:t>
                      </a:r>
                    </a:p>
                  </a:txBody>
                  <a:tcPr marL="0" marR="0" marT="0" marB="0" anchor="ctr">
                    <a:lnL w="3175" cap="flat" cmpd="sng" algn="ctr">
                      <a:solidFill>
                        <a:srgbClr val="0F0066"/>
                      </a:solidFill>
                      <a:prstDash val="solid"/>
                      <a:round/>
                      <a:headEnd type="none" w="med" len="med"/>
                      <a:tailEnd type="none" w="med" len="med"/>
                    </a:lnL>
                    <a:lnR w="3175" cap="flat" cmpd="sng" algn="ctr">
                      <a:solidFill>
                        <a:srgbClr val="0F0066"/>
                      </a:solidFill>
                      <a:prstDash val="solid"/>
                      <a:round/>
                      <a:headEnd type="none" w="med" len="med"/>
                      <a:tailEnd type="none" w="med" len="med"/>
                    </a:lnR>
                    <a:lnT w="3175" cap="flat" cmpd="sng" algn="ctr">
                      <a:solidFill>
                        <a:srgbClr val="0F0066"/>
                      </a:solidFill>
                      <a:prstDash val="solid"/>
                      <a:round/>
                      <a:headEnd type="none" w="med" len="med"/>
                      <a:tailEnd type="none" w="med" len="med"/>
                    </a:lnT>
                    <a:lnB w="3175" cap="flat" cmpd="sng" algn="ctr">
                      <a:solidFill>
                        <a:srgbClr val="0F0066"/>
                      </a:solidFill>
                      <a:prstDash val="solid"/>
                      <a:round/>
                      <a:headEnd type="none" w="med" len="med"/>
                      <a:tailEnd type="none" w="med" len="med"/>
                    </a:lnB>
                  </a:tcPr>
                </a:tc>
                <a:tc>
                  <a:txBody>
                    <a:bodyPr/>
                    <a:lstStyle/>
                    <a:p>
                      <a:pPr algn="ctr" fontAlgn="t"/>
                      <a:r>
                        <a:rPr lang="en-US" sz="800" b="0" i="0" u="none" strike="noStrike" dirty="0">
                          <a:solidFill>
                            <a:schemeClr val="bg1"/>
                          </a:solidFill>
                          <a:effectLst/>
                          <a:latin typeface="+mn-lt"/>
                        </a:rPr>
                        <a:t>1421</a:t>
                      </a:r>
                    </a:p>
                  </a:txBody>
                  <a:tcPr marL="0" marR="0" marT="0" marB="0" anchor="ctr">
                    <a:lnL w="3175" cap="flat" cmpd="sng" algn="ctr">
                      <a:solidFill>
                        <a:srgbClr val="0F0066"/>
                      </a:solidFill>
                      <a:prstDash val="solid"/>
                      <a:round/>
                      <a:headEnd type="none" w="med" len="med"/>
                      <a:tailEnd type="none" w="med" len="med"/>
                    </a:lnL>
                    <a:lnR w="3175" cap="flat" cmpd="sng" algn="ctr">
                      <a:solidFill>
                        <a:srgbClr val="0F0066"/>
                      </a:solidFill>
                      <a:prstDash val="solid"/>
                      <a:round/>
                      <a:headEnd type="none" w="med" len="med"/>
                      <a:tailEnd type="none" w="med" len="med"/>
                    </a:lnR>
                    <a:lnT w="3175" cap="flat" cmpd="sng" algn="ctr">
                      <a:solidFill>
                        <a:srgbClr val="0F0066"/>
                      </a:solidFill>
                      <a:prstDash val="solid"/>
                      <a:round/>
                      <a:headEnd type="none" w="med" len="med"/>
                      <a:tailEnd type="none" w="med" len="med"/>
                    </a:lnT>
                    <a:lnB w="3175" cap="flat" cmpd="sng" algn="ctr">
                      <a:solidFill>
                        <a:srgbClr val="0F0066"/>
                      </a:solidFill>
                      <a:prstDash val="solid"/>
                      <a:round/>
                      <a:headEnd type="none" w="med" len="med"/>
                      <a:tailEnd type="none" w="med" len="med"/>
                    </a:lnB>
                  </a:tcPr>
                </a:tc>
                <a:tc>
                  <a:txBody>
                    <a:bodyPr/>
                    <a:lstStyle/>
                    <a:p>
                      <a:pPr algn="ctr" fontAlgn="t"/>
                      <a:r>
                        <a:rPr lang="en-US" sz="800" b="0" i="0" u="none" strike="noStrike" dirty="0">
                          <a:solidFill>
                            <a:schemeClr val="bg1"/>
                          </a:solidFill>
                          <a:effectLst/>
                          <a:latin typeface="+mn-lt"/>
                        </a:rPr>
                        <a:t>ENBW</a:t>
                      </a:r>
                    </a:p>
                  </a:txBody>
                  <a:tcPr marL="0" marR="0" marT="0" marB="0" anchor="ctr">
                    <a:lnL w="3175" cap="flat" cmpd="sng" algn="ctr">
                      <a:solidFill>
                        <a:srgbClr val="0F0066"/>
                      </a:solidFill>
                      <a:prstDash val="solid"/>
                      <a:round/>
                      <a:headEnd type="none" w="med" len="med"/>
                      <a:tailEnd type="none" w="med" len="med"/>
                    </a:lnL>
                    <a:lnR w="3175" cap="flat" cmpd="sng" algn="ctr">
                      <a:solidFill>
                        <a:srgbClr val="0F0066"/>
                      </a:solidFill>
                      <a:prstDash val="solid"/>
                      <a:round/>
                      <a:headEnd type="none" w="med" len="med"/>
                      <a:tailEnd type="none" w="med" len="med"/>
                    </a:lnR>
                    <a:lnT w="3175" cap="flat" cmpd="sng" algn="ctr">
                      <a:solidFill>
                        <a:srgbClr val="0F0066"/>
                      </a:solidFill>
                      <a:prstDash val="solid"/>
                      <a:round/>
                      <a:headEnd type="none" w="med" len="med"/>
                      <a:tailEnd type="none" w="med" len="med"/>
                    </a:lnT>
                    <a:lnB w="3175" cap="flat" cmpd="sng" algn="ctr">
                      <a:solidFill>
                        <a:srgbClr val="0F0066"/>
                      </a:solidFill>
                      <a:prstDash val="solid"/>
                      <a:round/>
                      <a:headEnd type="none" w="med" len="med"/>
                      <a:tailEnd type="none" w="med" len="med"/>
                    </a:lnB>
                  </a:tcPr>
                </a:tc>
                <a:tc>
                  <a:txBody>
                    <a:bodyPr/>
                    <a:lstStyle/>
                    <a:p>
                      <a:pPr algn="ctr" fontAlgn="t"/>
                      <a:r>
                        <a:rPr lang="en-US" sz="800" b="0" i="0" u="none" strike="noStrike" dirty="0">
                          <a:solidFill>
                            <a:schemeClr val="bg1"/>
                          </a:solidFill>
                          <a:effectLst/>
                          <a:latin typeface="+mn-lt"/>
                        </a:rPr>
                        <a:t>OCPI_DIRECT</a:t>
                      </a:r>
                    </a:p>
                  </a:txBody>
                  <a:tcPr marL="0" marR="0" marT="0" marB="0" anchor="ctr">
                    <a:lnL w="3175" cap="flat" cmpd="sng" algn="ctr">
                      <a:solidFill>
                        <a:srgbClr val="0F0066"/>
                      </a:solidFill>
                      <a:prstDash val="solid"/>
                      <a:round/>
                      <a:headEnd type="none" w="med" len="med"/>
                      <a:tailEnd type="none" w="med" len="med"/>
                    </a:lnL>
                    <a:lnR w="3175" cap="flat" cmpd="sng" algn="ctr">
                      <a:solidFill>
                        <a:srgbClr val="0F0066"/>
                      </a:solidFill>
                      <a:prstDash val="solid"/>
                      <a:round/>
                      <a:headEnd type="none" w="med" len="med"/>
                      <a:tailEnd type="none" w="med" len="med"/>
                    </a:lnR>
                    <a:lnT w="3175" cap="flat" cmpd="sng" algn="ctr">
                      <a:solidFill>
                        <a:srgbClr val="0F0066"/>
                      </a:solidFill>
                      <a:prstDash val="solid"/>
                      <a:round/>
                      <a:headEnd type="none" w="med" len="med"/>
                      <a:tailEnd type="none" w="med" len="med"/>
                    </a:lnT>
                    <a:lnB w="3175" cap="flat" cmpd="sng" algn="ctr">
                      <a:solidFill>
                        <a:srgbClr val="0F0066"/>
                      </a:solidFill>
                      <a:prstDash val="solid"/>
                      <a:round/>
                      <a:headEnd type="none" w="med" len="med"/>
                      <a:tailEnd type="none" w="med" len="med"/>
                    </a:lnB>
                  </a:tcPr>
                </a:tc>
                <a:tc>
                  <a:txBody>
                    <a:bodyPr/>
                    <a:lstStyle/>
                    <a:p>
                      <a:pPr algn="ctr" fontAlgn="t"/>
                      <a:r>
                        <a:rPr lang="en-US" sz="800" b="0" i="0" u="none" strike="noStrike" dirty="0">
                          <a:solidFill>
                            <a:schemeClr val="bg1"/>
                          </a:solidFill>
                          <a:effectLst/>
                          <a:latin typeface="+mn-lt"/>
                        </a:rPr>
                        <a:t>350</a:t>
                      </a:r>
                    </a:p>
                  </a:txBody>
                  <a:tcPr marL="0" marR="0" marT="0" marB="0" anchor="ctr">
                    <a:lnL w="3175" cap="flat" cmpd="sng" algn="ctr">
                      <a:solidFill>
                        <a:srgbClr val="0F0066"/>
                      </a:solidFill>
                      <a:prstDash val="solid"/>
                      <a:round/>
                      <a:headEnd type="none" w="med" len="med"/>
                      <a:tailEnd type="none" w="med" len="med"/>
                    </a:lnL>
                    <a:lnR w="3175" cap="flat" cmpd="sng" algn="ctr">
                      <a:solidFill>
                        <a:srgbClr val="0F0066"/>
                      </a:solidFill>
                      <a:prstDash val="solid"/>
                      <a:round/>
                      <a:headEnd type="none" w="med" len="med"/>
                      <a:tailEnd type="none" w="med" len="med"/>
                    </a:lnR>
                    <a:lnT w="3175" cap="flat" cmpd="sng" algn="ctr">
                      <a:solidFill>
                        <a:srgbClr val="0F0066"/>
                      </a:solidFill>
                      <a:prstDash val="solid"/>
                      <a:round/>
                      <a:headEnd type="none" w="med" len="med"/>
                      <a:tailEnd type="none" w="med" len="med"/>
                    </a:lnT>
                    <a:lnB w="3175" cap="flat" cmpd="sng" algn="ctr">
                      <a:solidFill>
                        <a:srgbClr val="0F0066"/>
                      </a:solidFill>
                      <a:prstDash val="solid"/>
                      <a:round/>
                      <a:headEnd type="none" w="med" len="med"/>
                      <a:tailEnd type="none" w="med" len="med"/>
                    </a:lnB>
                  </a:tcPr>
                </a:tc>
                <a:tc>
                  <a:txBody>
                    <a:bodyPr/>
                    <a:lstStyle/>
                    <a:p>
                      <a:pPr algn="ctr" fontAlgn="t"/>
                      <a:r>
                        <a:rPr lang="en-US" sz="800" b="0" i="0" u="none" strike="noStrike" dirty="0">
                          <a:solidFill>
                            <a:schemeClr val="bg1"/>
                          </a:solidFill>
                          <a:effectLst/>
                          <a:latin typeface="+mn-lt"/>
                        </a:rPr>
                        <a:t>DE</a:t>
                      </a:r>
                    </a:p>
                  </a:txBody>
                  <a:tcPr marL="0" marR="0" marT="0" marB="0" anchor="ctr">
                    <a:lnL w="3175" cap="flat" cmpd="sng" algn="ctr">
                      <a:solidFill>
                        <a:srgbClr val="0F0066"/>
                      </a:solidFill>
                      <a:prstDash val="solid"/>
                      <a:round/>
                      <a:headEnd type="none" w="med" len="med"/>
                      <a:tailEnd type="none" w="med" len="med"/>
                    </a:lnL>
                    <a:lnR w="3175" cap="flat" cmpd="sng" algn="ctr">
                      <a:solidFill>
                        <a:srgbClr val="0F0066"/>
                      </a:solidFill>
                      <a:prstDash val="solid"/>
                      <a:round/>
                      <a:headEnd type="none" w="med" len="med"/>
                      <a:tailEnd type="none" w="med" len="med"/>
                    </a:lnR>
                    <a:lnT w="3175" cap="flat" cmpd="sng" algn="ctr">
                      <a:solidFill>
                        <a:srgbClr val="0F0066"/>
                      </a:solidFill>
                      <a:prstDash val="solid"/>
                      <a:round/>
                      <a:headEnd type="none" w="med" len="med"/>
                      <a:tailEnd type="none" w="med" len="med"/>
                    </a:lnT>
                    <a:lnB w="3175" cap="flat" cmpd="sng" algn="ctr">
                      <a:solidFill>
                        <a:srgbClr val="0F0066"/>
                      </a:solidFill>
                      <a:prstDash val="solid"/>
                      <a:round/>
                      <a:headEnd type="none" w="med" len="med"/>
                      <a:tailEnd type="none" w="med" len="med"/>
                    </a:lnB>
                  </a:tcPr>
                </a:tc>
                <a:tc>
                  <a:txBody>
                    <a:bodyPr/>
                    <a:lstStyle/>
                    <a:p>
                      <a:pPr algn="ctr" fontAlgn="t"/>
                      <a:r>
                        <a:rPr lang="en-US" sz="800" b="0" i="0" u="none" strike="noStrike" dirty="0">
                          <a:solidFill>
                            <a:schemeClr val="bg1"/>
                          </a:solidFill>
                          <a:effectLst/>
                          <a:latin typeface="+mn-lt"/>
                        </a:rPr>
                        <a:t>11</a:t>
                      </a:r>
                    </a:p>
                  </a:txBody>
                  <a:tcPr marL="0" marR="0" marT="0" marB="0" anchor="ctr">
                    <a:lnL w="3175" cap="flat" cmpd="sng" algn="ctr">
                      <a:solidFill>
                        <a:srgbClr val="0F0066"/>
                      </a:solidFill>
                      <a:prstDash val="solid"/>
                      <a:round/>
                      <a:headEnd type="none" w="med" len="med"/>
                      <a:tailEnd type="none" w="med" len="med"/>
                    </a:lnL>
                    <a:lnR w="3175" cap="flat" cmpd="sng" algn="ctr">
                      <a:solidFill>
                        <a:srgbClr val="0F0066"/>
                      </a:solidFill>
                      <a:prstDash val="solid"/>
                      <a:round/>
                      <a:headEnd type="none" w="med" len="med"/>
                      <a:tailEnd type="none" w="med" len="med"/>
                    </a:lnR>
                    <a:lnT w="3175" cap="flat" cmpd="sng" algn="ctr">
                      <a:solidFill>
                        <a:srgbClr val="0F0066"/>
                      </a:solidFill>
                      <a:prstDash val="solid"/>
                      <a:round/>
                      <a:headEnd type="none" w="med" len="med"/>
                      <a:tailEnd type="none" w="med" len="med"/>
                    </a:lnT>
                    <a:lnB w="3175" cap="flat" cmpd="sng" algn="ctr">
                      <a:solidFill>
                        <a:srgbClr val="0F0066"/>
                      </a:solidFill>
                      <a:prstDash val="solid"/>
                      <a:round/>
                      <a:headEnd type="none" w="med" len="med"/>
                      <a:tailEnd type="none" w="med" len="med"/>
                    </a:lnB>
                  </a:tcPr>
                </a:tc>
                <a:tc>
                  <a:txBody>
                    <a:bodyPr/>
                    <a:lstStyle/>
                    <a:p>
                      <a:pPr algn="ctr" fontAlgn="t"/>
                      <a:r>
                        <a:rPr lang="en-US" sz="800" b="0" i="0" u="none" strike="noStrike" dirty="0">
                          <a:solidFill>
                            <a:schemeClr val="bg1"/>
                          </a:solidFill>
                          <a:effectLst/>
                          <a:latin typeface="+mn-lt"/>
                        </a:rPr>
                        <a:t>30</a:t>
                      </a:r>
                    </a:p>
                  </a:txBody>
                  <a:tcPr marL="0" marR="0" marT="0" marB="0" anchor="ctr">
                    <a:lnL w="3175" cap="flat" cmpd="sng" algn="ctr">
                      <a:solidFill>
                        <a:srgbClr val="0F0066"/>
                      </a:solidFill>
                      <a:prstDash val="solid"/>
                      <a:round/>
                      <a:headEnd type="none" w="med" len="med"/>
                      <a:tailEnd type="none" w="med" len="med"/>
                    </a:lnL>
                    <a:lnR w="3175" cap="flat" cmpd="sng" algn="ctr">
                      <a:solidFill>
                        <a:srgbClr val="0F0066"/>
                      </a:solidFill>
                      <a:prstDash val="solid"/>
                      <a:round/>
                      <a:headEnd type="none" w="med" len="med"/>
                      <a:tailEnd type="none" w="med" len="med"/>
                    </a:lnR>
                    <a:lnT w="3175" cap="flat" cmpd="sng" algn="ctr">
                      <a:solidFill>
                        <a:srgbClr val="0F0066"/>
                      </a:solidFill>
                      <a:prstDash val="solid"/>
                      <a:round/>
                      <a:headEnd type="none" w="med" len="med"/>
                      <a:tailEnd type="none" w="med" len="med"/>
                    </a:lnT>
                    <a:lnB w="3175" cap="flat" cmpd="sng" algn="ctr">
                      <a:solidFill>
                        <a:srgbClr val="0F0066"/>
                      </a:solidFill>
                      <a:prstDash val="solid"/>
                      <a:round/>
                      <a:headEnd type="none" w="med" len="med"/>
                      <a:tailEnd type="none" w="med" len="med"/>
                    </a:lnB>
                  </a:tcPr>
                </a:tc>
                <a:tc>
                  <a:txBody>
                    <a:bodyPr/>
                    <a:lstStyle/>
                    <a:p>
                      <a:pPr algn="ctr" rtl="0" fontAlgn="ctr"/>
                      <a:r>
                        <a:rPr lang="en-US" sz="800" b="0" i="0" u="none" strike="noStrike" dirty="0">
                          <a:solidFill>
                            <a:schemeClr val="bg1"/>
                          </a:solidFill>
                          <a:effectLst/>
                          <a:latin typeface="+mn-lt"/>
                        </a:rPr>
                        <a:t>45009</a:t>
                      </a:r>
                    </a:p>
                  </a:txBody>
                  <a:tcPr marL="0" marR="0" marT="0" marB="0" anchor="ctr">
                    <a:lnL w="3175" cap="flat" cmpd="sng" algn="ctr">
                      <a:solidFill>
                        <a:srgbClr val="0F0066"/>
                      </a:solidFill>
                      <a:prstDash val="solid"/>
                      <a:round/>
                      <a:headEnd type="none" w="med" len="med"/>
                      <a:tailEnd type="none" w="med" len="med"/>
                    </a:lnL>
                    <a:lnR w="3175" cap="flat" cmpd="sng" algn="ctr">
                      <a:solidFill>
                        <a:srgbClr val="0F0066"/>
                      </a:solidFill>
                      <a:prstDash val="solid"/>
                      <a:round/>
                      <a:headEnd type="none" w="med" len="med"/>
                      <a:tailEnd type="none" w="med" len="med"/>
                    </a:lnR>
                    <a:lnT w="3175" cap="flat" cmpd="sng" algn="ctr">
                      <a:solidFill>
                        <a:srgbClr val="0F0066"/>
                      </a:solidFill>
                      <a:prstDash val="solid"/>
                      <a:round/>
                      <a:headEnd type="none" w="med" len="med"/>
                      <a:tailEnd type="none" w="med" len="med"/>
                    </a:lnT>
                    <a:lnB w="3175" cap="flat" cmpd="sng" algn="ctr">
                      <a:solidFill>
                        <a:srgbClr val="0F0066"/>
                      </a:solidFill>
                      <a:prstDash val="solid"/>
                      <a:round/>
                      <a:headEnd type="none" w="med" len="med"/>
                      <a:tailEnd type="none" w="med" len="med"/>
                    </a:lnB>
                  </a:tcPr>
                </a:tc>
                <a:tc>
                  <a:txBody>
                    <a:bodyPr/>
                    <a:lstStyle/>
                    <a:p>
                      <a:pPr algn="ctr" fontAlgn="t"/>
                      <a:r>
                        <a:rPr lang="en-US" sz="800" b="0" i="0" u="none" strike="noStrike" dirty="0">
                          <a:solidFill>
                            <a:schemeClr val="bg1"/>
                          </a:solidFill>
                          <a:effectLst/>
                          <a:latin typeface="+mn-lt"/>
                        </a:rPr>
                        <a:t>58</a:t>
                      </a:r>
                    </a:p>
                  </a:txBody>
                  <a:tcPr marL="0" marR="0" marT="0" marB="0" anchor="ctr">
                    <a:lnL w="3175" cap="flat" cmpd="sng" algn="ctr">
                      <a:solidFill>
                        <a:srgbClr val="0F0066"/>
                      </a:solidFill>
                      <a:prstDash val="solid"/>
                      <a:round/>
                      <a:headEnd type="none" w="med" len="med"/>
                      <a:tailEnd type="none" w="med" len="med"/>
                    </a:lnL>
                    <a:lnR w="3175" cap="flat" cmpd="sng" algn="ctr">
                      <a:solidFill>
                        <a:srgbClr val="0F0066"/>
                      </a:solidFill>
                      <a:prstDash val="solid"/>
                      <a:round/>
                      <a:headEnd type="none" w="med" len="med"/>
                      <a:tailEnd type="none" w="med" len="med"/>
                    </a:lnR>
                    <a:lnT w="3175" cap="flat" cmpd="sng" algn="ctr">
                      <a:solidFill>
                        <a:srgbClr val="0F0066"/>
                      </a:solidFill>
                      <a:prstDash val="solid"/>
                      <a:round/>
                      <a:headEnd type="none" w="med" len="med"/>
                      <a:tailEnd type="none" w="med" len="med"/>
                    </a:lnT>
                    <a:lnB w="3175" cap="flat" cmpd="sng" algn="ctr">
                      <a:solidFill>
                        <a:srgbClr val="0F0066"/>
                      </a:solidFill>
                      <a:prstDash val="solid"/>
                      <a:round/>
                      <a:headEnd type="none" w="med" len="med"/>
                      <a:tailEnd type="none" w="med" len="med"/>
                    </a:lnB>
                  </a:tcPr>
                </a:tc>
                <a:tc>
                  <a:txBody>
                    <a:bodyPr/>
                    <a:lstStyle/>
                    <a:p>
                      <a:pPr algn="ctr" rtl="0" fontAlgn="ctr"/>
                      <a:r>
                        <a:rPr lang="en-US" sz="800" b="0" i="0" u="none" strike="noStrike" dirty="0">
                          <a:solidFill>
                            <a:schemeClr val="bg1"/>
                          </a:solidFill>
                          <a:effectLst/>
                          <a:latin typeface="+mn-lt"/>
                        </a:rPr>
                        <a:t>44</a:t>
                      </a:r>
                    </a:p>
                  </a:txBody>
                  <a:tcPr marL="0" marR="0" marT="0" marB="0" anchor="ctr">
                    <a:lnL w="3175" cap="flat" cmpd="sng" algn="ctr">
                      <a:solidFill>
                        <a:srgbClr val="0F0066"/>
                      </a:solidFill>
                      <a:prstDash val="solid"/>
                      <a:round/>
                      <a:headEnd type="none" w="med" len="med"/>
                      <a:tailEnd type="none" w="med" len="med"/>
                    </a:lnL>
                    <a:lnR w="3175" cap="flat" cmpd="sng" algn="ctr">
                      <a:solidFill>
                        <a:srgbClr val="0F0066"/>
                      </a:solidFill>
                      <a:prstDash val="solid"/>
                      <a:round/>
                      <a:headEnd type="none" w="med" len="med"/>
                      <a:tailEnd type="none" w="med" len="med"/>
                    </a:lnR>
                    <a:lnT w="3175" cap="flat" cmpd="sng" algn="ctr">
                      <a:solidFill>
                        <a:srgbClr val="0F0066"/>
                      </a:solidFill>
                      <a:prstDash val="solid"/>
                      <a:round/>
                      <a:headEnd type="none" w="med" len="med"/>
                      <a:tailEnd type="none" w="med" len="med"/>
                    </a:lnT>
                    <a:lnB w="3175" cap="flat" cmpd="sng" algn="ctr">
                      <a:solidFill>
                        <a:srgbClr val="0F0066"/>
                      </a:solidFill>
                      <a:prstDash val="solid"/>
                      <a:round/>
                      <a:headEnd type="none" w="med" len="med"/>
                      <a:tailEnd type="none" w="med" len="med"/>
                    </a:lnB>
                  </a:tcPr>
                </a:tc>
                <a:tc>
                  <a:txBody>
                    <a:bodyPr/>
                    <a:lstStyle/>
                    <a:p>
                      <a:pPr algn="ctr" fontAlgn="t"/>
                      <a:r>
                        <a:rPr lang="en-US" sz="800" b="0" i="0" u="none" strike="noStrike" dirty="0">
                          <a:solidFill>
                            <a:schemeClr val="bg1"/>
                          </a:solidFill>
                          <a:effectLst/>
                          <a:latin typeface="+mn-lt"/>
                        </a:rPr>
                        <a:t>False</a:t>
                      </a:r>
                    </a:p>
                  </a:txBody>
                  <a:tcPr marL="0" marR="0" marT="0" marB="0" anchor="ctr">
                    <a:lnL w="3175" cap="flat" cmpd="sng" algn="ctr">
                      <a:solidFill>
                        <a:srgbClr val="0F0066"/>
                      </a:solidFill>
                      <a:prstDash val="solid"/>
                      <a:round/>
                      <a:headEnd type="none" w="med" len="med"/>
                      <a:tailEnd type="none" w="med" len="med"/>
                    </a:lnL>
                    <a:lnR w="3175" cap="flat" cmpd="sng" algn="ctr">
                      <a:solidFill>
                        <a:srgbClr val="0F0066"/>
                      </a:solidFill>
                      <a:prstDash val="solid"/>
                      <a:round/>
                      <a:headEnd type="none" w="med" len="med"/>
                      <a:tailEnd type="none" w="med" len="med"/>
                    </a:lnR>
                    <a:lnT w="3175" cap="flat" cmpd="sng" algn="ctr">
                      <a:solidFill>
                        <a:srgbClr val="0F0066"/>
                      </a:solidFill>
                      <a:prstDash val="solid"/>
                      <a:round/>
                      <a:headEnd type="none" w="med" len="med"/>
                      <a:tailEnd type="none" w="med" len="med"/>
                    </a:lnT>
                    <a:lnB w="3175" cap="flat" cmpd="sng" algn="ctr">
                      <a:solidFill>
                        <a:srgbClr val="0F0066"/>
                      </a:solidFill>
                      <a:prstDash val="solid"/>
                      <a:round/>
                      <a:headEnd type="none" w="med" len="med"/>
                      <a:tailEnd type="none" w="med" len="med"/>
                    </a:lnB>
                  </a:tcPr>
                </a:tc>
                <a:extLst>
                  <a:ext uri="{0D108BD9-81ED-4DB2-BD59-A6C34878D82A}">
                    <a16:rowId xmlns:a16="http://schemas.microsoft.com/office/drawing/2014/main" val="2960444518"/>
                  </a:ext>
                </a:extLst>
              </a:tr>
              <a:tr h="218360">
                <a:tc>
                  <a:txBody>
                    <a:bodyPr/>
                    <a:lstStyle/>
                    <a:p>
                      <a:pPr algn="ctr" rtl="0" fontAlgn="ctr"/>
                      <a:r>
                        <a:rPr lang="en-US" sz="800" b="0" i="0" u="none" strike="noStrike" dirty="0">
                          <a:solidFill>
                            <a:schemeClr val="bg1"/>
                          </a:solidFill>
                          <a:effectLst/>
                          <a:latin typeface="+mn-lt"/>
                        </a:rPr>
                        <a:t>43</a:t>
                      </a:r>
                    </a:p>
                  </a:txBody>
                  <a:tcPr marL="0" marR="0" marT="0" marB="0" anchor="ctr">
                    <a:lnL w="3175" cap="flat" cmpd="sng" algn="ctr">
                      <a:solidFill>
                        <a:srgbClr val="0F0066"/>
                      </a:solidFill>
                      <a:prstDash val="solid"/>
                      <a:round/>
                      <a:headEnd type="none" w="med" len="med"/>
                      <a:tailEnd type="none" w="med" len="med"/>
                    </a:lnL>
                    <a:lnR w="3175" cap="flat" cmpd="sng" algn="ctr">
                      <a:solidFill>
                        <a:srgbClr val="0F0066"/>
                      </a:solidFill>
                      <a:prstDash val="solid"/>
                      <a:round/>
                      <a:headEnd type="none" w="med" len="med"/>
                      <a:tailEnd type="none" w="med" len="med"/>
                    </a:lnR>
                    <a:lnT w="3175" cap="flat" cmpd="sng" algn="ctr">
                      <a:solidFill>
                        <a:srgbClr val="0F0066"/>
                      </a:solidFill>
                      <a:prstDash val="solid"/>
                      <a:round/>
                      <a:headEnd type="none" w="med" len="med"/>
                      <a:tailEnd type="none" w="med" len="med"/>
                    </a:lnT>
                    <a:lnB w="3175" cap="flat" cmpd="sng" algn="ctr">
                      <a:solidFill>
                        <a:srgbClr val="0F0066"/>
                      </a:solidFill>
                      <a:prstDash val="solid"/>
                      <a:round/>
                      <a:headEnd type="none" w="med" len="med"/>
                      <a:tailEnd type="none" w="med" len="med"/>
                    </a:lnB>
                  </a:tcPr>
                </a:tc>
                <a:tc>
                  <a:txBody>
                    <a:bodyPr/>
                    <a:lstStyle/>
                    <a:p>
                      <a:pPr algn="ctr" rtl="0" fontAlgn="ctr"/>
                      <a:r>
                        <a:rPr lang="en-US" sz="800" b="0" i="0" u="none" strike="noStrike" dirty="0">
                          <a:solidFill>
                            <a:schemeClr val="bg1"/>
                          </a:solidFill>
                          <a:effectLst/>
                          <a:latin typeface="+mn-lt"/>
                        </a:rPr>
                        <a:t>REMOTE</a:t>
                      </a:r>
                    </a:p>
                  </a:txBody>
                  <a:tcPr marL="0" marR="0" marT="0" marB="0" anchor="ctr">
                    <a:lnL w="3175" cap="flat" cmpd="sng" algn="ctr">
                      <a:solidFill>
                        <a:srgbClr val="0F0066"/>
                      </a:solidFill>
                      <a:prstDash val="solid"/>
                      <a:round/>
                      <a:headEnd type="none" w="med" len="med"/>
                      <a:tailEnd type="none" w="med" len="med"/>
                    </a:lnL>
                    <a:lnR w="3175" cap="flat" cmpd="sng" algn="ctr">
                      <a:solidFill>
                        <a:srgbClr val="0F0066"/>
                      </a:solidFill>
                      <a:prstDash val="solid"/>
                      <a:round/>
                      <a:headEnd type="none" w="med" len="med"/>
                      <a:tailEnd type="none" w="med" len="med"/>
                    </a:lnR>
                    <a:lnT w="3175" cap="flat" cmpd="sng" algn="ctr">
                      <a:solidFill>
                        <a:srgbClr val="0F0066"/>
                      </a:solidFill>
                      <a:prstDash val="solid"/>
                      <a:round/>
                      <a:headEnd type="none" w="med" len="med"/>
                      <a:tailEnd type="none" w="med" len="med"/>
                    </a:lnT>
                    <a:lnB w="3175" cap="flat" cmpd="sng" algn="ctr">
                      <a:solidFill>
                        <a:srgbClr val="0F0066"/>
                      </a:solidFill>
                      <a:prstDash val="solid"/>
                      <a:round/>
                      <a:headEnd type="none" w="med" len="med"/>
                      <a:tailEnd type="none" w="med" len="med"/>
                    </a:lnB>
                  </a:tcPr>
                </a:tc>
                <a:tc>
                  <a:txBody>
                    <a:bodyPr/>
                    <a:lstStyle/>
                    <a:p>
                      <a:pPr algn="ctr" fontAlgn="t"/>
                      <a:r>
                        <a:rPr lang="en-US" sz="800" b="0" i="0" u="none" strike="noStrike" dirty="0">
                          <a:solidFill>
                            <a:schemeClr val="bg1"/>
                          </a:solidFill>
                          <a:effectLst/>
                          <a:latin typeface="+mn-lt"/>
                        </a:rPr>
                        <a:t>11.67</a:t>
                      </a:r>
                    </a:p>
                  </a:txBody>
                  <a:tcPr marL="0" marR="0" marT="0" marB="0" anchor="ctr">
                    <a:lnL w="3175" cap="flat" cmpd="sng" algn="ctr">
                      <a:solidFill>
                        <a:srgbClr val="0F0066"/>
                      </a:solidFill>
                      <a:prstDash val="solid"/>
                      <a:round/>
                      <a:headEnd type="none" w="med" len="med"/>
                      <a:tailEnd type="none" w="med" len="med"/>
                    </a:lnL>
                    <a:lnR w="3175" cap="flat" cmpd="sng" algn="ctr">
                      <a:solidFill>
                        <a:srgbClr val="0F0066"/>
                      </a:solidFill>
                      <a:prstDash val="solid"/>
                      <a:round/>
                      <a:headEnd type="none" w="med" len="med"/>
                      <a:tailEnd type="none" w="med" len="med"/>
                    </a:lnR>
                    <a:lnT w="3175" cap="flat" cmpd="sng" algn="ctr">
                      <a:solidFill>
                        <a:srgbClr val="0F0066"/>
                      </a:solidFill>
                      <a:prstDash val="solid"/>
                      <a:round/>
                      <a:headEnd type="none" w="med" len="med"/>
                      <a:tailEnd type="none" w="med" len="med"/>
                    </a:lnT>
                    <a:lnB w="3175" cap="flat" cmpd="sng" algn="ctr">
                      <a:solidFill>
                        <a:srgbClr val="0F0066"/>
                      </a:solidFill>
                      <a:prstDash val="solid"/>
                      <a:round/>
                      <a:headEnd type="none" w="med" len="med"/>
                      <a:tailEnd type="none" w="med" len="med"/>
                    </a:lnB>
                  </a:tcPr>
                </a:tc>
                <a:tc>
                  <a:txBody>
                    <a:bodyPr/>
                    <a:lstStyle/>
                    <a:p>
                      <a:pPr algn="ctr" fontAlgn="t"/>
                      <a:r>
                        <a:rPr lang="en-US" sz="800" b="0" i="0" u="none" strike="noStrike" dirty="0">
                          <a:solidFill>
                            <a:schemeClr val="bg1"/>
                          </a:solidFill>
                          <a:effectLst/>
                          <a:latin typeface="+mn-lt"/>
                        </a:rPr>
                        <a:t>Small</a:t>
                      </a:r>
                    </a:p>
                  </a:txBody>
                  <a:tcPr marL="0" marR="0" marT="0" marB="0" anchor="ctr">
                    <a:lnL w="3175" cap="flat" cmpd="sng" algn="ctr">
                      <a:solidFill>
                        <a:srgbClr val="0F0066"/>
                      </a:solidFill>
                      <a:prstDash val="solid"/>
                      <a:round/>
                      <a:headEnd type="none" w="med" len="med"/>
                      <a:tailEnd type="none" w="med" len="med"/>
                    </a:lnL>
                    <a:lnR w="3175" cap="flat" cmpd="sng" algn="ctr">
                      <a:solidFill>
                        <a:srgbClr val="0F0066"/>
                      </a:solidFill>
                      <a:prstDash val="solid"/>
                      <a:round/>
                      <a:headEnd type="none" w="med" len="med"/>
                      <a:tailEnd type="none" w="med" len="med"/>
                    </a:lnR>
                    <a:lnT w="3175" cap="flat" cmpd="sng" algn="ctr">
                      <a:solidFill>
                        <a:srgbClr val="0F0066"/>
                      </a:solidFill>
                      <a:prstDash val="solid"/>
                      <a:round/>
                      <a:headEnd type="none" w="med" len="med"/>
                      <a:tailEnd type="none" w="med" len="med"/>
                    </a:lnT>
                    <a:lnB w="3175" cap="flat" cmpd="sng" algn="ctr">
                      <a:solidFill>
                        <a:srgbClr val="0F0066"/>
                      </a:solidFill>
                      <a:prstDash val="solid"/>
                      <a:round/>
                      <a:headEnd type="none" w="med" len="med"/>
                      <a:tailEnd type="none" w="med" len="med"/>
                    </a:lnB>
                  </a:tcPr>
                </a:tc>
                <a:tc>
                  <a:txBody>
                    <a:bodyPr/>
                    <a:lstStyle/>
                    <a:p>
                      <a:pPr algn="ctr" fontAlgn="t"/>
                      <a:r>
                        <a:rPr lang="en-US" sz="800" b="0" i="0" u="none" strike="noStrike" dirty="0">
                          <a:solidFill>
                            <a:schemeClr val="bg1"/>
                          </a:solidFill>
                          <a:effectLst/>
                          <a:latin typeface="+mn-lt"/>
                        </a:rPr>
                        <a:t>45</a:t>
                      </a:r>
                    </a:p>
                  </a:txBody>
                  <a:tcPr marL="0" marR="0" marT="0" marB="0" anchor="ctr">
                    <a:lnL w="3175" cap="flat" cmpd="sng" algn="ctr">
                      <a:solidFill>
                        <a:srgbClr val="0F0066"/>
                      </a:solidFill>
                      <a:prstDash val="solid"/>
                      <a:round/>
                      <a:headEnd type="none" w="med" len="med"/>
                      <a:tailEnd type="none" w="med" len="med"/>
                    </a:lnL>
                    <a:lnR w="3175" cap="flat" cmpd="sng" algn="ctr">
                      <a:solidFill>
                        <a:srgbClr val="0F0066"/>
                      </a:solidFill>
                      <a:prstDash val="solid"/>
                      <a:round/>
                      <a:headEnd type="none" w="med" len="med"/>
                      <a:tailEnd type="none" w="med" len="med"/>
                    </a:lnR>
                    <a:lnT w="3175" cap="flat" cmpd="sng" algn="ctr">
                      <a:solidFill>
                        <a:srgbClr val="0F0066"/>
                      </a:solidFill>
                      <a:prstDash val="solid"/>
                      <a:round/>
                      <a:headEnd type="none" w="med" len="med"/>
                      <a:tailEnd type="none" w="med" len="med"/>
                    </a:lnT>
                    <a:lnB w="3175" cap="flat" cmpd="sng" algn="ctr">
                      <a:solidFill>
                        <a:srgbClr val="0F0066"/>
                      </a:solidFill>
                      <a:prstDash val="solid"/>
                      <a:round/>
                      <a:headEnd type="none" w="med" len="med"/>
                      <a:tailEnd type="none" w="med" len="med"/>
                    </a:lnB>
                  </a:tcPr>
                </a:tc>
                <a:tc>
                  <a:txBody>
                    <a:bodyPr/>
                    <a:lstStyle/>
                    <a:p>
                      <a:pPr algn="ctr" fontAlgn="t"/>
                      <a:r>
                        <a:rPr lang="en-US" sz="800" b="0" i="0" u="none" strike="noStrike" dirty="0">
                          <a:solidFill>
                            <a:schemeClr val="bg1"/>
                          </a:solidFill>
                          <a:effectLst/>
                          <a:latin typeface="+mn-lt"/>
                        </a:rPr>
                        <a:t>70</a:t>
                      </a:r>
                    </a:p>
                  </a:txBody>
                  <a:tcPr marL="0" marR="0" marT="0" marB="0" anchor="ctr">
                    <a:lnL w="3175" cap="flat" cmpd="sng" algn="ctr">
                      <a:solidFill>
                        <a:srgbClr val="0F0066"/>
                      </a:solidFill>
                      <a:prstDash val="solid"/>
                      <a:round/>
                      <a:headEnd type="none" w="med" len="med"/>
                      <a:tailEnd type="none" w="med" len="med"/>
                    </a:lnL>
                    <a:lnR w="3175" cap="flat" cmpd="sng" algn="ctr">
                      <a:solidFill>
                        <a:srgbClr val="0F0066"/>
                      </a:solidFill>
                      <a:prstDash val="solid"/>
                      <a:round/>
                      <a:headEnd type="none" w="med" len="med"/>
                      <a:tailEnd type="none" w="med" len="med"/>
                    </a:lnR>
                    <a:lnT w="3175" cap="flat" cmpd="sng" algn="ctr">
                      <a:solidFill>
                        <a:srgbClr val="0F0066"/>
                      </a:solidFill>
                      <a:prstDash val="solid"/>
                      <a:round/>
                      <a:headEnd type="none" w="med" len="med"/>
                      <a:tailEnd type="none" w="med" len="med"/>
                    </a:lnT>
                    <a:lnB w="3175" cap="flat" cmpd="sng" algn="ctr">
                      <a:solidFill>
                        <a:srgbClr val="0F0066"/>
                      </a:solidFill>
                      <a:prstDash val="solid"/>
                      <a:round/>
                      <a:headEnd type="none" w="med" len="med"/>
                      <a:tailEnd type="none" w="med" len="med"/>
                    </a:lnB>
                  </a:tcPr>
                </a:tc>
                <a:tc>
                  <a:txBody>
                    <a:bodyPr/>
                    <a:lstStyle/>
                    <a:p>
                      <a:pPr algn="ctr" fontAlgn="t"/>
                      <a:r>
                        <a:rPr lang="en-US" sz="800" b="0" i="0" u="none" strike="noStrike" dirty="0">
                          <a:solidFill>
                            <a:schemeClr val="bg1"/>
                          </a:solidFill>
                          <a:effectLst/>
                          <a:latin typeface="+mn-lt"/>
                        </a:rPr>
                        <a:t>1167</a:t>
                      </a:r>
                    </a:p>
                  </a:txBody>
                  <a:tcPr marL="0" marR="0" marT="0" marB="0" anchor="ctr">
                    <a:lnL w="3175" cap="flat" cmpd="sng" algn="ctr">
                      <a:solidFill>
                        <a:srgbClr val="0F0066"/>
                      </a:solidFill>
                      <a:prstDash val="solid"/>
                      <a:round/>
                      <a:headEnd type="none" w="med" len="med"/>
                      <a:tailEnd type="none" w="med" len="med"/>
                    </a:lnL>
                    <a:lnR w="3175" cap="flat" cmpd="sng" algn="ctr">
                      <a:solidFill>
                        <a:srgbClr val="0F0066"/>
                      </a:solidFill>
                      <a:prstDash val="solid"/>
                      <a:round/>
                      <a:headEnd type="none" w="med" len="med"/>
                      <a:tailEnd type="none" w="med" len="med"/>
                    </a:lnR>
                    <a:lnT w="3175" cap="flat" cmpd="sng" algn="ctr">
                      <a:solidFill>
                        <a:srgbClr val="0F0066"/>
                      </a:solidFill>
                      <a:prstDash val="solid"/>
                      <a:round/>
                      <a:headEnd type="none" w="med" len="med"/>
                      <a:tailEnd type="none" w="med" len="med"/>
                    </a:lnT>
                    <a:lnB w="3175" cap="flat" cmpd="sng" algn="ctr">
                      <a:solidFill>
                        <a:srgbClr val="0F0066"/>
                      </a:solidFill>
                      <a:prstDash val="solid"/>
                      <a:round/>
                      <a:headEnd type="none" w="med" len="med"/>
                      <a:tailEnd type="none" w="med" len="med"/>
                    </a:lnB>
                  </a:tcPr>
                </a:tc>
                <a:tc>
                  <a:txBody>
                    <a:bodyPr/>
                    <a:lstStyle/>
                    <a:p>
                      <a:pPr algn="ctr" rtl="0" fontAlgn="ctr"/>
                      <a:r>
                        <a:rPr lang="en-US" sz="800" b="0" i="0" u="none" strike="noStrike" dirty="0">
                          <a:solidFill>
                            <a:schemeClr val="bg1"/>
                          </a:solidFill>
                          <a:effectLst/>
                          <a:latin typeface="+mn-lt"/>
                        </a:rPr>
                        <a:t>ELLI</a:t>
                      </a:r>
                    </a:p>
                  </a:txBody>
                  <a:tcPr marL="0" marR="0" marT="0" marB="0" anchor="ctr">
                    <a:lnL w="3175" cap="flat" cmpd="sng" algn="ctr">
                      <a:solidFill>
                        <a:srgbClr val="0F0066"/>
                      </a:solidFill>
                      <a:prstDash val="solid"/>
                      <a:round/>
                      <a:headEnd type="none" w="med" len="med"/>
                      <a:tailEnd type="none" w="med" len="med"/>
                    </a:lnL>
                    <a:lnR w="3175" cap="flat" cmpd="sng" algn="ctr">
                      <a:solidFill>
                        <a:srgbClr val="0F0066"/>
                      </a:solidFill>
                      <a:prstDash val="solid"/>
                      <a:round/>
                      <a:headEnd type="none" w="med" len="med"/>
                      <a:tailEnd type="none" w="med" len="med"/>
                    </a:lnR>
                    <a:lnT w="3175" cap="flat" cmpd="sng" algn="ctr">
                      <a:solidFill>
                        <a:srgbClr val="0F0066"/>
                      </a:solidFill>
                      <a:prstDash val="solid"/>
                      <a:round/>
                      <a:headEnd type="none" w="med" len="med"/>
                      <a:tailEnd type="none" w="med" len="med"/>
                    </a:lnT>
                    <a:lnB w="3175" cap="flat" cmpd="sng" algn="ctr">
                      <a:solidFill>
                        <a:srgbClr val="0F0066"/>
                      </a:solidFill>
                      <a:prstDash val="solid"/>
                      <a:round/>
                      <a:headEnd type="none" w="med" len="med"/>
                      <a:tailEnd type="none" w="med" len="med"/>
                    </a:lnB>
                  </a:tcPr>
                </a:tc>
                <a:tc>
                  <a:txBody>
                    <a:bodyPr/>
                    <a:lstStyle/>
                    <a:p>
                      <a:pPr algn="ctr" rtl="0" fontAlgn="ctr"/>
                      <a:r>
                        <a:rPr lang="en-US" sz="800" b="0" i="0" u="none" strike="noStrike" dirty="0">
                          <a:solidFill>
                            <a:schemeClr val="bg1"/>
                          </a:solidFill>
                          <a:effectLst/>
                          <a:latin typeface="+mn-lt"/>
                        </a:rPr>
                        <a:t>GIREVE</a:t>
                      </a:r>
                    </a:p>
                  </a:txBody>
                  <a:tcPr marL="0" marR="0" marT="0" marB="0" anchor="ctr">
                    <a:lnL w="3175" cap="flat" cmpd="sng" algn="ctr">
                      <a:solidFill>
                        <a:srgbClr val="0F0066"/>
                      </a:solidFill>
                      <a:prstDash val="solid"/>
                      <a:round/>
                      <a:headEnd type="none" w="med" len="med"/>
                      <a:tailEnd type="none" w="med" len="med"/>
                    </a:lnL>
                    <a:lnR w="3175" cap="flat" cmpd="sng" algn="ctr">
                      <a:solidFill>
                        <a:srgbClr val="0F0066"/>
                      </a:solidFill>
                      <a:prstDash val="solid"/>
                      <a:round/>
                      <a:headEnd type="none" w="med" len="med"/>
                      <a:tailEnd type="none" w="med" len="med"/>
                    </a:lnR>
                    <a:lnT w="3175" cap="flat" cmpd="sng" algn="ctr">
                      <a:solidFill>
                        <a:srgbClr val="0F0066"/>
                      </a:solidFill>
                      <a:prstDash val="solid"/>
                      <a:round/>
                      <a:headEnd type="none" w="med" len="med"/>
                      <a:tailEnd type="none" w="med" len="med"/>
                    </a:lnT>
                    <a:lnB w="3175" cap="flat" cmpd="sng" algn="ctr">
                      <a:solidFill>
                        <a:srgbClr val="0F0066"/>
                      </a:solidFill>
                      <a:prstDash val="solid"/>
                      <a:round/>
                      <a:headEnd type="none" w="med" len="med"/>
                      <a:tailEnd type="none" w="med" len="med"/>
                    </a:lnB>
                  </a:tcPr>
                </a:tc>
                <a:tc>
                  <a:txBody>
                    <a:bodyPr/>
                    <a:lstStyle/>
                    <a:p>
                      <a:pPr algn="ctr" fontAlgn="t"/>
                      <a:r>
                        <a:rPr lang="en-US" sz="800" b="0" i="0" u="none" strike="noStrike" dirty="0">
                          <a:solidFill>
                            <a:schemeClr val="bg1"/>
                          </a:solidFill>
                          <a:effectLst/>
                          <a:latin typeface="+mn-lt"/>
                        </a:rPr>
                        <a:t>150</a:t>
                      </a:r>
                    </a:p>
                  </a:txBody>
                  <a:tcPr marL="0" marR="0" marT="0" marB="0" anchor="ctr">
                    <a:lnL w="3175" cap="flat" cmpd="sng" algn="ctr">
                      <a:solidFill>
                        <a:srgbClr val="0F0066"/>
                      </a:solidFill>
                      <a:prstDash val="solid"/>
                      <a:round/>
                      <a:headEnd type="none" w="med" len="med"/>
                      <a:tailEnd type="none" w="med" len="med"/>
                    </a:lnL>
                    <a:lnR w="3175" cap="flat" cmpd="sng" algn="ctr">
                      <a:solidFill>
                        <a:srgbClr val="0F0066"/>
                      </a:solidFill>
                      <a:prstDash val="solid"/>
                      <a:round/>
                      <a:headEnd type="none" w="med" len="med"/>
                      <a:tailEnd type="none" w="med" len="med"/>
                    </a:lnR>
                    <a:lnT w="3175" cap="flat" cmpd="sng" algn="ctr">
                      <a:solidFill>
                        <a:srgbClr val="0F0066"/>
                      </a:solidFill>
                      <a:prstDash val="solid"/>
                      <a:round/>
                      <a:headEnd type="none" w="med" len="med"/>
                      <a:tailEnd type="none" w="med" len="med"/>
                    </a:lnT>
                    <a:lnB w="3175" cap="flat" cmpd="sng" algn="ctr">
                      <a:solidFill>
                        <a:srgbClr val="0F0066"/>
                      </a:solidFill>
                      <a:prstDash val="solid"/>
                      <a:round/>
                      <a:headEnd type="none" w="med" len="med"/>
                      <a:tailEnd type="none" w="med" len="med"/>
                    </a:lnB>
                  </a:tcPr>
                </a:tc>
                <a:tc>
                  <a:txBody>
                    <a:bodyPr/>
                    <a:lstStyle/>
                    <a:p>
                      <a:pPr algn="ctr" fontAlgn="t"/>
                      <a:r>
                        <a:rPr lang="en-US" sz="800" b="0" i="0" u="none" strike="noStrike" dirty="0">
                          <a:solidFill>
                            <a:schemeClr val="bg1"/>
                          </a:solidFill>
                          <a:effectLst/>
                          <a:latin typeface="+mn-lt"/>
                        </a:rPr>
                        <a:t>AT</a:t>
                      </a:r>
                    </a:p>
                  </a:txBody>
                  <a:tcPr marL="0" marR="0" marT="0" marB="0" anchor="ctr">
                    <a:lnL w="3175" cap="flat" cmpd="sng" algn="ctr">
                      <a:solidFill>
                        <a:srgbClr val="0F0066"/>
                      </a:solidFill>
                      <a:prstDash val="solid"/>
                      <a:round/>
                      <a:headEnd type="none" w="med" len="med"/>
                      <a:tailEnd type="none" w="med" len="med"/>
                    </a:lnL>
                    <a:lnR w="3175" cap="flat" cmpd="sng" algn="ctr">
                      <a:solidFill>
                        <a:srgbClr val="0F0066"/>
                      </a:solidFill>
                      <a:prstDash val="solid"/>
                      <a:round/>
                      <a:headEnd type="none" w="med" len="med"/>
                      <a:tailEnd type="none" w="med" len="med"/>
                    </a:lnR>
                    <a:lnT w="3175" cap="flat" cmpd="sng" algn="ctr">
                      <a:solidFill>
                        <a:srgbClr val="0F0066"/>
                      </a:solidFill>
                      <a:prstDash val="solid"/>
                      <a:round/>
                      <a:headEnd type="none" w="med" len="med"/>
                      <a:tailEnd type="none" w="med" len="med"/>
                    </a:lnT>
                    <a:lnB w="3175" cap="flat" cmpd="sng" algn="ctr">
                      <a:solidFill>
                        <a:srgbClr val="0F0066"/>
                      </a:solidFill>
                      <a:prstDash val="solid"/>
                      <a:round/>
                      <a:headEnd type="none" w="med" len="med"/>
                      <a:tailEnd type="none" w="med" len="med"/>
                    </a:lnB>
                  </a:tcPr>
                </a:tc>
                <a:tc>
                  <a:txBody>
                    <a:bodyPr/>
                    <a:lstStyle/>
                    <a:p>
                      <a:pPr algn="ctr" fontAlgn="t"/>
                      <a:r>
                        <a:rPr lang="en-US" sz="800" b="0" i="0" u="none" strike="noStrike" dirty="0">
                          <a:solidFill>
                            <a:schemeClr val="bg1"/>
                          </a:solidFill>
                          <a:effectLst/>
                          <a:latin typeface="+mn-lt"/>
                        </a:rPr>
                        <a:t>4</a:t>
                      </a:r>
                    </a:p>
                  </a:txBody>
                  <a:tcPr marL="0" marR="0" marT="0" marB="0" anchor="ctr">
                    <a:lnL w="3175" cap="flat" cmpd="sng" algn="ctr">
                      <a:solidFill>
                        <a:srgbClr val="0F0066"/>
                      </a:solidFill>
                      <a:prstDash val="solid"/>
                      <a:round/>
                      <a:headEnd type="none" w="med" len="med"/>
                      <a:tailEnd type="none" w="med" len="med"/>
                    </a:lnL>
                    <a:lnR w="3175" cap="flat" cmpd="sng" algn="ctr">
                      <a:solidFill>
                        <a:srgbClr val="0F0066"/>
                      </a:solidFill>
                      <a:prstDash val="solid"/>
                      <a:round/>
                      <a:headEnd type="none" w="med" len="med"/>
                      <a:tailEnd type="none" w="med" len="med"/>
                    </a:lnR>
                    <a:lnT w="3175" cap="flat" cmpd="sng" algn="ctr">
                      <a:solidFill>
                        <a:srgbClr val="0F0066"/>
                      </a:solidFill>
                      <a:prstDash val="solid"/>
                      <a:round/>
                      <a:headEnd type="none" w="med" len="med"/>
                      <a:tailEnd type="none" w="med" len="med"/>
                    </a:lnT>
                    <a:lnB w="3175" cap="flat" cmpd="sng" algn="ctr">
                      <a:solidFill>
                        <a:srgbClr val="0F0066"/>
                      </a:solidFill>
                      <a:prstDash val="solid"/>
                      <a:round/>
                      <a:headEnd type="none" w="med" len="med"/>
                      <a:tailEnd type="none" w="med" len="med"/>
                    </a:lnB>
                  </a:tcPr>
                </a:tc>
                <a:tc>
                  <a:txBody>
                    <a:bodyPr/>
                    <a:lstStyle/>
                    <a:p>
                      <a:pPr algn="ctr" fontAlgn="t"/>
                      <a:r>
                        <a:rPr lang="en-US" sz="800" b="0" i="0" u="none" strike="noStrike" dirty="0">
                          <a:solidFill>
                            <a:schemeClr val="bg1"/>
                          </a:solidFill>
                          <a:effectLst/>
                          <a:latin typeface="+mn-lt"/>
                        </a:rPr>
                        <a:t>41</a:t>
                      </a:r>
                    </a:p>
                  </a:txBody>
                  <a:tcPr marL="0" marR="0" marT="0" marB="0" anchor="ctr">
                    <a:lnL w="3175" cap="flat" cmpd="sng" algn="ctr">
                      <a:solidFill>
                        <a:srgbClr val="0F0066"/>
                      </a:solidFill>
                      <a:prstDash val="solid"/>
                      <a:round/>
                      <a:headEnd type="none" w="med" len="med"/>
                      <a:tailEnd type="none" w="med" len="med"/>
                    </a:lnL>
                    <a:lnR w="3175" cap="flat" cmpd="sng" algn="ctr">
                      <a:solidFill>
                        <a:srgbClr val="0F0066"/>
                      </a:solidFill>
                      <a:prstDash val="solid"/>
                      <a:round/>
                      <a:headEnd type="none" w="med" len="med"/>
                      <a:tailEnd type="none" w="med" len="med"/>
                    </a:lnR>
                    <a:lnT w="3175" cap="flat" cmpd="sng" algn="ctr">
                      <a:solidFill>
                        <a:srgbClr val="0F0066"/>
                      </a:solidFill>
                      <a:prstDash val="solid"/>
                      <a:round/>
                      <a:headEnd type="none" w="med" len="med"/>
                      <a:tailEnd type="none" w="med" len="med"/>
                    </a:lnT>
                    <a:lnB w="3175" cap="flat" cmpd="sng" algn="ctr">
                      <a:solidFill>
                        <a:srgbClr val="0F0066"/>
                      </a:solidFill>
                      <a:prstDash val="solid"/>
                      <a:round/>
                      <a:headEnd type="none" w="med" len="med"/>
                      <a:tailEnd type="none" w="med" len="med"/>
                    </a:lnB>
                  </a:tcPr>
                </a:tc>
                <a:tc>
                  <a:txBody>
                    <a:bodyPr/>
                    <a:lstStyle/>
                    <a:p>
                      <a:pPr algn="ctr" fontAlgn="t"/>
                      <a:r>
                        <a:rPr lang="en-US" sz="800" b="0" i="0" u="none" strike="noStrike" dirty="0">
                          <a:solidFill>
                            <a:schemeClr val="bg1"/>
                          </a:solidFill>
                          <a:effectLst/>
                          <a:latin typeface="+mn-lt"/>
                        </a:rPr>
                        <a:t>22654</a:t>
                      </a:r>
                    </a:p>
                  </a:txBody>
                  <a:tcPr marL="0" marR="0" marT="0" marB="0" anchor="ctr">
                    <a:lnL w="3175" cap="flat" cmpd="sng" algn="ctr">
                      <a:solidFill>
                        <a:srgbClr val="0F0066"/>
                      </a:solidFill>
                      <a:prstDash val="solid"/>
                      <a:round/>
                      <a:headEnd type="none" w="med" len="med"/>
                      <a:tailEnd type="none" w="med" len="med"/>
                    </a:lnL>
                    <a:lnR w="3175" cap="flat" cmpd="sng" algn="ctr">
                      <a:solidFill>
                        <a:srgbClr val="0F0066"/>
                      </a:solidFill>
                      <a:prstDash val="solid"/>
                      <a:round/>
                      <a:headEnd type="none" w="med" len="med"/>
                      <a:tailEnd type="none" w="med" len="med"/>
                    </a:lnR>
                    <a:lnT w="3175" cap="flat" cmpd="sng" algn="ctr">
                      <a:solidFill>
                        <a:srgbClr val="0F0066"/>
                      </a:solidFill>
                      <a:prstDash val="solid"/>
                      <a:round/>
                      <a:headEnd type="none" w="med" len="med"/>
                      <a:tailEnd type="none" w="med" len="med"/>
                    </a:lnT>
                    <a:lnB w="3175" cap="flat" cmpd="sng" algn="ctr">
                      <a:solidFill>
                        <a:srgbClr val="0F0066"/>
                      </a:solidFill>
                      <a:prstDash val="solid"/>
                      <a:round/>
                      <a:headEnd type="none" w="med" len="med"/>
                      <a:tailEnd type="none" w="med" len="med"/>
                    </a:lnB>
                  </a:tcPr>
                </a:tc>
                <a:tc>
                  <a:txBody>
                    <a:bodyPr/>
                    <a:lstStyle/>
                    <a:p>
                      <a:pPr algn="ctr" rtl="0" fontAlgn="ctr"/>
                      <a:r>
                        <a:rPr lang="en-US" sz="800" b="0" i="0" u="none" strike="noStrike" dirty="0">
                          <a:solidFill>
                            <a:schemeClr val="bg1"/>
                          </a:solidFill>
                          <a:effectLst/>
                          <a:latin typeface="+mn-lt"/>
                        </a:rPr>
                        <a:t>48</a:t>
                      </a:r>
                    </a:p>
                  </a:txBody>
                  <a:tcPr marL="0" marR="0" marT="0" marB="0" anchor="ctr">
                    <a:lnL w="3175" cap="flat" cmpd="sng" algn="ctr">
                      <a:solidFill>
                        <a:srgbClr val="0F0066"/>
                      </a:solidFill>
                      <a:prstDash val="solid"/>
                      <a:round/>
                      <a:headEnd type="none" w="med" len="med"/>
                      <a:tailEnd type="none" w="med" len="med"/>
                    </a:lnL>
                    <a:lnR w="3175" cap="flat" cmpd="sng" algn="ctr">
                      <a:solidFill>
                        <a:srgbClr val="0F0066"/>
                      </a:solidFill>
                      <a:prstDash val="solid"/>
                      <a:round/>
                      <a:headEnd type="none" w="med" len="med"/>
                      <a:tailEnd type="none" w="med" len="med"/>
                    </a:lnR>
                    <a:lnT w="3175" cap="flat" cmpd="sng" algn="ctr">
                      <a:solidFill>
                        <a:srgbClr val="0F0066"/>
                      </a:solidFill>
                      <a:prstDash val="solid"/>
                      <a:round/>
                      <a:headEnd type="none" w="med" len="med"/>
                      <a:tailEnd type="none" w="med" len="med"/>
                    </a:lnT>
                    <a:lnB w="3175" cap="flat" cmpd="sng" algn="ctr">
                      <a:solidFill>
                        <a:srgbClr val="0F0066"/>
                      </a:solidFill>
                      <a:prstDash val="solid"/>
                      <a:round/>
                      <a:headEnd type="none" w="med" len="med"/>
                      <a:tailEnd type="none" w="med" len="med"/>
                    </a:lnB>
                  </a:tcPr>
                </a:tc>
                <a:tc>
                  <a:txBody>
                    <a:bodyPr/>
                    <a:lstStyle/>
                    <a:p>
                      <a:pPr algn="ctr" fontAlgn="t"/>
                      <a:r>
                        <a:rPr lang="en-US" sz="800" b="0" i="0" u="none" strike="noStrike" dirty="0">
                          <a:solidFill>
                            <a:schemeClr val="bg1"/>
                          </a:solidFill>
                          <a:effectLst/>
                          <a:latin typeface="+mn-lt"/>
                        </a:rPr>
                        <a:t>31</a:t>
                      </a:r>
                    </a:p>
                  </a:txBody>
                  <a:tcPr marL="0" marR="0" marT="0" marB="0" anchor="ctr">
                    <a:lnL w="3175" cap="flat" cmpd="sng" algn="ctr">
                      <a:solidFill>
                        <a:srgbClr val="0F0066"/>
                      </a:solidFill>
                      <a:prstDash val="solid"/>
                      <a:round/>
                      <a:headEnd type="none" w="med" len="med"/>
                      <a:tailEnd type="none" w="med" len="med"/>
                    </a:lnL>
                    <a:lnR w="3175" cap="flat" cmpd="sng" algn="ctr">
                      <a:solidFill>
                        <a:srgbClr val="0F0066"/>
                      </a:solidFill>
                      <a:prstDash val="solid"/>
                      <a:round/>
                      <a:headEnd type="none" w="med" len="med"/>
                      <a:tailEnd type="none" w="med" len="med"/>
                    </a:lnR>
                    <a:lnT w="3175" cap="flat" cmpd="sng" algn="ctr">
                      <a:solidFill>
                        <a:srgbClr val="0F0066"/>
                      </a:solidFill>
                      <a:prstDash val="solid"/>
                      <a:round/>
                      <a:headEnd type="none" w="med" len="med"/>
                      <a:tailEnd type="none" w="med" len="med"/>
                    </a:lnT>
                    <a:lnB w="3175" cap="flat" cmpd="sng" algn="ctr">
                      <a:solidFill>
                        <a:srgbClr val="0F0066"/>
                      </a:solidFill>
                      <a:prstDash val="solid"/>
                      <a:round/>
                      <a:headEnd type="none" w="med" len="med"/>
                      <a:tailEnd type="none" w="med" len="med"/>
                    </a:lnB>
                  </a:tcPr>
                </a:tc>
                <a:tc>
                  <a:txBody>
                    <a:bodyPr/>
                    <a:lstStyle/>
                    <a:p>
                      <a:pPr algn="ctr" fontAlgn="t"/>
                      <a:r>
                        <a:rPr lang="en-US" sz="800" b="0" i="0" u="none" strike="noStrike" dirty="0">
                          <a:solidFill>
                            <a:schemeClr val="bg1"/>
                          </a:solidFill>
                          <a:effectLst/>
                          <a:latin typeface="+mn-lt"/>
                        </a:rPr>
                        <a:t>False</a:t>
                      </a:r>
                    </a:p>
                  </a:txBody>
                  <a:tcPr marL="0" marR="0" marT="0" marB="0" anchor="ctr">
                    <a:lnL w="3175" cap="flat" cmpd="sng" algn="ctr">
                      <a:solidFill>
                        <a:srgbClr val="0F0066"/>
                      </a:solidFill>
                      <a:prstDash val="solid"/>
                      <a:round/>
                      <a:headEnd type="none" w="med" len="med"/>
                      <a:tailEnd type="none" w="med" len="med"/>
                    </a:lnL>
                    <a:lnR w="3175" cap="flat" cmpd="sng" algn="ctr">
                      <a:solidFill>
                        <a:srgbClr val="0F0066"/>
                      </a:solidFill>
                      <a:prstDash val="solid"/>
                      <a:round/>
                      <a:headEnd type="none" w="med" len="med"/>
                      <a:tailEnd type="none" w="med" len="med"/>
                    </a:lnR>
                    <a:lnT w="3175" cap="flat" cmpd="sng" algn="ctr">
                      <a:solidFill>
                        <a:srgbClr val="0F0066"/>
                      </a:solidFill>
                      <a:prstDash val="solid"/>
                      <a:round/>
                      <a:headEnd type="none" w="med" len="med"/>
                      <a:tailEnd type="none" w="med" len="med"/>
                    </a:lnT>
                    <a:lnB w="3175" cap="flat" cmpd="sng" algn="ctr">
                      <a:solidFill>
                        <a:srgbClr val="0F0066"/>
                      </a:solidFill>
                      <a:prstDash val="solid"/>
                      <a:round/>
                      <a:headEnd type="none" w="med" len="med"/>
                      <a:tailEnd type="none" w="med" len="med"/>
                    </a:lnB>
                  </a:tcPr>
                </a:tc>
                <a:extLst>
                  <a:ext uri="{0D108BD9-81ED-4DB2-BD59-A6C34878D82A}">
                    <a16:rowId xmlns:a16="http://schemas.microsoft.com/office/drawing/2014/main" val="3940258712"/>
                  </a:ext>
                </a:extLst>
              </a:tr>
              <a:tr h="218360">
                <a:tc>
                  <a:txBody>
                    <a:bodyPr/>
                    <a:lstStyle/>
                    <a:p>
                      <a:pPr algn="ctr" rtl="0" fontAlgn="ctr"/>
                      <a:r>
                        <a:rPr lang="en-US" sz="800" b="0" i="0" u="none" strike="noStrike" dirty="0">
                          <a:solidFill>
                            <a:schemeClr val="bg1"/>
                          </a:solidFill>
                          <a:effectLst/>
                          <a:latin typeface="+mn-lt"/>
                        </a:rPr>
                        <a:t>-13</a:t>
                      </a:r>
                    </a:p>
                  </a:txBody>
                  <a:tcPr marL="0" marR="0" marT="0" marB="0" anchor="ctr">
                    <a:lnL w="3175" cap="flat" cmpd="sng" algn="ctr">
                      <a:solidFill>
                        <a:srgbClr val="0F0066"/>
                      </a:solidFill>
                      <a:prstDash val="solid"/>
                      <a:round/>
                      <a:headEnd type="none" w="med" len="med"/>
                      <a:tailEnd type="none" w="med" len="med"/>
                    </a:lnL>
                    <a:lnR w="3175" cap="flat" cmpd="sng" algn="ctr">
                      <a:solidFill>
                        <a:srgbClr val="0F0066"/>
                      </a:solidFill>
                      <a:prstDash val="solid"/>
                      <a:round/>
                      <a:headEnd type="none" w="med" len="med"/>
                      <a:tailEnd type="none" w="med" len="med"/>
                    </a:lnR>
                    <a:lnT w="3175" cap="flat" cmpd="sng" algn="ctr">
                      <a:solidFill>
                        <a:srgbClr val="0F0066"/>
                      </a:solidFill>
                      <a:prstDash val="solid"/>
                      <a:round/>
                      <a:headEnd type="none" w="med" len="med"/>
                      <a:tailEnd type="none" w="med" len="med"/>
                    </a:lnT>
                    <a:lnB w="3175" cap="flat" cmpd="sng" algn="ctr">
                      <a:solidFill>
                        <a:srgbClr val="0F0066"/>
                      </a:solidFill>
                      <a:prstDash val="solid"/>
                      <a:round/>
                      <a:headEnd type="none" w="med" len="med"/>
                      <a:tailEnd type="none" w="med" len="med"/>
                    </a:lnB>
                  </a:tcPr>
                </a:tc>
                <a:tc>
                  <a:txBody>
                    <a:bodyPr/>
                    <a:lstStyle/>
                    <a:p>
                      <a:pPr algn="ctr" fontAlgn="t"/>
                      <a:r>
                        <a:rPr lang="en-US" sz="800" b="0" i="0" u="none" strike="noStrike" dirty="0">
                          <a:solidFill>
                            <a:schemeClr val="bg1"/>
                          </a:solidFill>
                          <a:effectLst/>
                          <a:latin typeface="+mn-lt"/>
                        </a:rPr>
                        <a:t>RFID CARD</a:t>
                      </a:r>
                    </a:p>
                  </a:txBody>
                  <a:tcPr marL="0" marR="0" marT="0" marB="0" anchor="ctr">
                    <a:lnL w="3175" cap="flat" cmpd="sng" algn="ctr">
                      <a:solidFill>
                        <a:srgbClr val="0F0066"/>
                      </a:solidFill>
                      <a:prstDash val="solid"/>
                      <a:round/>
                      <a:headEnd type="none" w="med" len="med"/>
                      <a:tailEnd type="none" w="med" len="med"/>
                    </a:lnL>
                    <a:lnR w="3175" cap="flat" cmpd="sng" algn="ctr">
                      <a:solidFill>
                        <a:srgbClr val="0F0066"/>
                      </a:solidFill>
                      <a:prstDash val="solid"/>
                      <a:round/>
                      <a:headEnd type="none" w="med" len="med"/>
                      <a:tailEnd type="none" w="med" len="med"/>
                    </a:lnR>
                    <a:lnT w="3175" cap="flat" cmpd="sng" algn="ctr">
                      <a:solidFill>
                        <a:srgbClr val="0F0066"/>
                      </a:solidFill>
                      <a:prstDash val="solid"/>
                      <a:round/>
                      <a:headEnd type="none" w="med" len="med"/>
                      <a:tailEnd type="none" w="med" len="med"/>
                    </a:lnT>
                    <a:lnB w="3175" cap="flat" cmpd="sng" algn="ctr">
                      <a:solidFill>
                        <a:srgbClr val="0F0066"/>
                      </a:solidFill>
                      <a:prstDash val="solid"/>
                      <a:round/>
                      <a:headEnd type="none" w="med" len="med"/>
                      <a:tailEnd type="none" w="med" len="med"/>
                    </a:lnB>
                  </a:tcPr>
                </a:tc>
                <a:tc>
                  <a:txBody>
                    <a:bodyPr/>
                    <a:lstStyle/>
                    <a:p>
                      <a:pPr algn="ctr" fontAlgn="t"/>
                      <a:r>
                        <a:rPr lang="en-US" sz="800" b="0" i="0" u="none" strike="noStrike" dirty="0">
                          <a:solidFill>
                            <a:schemeClr val="bg1"/>
                          </a:solidFill>
                          <a:effectLst/>
                          <a:latin typeface="+mn-lt"/>
                        </a:rPr>
                        <a:t>2.32</a:t>
                      </a:r>
                    </a:p>
                  </a:txBody>
                  <a:tcPr marL="0" marR="0" marT="0" marB="0" anchor="ctr">
                    <a:lnL w="3175" cap="flat" cmpd="sng" algn="ctr">
                      <a:solidFill>
                        <a:srgbClr val="0F0066"/>
                      </a:solidFill>
                      <a:prstDash val="solid"/>
                      <a:round/>
                      <a:headEnd type="none" w="med" len="med"/>
                      <a:tailEnd type="none" w="med" len="med"/>
                    </a:lnL>
                    <a:lnR w="3175" cap="flat" cmpd="sng" algn="ctr">
                      <a:solidFill>
                        <a:srgbClr val="0F0066"/>
                      </a:solidFill>
                      <a:prstDash val="solid"/>
                      <a:round/>
                      <a:headEnd type="none" w="med" len="med"/>
                      <a:tailEnd type="none" w="med" len="med"/>
                    </a:lnR>
                    <a:lnT w="3175" cap="flat" cmpd="sng" algn="ctr">
                      <a:solidFill>
                        <a:srgbClr val="0F0066"/>
                      </a:solidFill>
                      <a:prstDash val="solid"/>
                      <a:round/>
                      <a:headEnd type="none" w="med" len="med"/>
                      <a:tailEnd type="none" w="med" len="med"/>
                    </a:lnT>
                    <a:lnB w="3175" cap="flat" cmpd="sng" algn="ctr">
                      <a:solidFill>
                        <a:srgbClr val="0F0066"/>
                      </a:solidFill>
                      <a:prstDash val="solid"/>
                      <a:round/>
                      <a:headEnd type="none" w="med" len="med"/>
                      <a:tailEnd type="none" w="med" len="med"/>
                    </a:lnB>
                  </a:tcPr>
                </a:tc>
                <a:tc>
                  <a:txBody>
                    <a:bodyPr/>
                    <a:lstStyle/>
                    <a:p>
                      <a:pPr algn="ctr" fontAlgn="t"/>
                      <a:r>
                        <a:rPr lang="en-US" sz="800" b="0" i="0" u="none" strike="noStrike" dirty="0">
                          <a:solidFill>
                            <a:schemeClr val="bg1"/>
                          </a:solidFill>
                          <a:effectLst/>
                          <a:latin typeface="+mn-lt"/>
                        </a:rPr>
                        <a:t>Small</a:t>
                      </a:r>
                    </a:p>
                  </a:txBody>
                  <a:tcPr marL="0" marR="0" marT="0" marB="0" anchor="ctr">
                    <a:lnL w="3175" cap="flat" cmpd="sng" algn="ctr">
                      <a:solidFill>
                        <a:srgbClr val="0F0066"/>
                      </a:solidFill>
                      <a:prstDash val="solid"/>
                      <a:round/>
                      <a:headEnd type="none" w="med" len="med"/>
                      <a:tailEnd type="none" w="med" len="med"/>
                    </a:lnL>
                    <a:lnR w="3175" cap="flat" cmpd="sng" algn="ctr">
                      <a:solidFill>
                        <a:srgbClr val="0F0066"/>
                      </a:solidFill>
                      <a:prstDash val="solid"/>
                      <a:round/>
                      <a:headEnd type="none" w="med" len="med"/>
                      <a:tailEnd type="none" w="med" len="med"/>
                    </a:lnR>
                    <a:lnT w="3175" cap="flat" cmpd="sng" algn="ctr">
                      <a:solidFill>
                        <a:srgbClr val="0F0066"/>
                      </a:solidFill>
                      <a:prstDash val="solid"/>
                      <a:round/>
                      <a:headEnd type="none" w="med" len="med"/>
                      <a:tailEnd type="none" w="med" len="med"/>
                    </a:lnT>
                    <a:lnB w="3175" cap="flat" cmpd="sng" algn="ctr">
                      <a:solidFill>
                        <a:srgbClr val="0F0066"/>
                      </a:solidFill>
                      <a:prstDash val="solid"/>
                      <a:round/>
                      <a:headEnd type="none" w="med" len="med"/>
                      <a:tailEnd type="none" w="med" len="med"/>
                    </a:lnB>
                  </a:tcPr>
                </a:tc>
                <a:tc>
                  <a:txBody>
                    <a:bodyPr/>
                    <a:lstStyle/>
                    <a:p>
                      <a:pPr algn="ctr" rtl="0" fontAlgn="ctr"/>
                      <a:r>
                        <a:rPr lang="en-US" sz="800" b="0" i="0" u="none" strike="noStrike" dirty="0">
                          <a:solidFill>
                            <a:schemeClr val="bg1"/>
                          </a:solidFill>
                          <a:effectLst/>
                          <a:latin typeface="+mn-lt"/>
                        </a:rPr>
                        <a:t>30</a:t>
                      </a:r>
                    </a:p>
                  </a:txBody>
                  <a:tcPr marL="0" marR="0" marT="0" marB="0" anchor="ctr">
                    <a:lnL w="3175" cap="flat" cmpd="sng" algn="ctr">
                      <a:solidFill>
                        <a:srgbClr val="0F0066"/>
                      </a:solidFill>
                      <a:prstDash val="solid"/>
                      <a:round/>
                      <a:headEnd type="none" w="med" len="med"/>
                      <a:tailEnd type="none" w="med" len="med"/>
                    </a:lnL>
                    <a:lnR w="3175" cap="flat" cmpd="sng" algn="ctr">
                      <a:solidFill>
                        <a:srgbClr val="0F0066"/>
                      </a:solidFill>
                      <a:prstDash val="solid"/>
                      <a:round/>
                      <a:headEnd type="none" w="med" len="med"/>
                      <a:tailEnd type="none" w="med" len="med"/>
                    </a:lnR>
                    <a:lnT w="3175" cap="flat" cmpd="sng" algn="ctr">
                      <a:solidFill>
                        <a:srgbClr val="0F0066"/>
                      </a:solidFill>
                      <a:prstDash val="solid"/>
                      <a:round/>
                      <a:headEnd type="none" w="med" len="med"/>
                      <a:tailEnd type="none" w="med" len="med"/>
                    </a:lnT>
                    <a:lnB w="3175" cap="flat" cmpd="sng" algn="ctr">
                      <a:solidFill>
                        <a:srgbClr val="0F0066"/>
                      </a:solidFill>
                      <a:prstDash val="solid"/>
                      <a:round/>
                      <a:headEnd type="none" w="med" len="med"/>
                      <a:tailEnd type="none" w="med" len="med"/>
                    </a:lnB>
                  </a:tcPr>
                </a:tc>
                <a:tc>
                  <a:txBody>
                    <a:bodyPr/>
                    <a:lstStyle/>
                    <a:p>
                      <a:pPr algn="ctr" fontAlgn="t"/>
                      <a:r>
                        <a:rPr lang="en-US" sz="800" b="0" i="0" u="none" strike="noStrike" dirty="0">
                          <a:solidFill>
                            <a:schemeClr val="bg1"/>
                          </a:solidFill>
                          <a:effectLst/>
                          <a:latin typeface="+mn-lt"/>
                        </a:rPr>
                        <a:t>38</a:t>
                      </a:r>
                    </a:p>
                  </a:txBody>
                  <a:tcPr marL="0" marR="0" marT="0" marB="0" anchor="ctr">
                    <a:lnL w="3175" cap="flat" cmpd="sng" algn="ctr">
                      <a:solidFill>
                        <a:srgbClr val="0F0066"/>
                      </a:solidFill>
                      <a:prstDash val="solid"/>
                      <a:round/>
                      <a:headEnd type="none" w="med" len="med"/>
                      <a:tailEnd type="none" w="med" len="med"/>
                    </a:lnL>
                    <a:lnR w="3175" cap="flat" cmpd="sng" algn="ctr">
                      <a:solidFill>
                        <a:srgbClr val="0F0066"/>
                      </a:solidFill>
                      <a:prstDash val="solid"/>
                      <a:round/>
                      <a:headEnd type="none" w="med" len="med"/>
                      <a:tailEnd type="none" w="med" len="med"/>
                    </a:lnR>
                    <a:lnT w="3175" cap="flat" cmpd="sng" algn="ctr">
                      <a:solidFill>
                        <a:srgbClr val="0F0066"/>
                      </a:solidFill>
                      <a:prstDash val="solid"/>
                      <a:round/>
                      <a:headEnd type="none" w="med" len="med"/>
                      <a:tailEnd type="none" w="med" len="med"/>
                    </a:lnT>
                    <a:lnB w="3175" cap="flat" cmpd="sng" algn="ctr">
                      <a:solidFill>
                        <a:srgbClr val="0F0066"/>
                      </a:solidFill>
                      <a:prstDash val="solid"/>
                      <a:round/>
                      <a:headEnd type="none" w="med" len="med"/>
                      <a:tailEnd type="none" w="med" len="med"/>
                    </a:lnB>
                  </a:tcPr>
                </a:tc>
                <a:tc>
                  <a:txBody>
                    <a:bodyPr/>
                    <a:lstStyle/>
                    <a:p>
                      <a:pPr algn="ctr" fontAlgn="t"/>
                      <a:r>
                        <a:rPr lang="en-US" sz="800" b="0" i="0" u="none" strike="noStrike" dirty="0">
                          <a:solidFill>
                            <a:schemeClr val="bg1"/>
                          </a:solidFill>
                          <a:effectLst/>
                          <a:latin typeface="+mn-lt"/>
                        </a:rPr>
                        <a:t>232</a:t>
                      </a:r>
                    </a:p>
                  </a:txBody>
                  <a:tcPr marL="0" marR="0" marT="0" marB="0" anchor="ctr">
                    <a:lnL w="3175" cap="flat" cmpd="sng" algn="ctr">
                      <a:solidFill>
                        <a:srgbClr val="0F0066"/>
                      </a:solidFill>
                      <a:prstDash val="solid"/>
                      <a:round/>
                      <a:headEnd type="none" w="med" len="med"/>
                      <a:tailEnd type="none" w="med" len="med"/>
                    </a:lnL>
                    <a:lnR w="3175" cap="flat" cmpd="sng" algn="ctr">
                      <a:solidFill>
                        <a:srgbClr val="0F0066"/>
                      </a:solidFill>
                      <a:prstDash val="solid"/>
                      <a:round/>
                      <a:headEnd type="none" w="med" len="med"/>
                      <a:tailEnd type="none" w="med" len="med"/>
                    </a:lnR>
                    <a:lnT w="3175" cap="flat" cmpd="sng" algn="ctr">
                      <a:solidFill>
                        <a:srgbClr val="0F0066"/>
                      </a:solidFill>
                      <a:prstDash val="solid"/>
                      <a:round/>
                      <a:headEnd type="none" w="med" len="med"/>
                      <a:tailEnd type="none" w="med" len="med"/>
                    </a:lnT>
                    <a:lnB w="3175" cap="flat" cmpd="sng" algn="ctr">
                      <a:solidFill>
                        <a:srgbClr val="0F0066"/>
                      </a:solidFill>
                      <a:prstDash val="solid"/>
                      <a:round/>
                      <a:headEnd type="none" w="med" len="med"/>
                      <a:tailEnd type="none" w="med" len="med"/>
                    </a:lnB>
                  </a:tcPr>
                </a:tc>
                <a:tc>
                  <a:txBody>
                    <a:bodyPr/>
                    <a:lstStyle/>
                    <a:p>
                      <a:pPr algn="ctr" fontAlgn="t"/>
                      <a:r>
                        <a:rPr lang="en-US" sz="800" b="0" i="0" u="none" strike="noStrike" dirty="0">
                          <a:solidFill>
                            <a:schemeClr val="bg1"/>
                          </a:solidFill>
                          <a:effectLst/>
                          <a:latin typeface="+mn-lt"/>
                        </a:rPr>
                        <a:t>SHELL</a:t>
                      </a:r>
                    </a:p>
                  </a:txBody>
                  <a:tcPr marL="0" marR="0" marT="0" marB="0" anchor="ctr">
                    <a:lnL w="3175" cap="flat" cmpd="sng" algn="ctr">
                      <a:solidFill>
                        <a:srgbClr val="0F0066"/>
                      </a:solidFill>
                      <a:prstDash val="solid"/>
                      <a:round/>
                      <a:headEnd type="none" w="med" len="med"/>
                      <a:tailEnd type="none" w="med" len="med"/>
                    </a:lnL>
                    <a:lnR w="3175" cap="flat" cmpd="sng" algn="ctr">
                      <a:solidFill>
                        <a:srgbClr val="0F0066"/>
                      </a:solidFill>
                      <a:prstDash val="solid"/>
                      <a:round/>
                      <a:headEnd type="none" w="med" len="med"/>
                      <a:tailEnd type="none" w="med" len="med"/>
                    </a:lnR>
                    <a:lnT w="3175" cap="flat" cmpd="sng" algn="ctr">
                      <a:solidFill>
                        <a:srgbClr val="0F0066"/>
                      </a:solidFill>
                      <a:prstDash val="solid"/>
                      <a:round/>
                      <a:headEnd type="none" w="med" len="med"/>
                      <a:tailEnd type="none" w="med" len="med"/>
                    </a:lnT>
                    <a:lnB w="3175" cap="flat" cmpd="sng" algn="ctr">
                      <a:solidFill>
                        <a:srgbClr val="0F0066"/>
                      </a:solidFill>
                      <a:prstDash val="solid"/>
                      <a:round/>
                      <a:headEnd type="none" w="med" len="med"/>
                      <a:tailEnd type="none" w="med" len="med"/>
                    </a:lnB>
                  </a:tcPr>
                </a:tc>
                <a:tc>
                  <a:txBody>
                    <a:bodyPr/>
                    <a:lstStyle/>
                    <a:p>
                      <a:pPr algn="ctr" fontAlgn="t"/>
                      <a:r>
                        <a:rPr lang="en-US" sz="800" b="0" i="0" u="none" strike="noStrike" dirty="0">
                          <a:solidFill>
                            <a:schemeClr val="bg1"/>
                          </a:solidFill>
                          <a:effectLst/>
                          <a:latin typeface="+mn-lt"/>
                        </a:rPr>
                        <a:t>HUBJECT</a:t>
                      </a:r>
                    </a:p>
                  </a:txBody>
                  <a:tcPr marL="0" marR="0" marT="0" marB="0" anchor="ctr">
                    <a:lnL w="3175" cap="flat" cmpd="sng" algn="ctr">
                      <a:solidFill>
                        <a:srgbClr val="0F0066"/>
                      </a:solidFill>
                      <a:prstDash val="solid"/>
                      <a:round/>
                      <a:headEnd type="none" w="med" len="med"/>
                      <a:tailEnd type="none" w="med" len="med"/>
                    </a:lnL>
                    <a:lnR w="3175" cap="flat" cmpd="sng" algn="ctr">
                      <a:solidFill>
                        <a:srgbClr val="0F0066"/>
                      </a:solidFill>
                      <a:prstDash val="solid"/>
                      <a:round/>
                      <a:headEnd type="none" w="med" len="med"/>
                      <a:tailEnd type="none" w="med" len="med"/>
                    </a:lnR>
                    <a:lnT w="3175" cap="flat" cmpd="sng" algn="ctr">
                      <a:solidFill>
                        <a:srgbClr val="0F0066"/>
                      </a:solidFill>
                      <a:prstDash val="solid"/>
                      <a:round/>
                      <a:headEnd type="none" w="med" len="med"/>
                      <a:tailEnd type="none" w="med" len="med"/>
                    </a:lnT>
                    <a:lnB w="3175" cap="flat" cmpd="sng" algn="ctr">
                      <a:solidFill>
                        <a:srgbClr val="0F0066"/>
                      </a:solidFill>
                      <a:prstDash val="solid"/>
                      <a:round/>
                      <a:headEnd type="none" w="med" len="med"/>
                      <a:tailEnd type="none" w="med" len="med"/>
                    </a:lnB>
                  </a:tcPr>
                </a:tc>
                <a:tc>
                  <a:txBody>
                    <a:bodyPr/>
                    <a:lstStyle/>
                    <a:p>
                      <a:pPr algn="ctr" fontAlgn="t"/>
                      <a:r>
                        <a:rPr lang="en-US" sz="800" b="0" i="0" u="none" strike="noStrike" dirty="0">
                          <a:solidFill>
                            <a:schemeClr val="bg1"/>
                          </a:solidFill>
                          <a:effectLst/>
                          <a:latin typeface="+mn-lt"/>
                        </a:rPr>
                        <a:t>35</a:t>
                      </a:r>
                    </a:p>
                  </a:txBody>
                  <a:tcPr marL="0" marR="0" marT="0" marB="0" anchor="ctr">
                    <a:lnL w="3175" cap="flat" cmpd="sng" algn="ctr">
                      <a:solidFill>
                        <a:srgbClr val="0F0066"/>
                      </a:solidFill>
                      <a:prstDash val="solid"/>
                      <a:round/>
                      <a:headEnd type="none" w="med" len="med"/>
                      <a:tailEnd type="none" w="med" len="med"/>
                    </a:lnL>
                    <a:lnR w="3175" cap="flat" cmpd="sng" algn="ctr">
                      <a:solidFill>
                        <a:srgbClr val="0F0066"/>
                      </a:solidFill>
                      <a:prstDash val="solid"/>
                      <a:round/>
                      <a:headEnd type="none" w="med" len="med"/>
                      <a:tailEnd type="none" w="med" len="med"/>
                    </a:lnR>
                    <a:lnT w="3175" cap="flat" cmpd="sng" algn="ctr">
                      <a:solidFill>
                        <a:srgbClr val="0F0066"/>
                      </a:solidFill>
                      <a:prstDash val="solid"/>
                      <a:round/>
                      <a:headEnd type="none" w="med" len="med"/>
                      <a:tailEnd type="none" w="med" len="med"/>
                    </a:lnT>
                    <a:lnB w="3175" cap="flat" cmpd="sng" algn="ctr">
                      <a:solidFill>
                        <a:srgbClr val="0F0066"/>
                      </a:solidFill>
                      <a:prstDash val="solid"/>
                      <a:round/>
                      <a:headEnd type="none" w="med" len="med"/>
                      <a:tailEnd type="none" w="med" len="med"/>
                    </a:lnB>
                  </a:tcPr>
                </a:tc>
                <a:tc>
                  <a:txBody>
                    <a:bodyPr/>
                    <a:lstStyle/>
                    <a:p>
                      <a:pPr algn="ctr" rtl="0" fontAlgn="ctr"/>
                      <a:r>
                        <a:rPr lang="en-US" sz="800" b="0" i="0" u="none" strike="noStrike" dirty="0">
                          <a:solidFill>
                            <a:schemeClr val="bg1"/>
                          </a:solidFill>
                          <a:effectLst/>
                          <a:latin typeface="+mn-lt"/>
                        </a:rPr>
                        <a:t>NL</a:t>
                      </a:r>
                    </a:p>
                  </a:txBody>
                  <a:tcPr marL="0" marR="0" marT="0" marB="0" anchor="ctr">
                    <a:lnL w="3175" cap="flat" cmpd="sng" algn="ctr">
                      <a:solidFill>
                        <a:srgbClr val="0F0066"/>
                      </a:solidFill>
                      <a:prstDash val="solid"/>
                      <a:round/>
                      <a:headEnd type="none" w="med" len="med"/>
                      <a:tailEnd type="none" w="med" len="med"/>
                    </a:lnL>
                    <a:lnR w="3175" cap="flat" cmpd="sng" algn="ctr">
                      <a:solidFill>
                        <a:srgbClr val="0F0066"/>
                      </a:solidFill>
                      <a:prstDash val="solid"/>
                      <a:round/>
                      <a:headEnd type="none" w="med" len="med"/>
                      <a:tailEnd type="none" w="med" len="med"/>
                    </a:lnR>
                    <a:lnT w="3175" cap="flat" cmpd="sng" algn="ctr">
                      <a:solidFill>
                        <a:srgbClr val="0F0066"/>
                      </a:solidFill>
                      <a:prstDash val="solid"/>
                      <a:round/>
                      <a:headEnd type="none" w="med" len="med"/>
                      <a:tailEnd type="none" w="med" len="med"/>
                    </a:lnT>
                    <a:lnB w="3175" cap="flat" cmpd="sng" algn="ctr">
                      <a:solidFill>
                        <a:srgbClr val="0F0066"/>
                      </a:solidFill>
                      <a:prstDash val="solid"/>
                      <a:round/>
                      <a:headEnd type="none" w="med" len="med"/>
                      <a:tailEnd type="none" w="med" len="med"/>
                    </a:lnB>
                  </a:tcPr>
                </a:tc>
                <a:tc>
                  <a:txBody>
                    <a:bodyPr/>
                    <a:lstStyle/>
                    <a:p>
                      <a:pPr algn="ctr" fontAlgn="t"/>
                      <a:r>
                        <a:rPr lang="en-US" sz="800" b="0" i="0" u="none" strike="noStrike" dirty="0">
                          <a:solidFill>
                            <a:schemeClr val="bg1"/>
                          </a:solidFill>
                          <a:effectLst/>
                          <a:latin typeface="+mn-lt"/>
                        </a:rPr>
                        <a:t>2</a:t>
                      </a:r>
                    </a:p>
                  </a:txBody>
                  <a:tcPr marL="0" marR="0" marT="0" marB="0" anchor="ctr">
                    <a:lnL w="3175" cap="flat" cmpd="sng" algn="ctr">
                      <a:solidFill>
                        <a:srgbClr val="0F0066"/>
                      </a:solidFill>
                      <a:prstDash val="solid"/>
                      <a:round/>
                      <a:headEnd type="none" w="med" len="med"/>
                      <a:tailEnd type="none" w="med" len="med"/>
                    </a:lnL>
                    <a:lnR w="3175" cap="flat" cmpd="sng" algn="ctr">
                      <a:solidFill>
                        <a:srgbClr val="0F0066"/>
                      </a:solidFill>
                      <a:prstDash val="solid"/>
                      <a:round/>
                      <a:headEnd type="none" w="med" len="med"/>
                      <a:tailEnd type="none" w="med" len="med"/>
                    </a:lnR>
                    <a:lnT w="3175" cap="flat" cmpd="sng" algn="ctr">
                      <a:solidFill>
                        <a:srgbClr val="0F0066"/>
                      </a:solidFill>
                      <a:prstDash val="solid"/>
                      <a:round/>
                      <a:headEnd type="none" w="med" len="med"/>
                      <a:tailEnd type="none" w="med" len="med"/>
                    </a:lnT>
                    <a:lnB w="3175" cap="flat" cmpd="sng" algn="ctr">
                      <a:solidFill>
                        <a:srgbClr val="0F0066"/>
                      </a:solidFill>
                      <a:prstDash val="solid"/>
                      <a:round/>
                      <a:headEnd type="none" w="med" len="med"/>
                      <a:tailEnd type="none" w="med" len="med"/>
                    </a:lnB>
                  </a:tcPr>
                </a:tc>
                <a:tc>
                  <a:txBody>
                    <a:bodyPr/>
                    <a:lstStyle/>
                    <a:p>
                      <a:pPr algn="ctr" rtl="0" fontAlgn="ctr"/>
                      <a:r>
                        <a:rPr lang="en-US" sz="800" b="0" i="0" u="none" strike="noStrike" dirty="0">
                          <a:solidFill>
                            <a:schemeClr val="bg1"/>
                          </a:solidFill>
                          <a:effectLst/>
                          <a:latin typeface="+mn-lt"/>
                        </a:rPr>
                        <a:t>50</a:t>
                      </a:r>
                    </a:p>
                  </a:txBody>
                  <a:tcPr marL="0" marR="0" marT="0" marB="0" anchor="ctr">
                    <a:lnL w="3175" cap="flat" cmpd="sng" algn="ctr">
                      <a:solidFill>
                        <a:srgbClr val="0F0066"/>
                      </a:solidFill>
                      <a:prstDash val="solid"/>
                      <a:round/>
                      <a:headEnd type="none" w="med" len="med"/>
                      <a:tailEnd type="none" w="med" len="med"/>
                    </a:lnL>
                    <a:lnR w="3175" cap="flat" cmpd="sng" algn="ctr">
                      <a:solidFill>
                        <a:srgbClr val="0F0066"/>
                      </a:solidFill>
                      <a:prstDash val="solid"/>
                      <a:round/>
                      <a:headEnd type="none" w="med" len="med"/>
                      <a:tailEnd type="none" w="med" len="med"/>
                    </a:lnR>
                    <a:lnT w="3175" cap="flat" cmpd="sng" algn="ctr">
                      <a:solidFill>
                        <a:srgbClr val="0F0066"/>
                      </a:solidFill>
                      <a:prstDash val="solid"/>
                      <a:round/>
                      <a:headEnd type="none" w="med" len="med"/>
                      <a:tailEnd type="none" w="med" len="med"/>
                    </a:lnT>
                    <a:lnB w="3175" cap="flat" cmpd="sng" algn="ctr">
                      <a:solidFill>
                        <a:srgbClr val="0F0066"/>
                      </a:solidFill>
                      <a:prstDash val="solid"/>
                      <a:round/>
                      <a:headEnd type="none" w="med" len="med"/>
                      <a:tailEnd type="none" w="med" len="med"/>
                    </a:lnB>
                  </a:tcPr>
                </a:tc>
                <a:tc>
                  <a:txBody>
                    <a:bodyPr/>
                    <a:lstStyle/>
                    <a:p>
                      <a:pPr algn="ctr" fontAlgn="t"/>
                      <a:r>
                        <a:rPr lang="en-US" sz="800" b="0" i="0" u="none" strike="noStrike" dirty="0">
                          <a:solidFill>
                            <a:schemeClr val="bg1"/>
                          </a:solidFill>
                          <a:effectLst/>
                          <a:latin typeface="+mn-lt"/>
                        </a:rPr>
                        <a:t>6578</a:t>
                      </a:r>
                    </a:p>
                  </a:txBody>
                  <a:tcPr marL="0" marR="0" marT="0" marB="0" anchor="ctr">
                    <a:lnL w="3175" cap="flat" cmpd="sng" algn="ctr">
                      <a:solidFill>
                        <a:srgbClr val="0F0066"/>
                      </a:solidFill>
                      <a:prstDash val="solid"/>
                      <a:round/>
                      <a:headEnd type="none" w="med" len="med"/>
                      <a:tailEnd type="none" w="med" len="med"/>
                    </a:lnL>
                    <a:lnR w="3175" cap="flat" cmpd="sng" algn="ctr">
                      <a:solidFill>
                        <a:srgbClr val="0F0066"/>
                      </a:solidFill>
                      <a:prstDash val="solid"/>
                      <a:round/>
                      <a:headEnd type="none" w="med" len="med"/>
                      <a:tailEnd type="none" w="med" len="med"/>
                    </a:lnR>
                    <a:lnT w="3175" cap="flat" cmpd="sng" algn="ctr">
                      <a:solidFill>
                        <a:srgbClr val="0F0066"/>
                      </a:solidFill>
                      <a:prstDash val="solid"/>
                      <a:round/>
                      <a:headEnd type="none" w="med" len="med"/>
                      <a:tailEnd type="none" w="med" len="med"/>
                    </a:lnT>
                    <a:lnB w="3175" cap="flat" cmpd="sng" algn="ctr">
                      <a:solidFill>
                        <a:srgbClr val="0F0066"/>
                      </a:solidFill>
                      <a:prstDash val="solid"/>
                      <a:round/>
                      <a:headEnd type="none" w="med" len="med"/>
                      <a:tailEnd type="none" w="med" len="med"/>
                    </a:lnB>
                  </a:tcPr>
                </a:tc>
                <a:tc>
                  <a:txBody>
                    <a:bodyPr/>
                    <a:lstStyle/>
                    <a:p>
                      <a:pPr algn="ctr" fontAlgn="t"/>
                      <a:r>
                        <a:rPr lang="en-US" sz="800" b="0" i="0" u="none" strike="noStrike" dirty="0">
                          <a:solidFill>
                            <a:schemeClr val="bg1"/>
                          </a:solidFill>
                          <a:effectLst/>
                          <a:latin typeface="+mn-lt"/>
                        </a:rPr>
                        <a:t>27</a:t>
                      </a:r>
                    </a:p>
                  </a:txBody>
                  <a:tcPr marL="0" marR="0" marT="0" marB="0" anchor="ctr">
                    <a:lnL w="3175" cap="flat" cmpd="sng" algn="ctr">
                      <a:solidFill>
                        <a:srgbClr val="0F0066"/>
                      </a:solidFill>
                      <a:prstDash val="solid"/>
                      <a:round/>
                      <a:headEnd type="none" w="med" len="med"/>
                      <a:tailEnd type="none" w="med" len="med"/>
                    </a:lnL>
                    <a:lnR w="3175" cap="flat" cmpd="sng" algn="ctr">
                      <a:solidFill>
                        <a:srgbClr val="0F0066"/>
                      </a:solidFill>
                      <a:prstDash val="solid"/>
                      <a:round/>
                      <a:headEnd type="none" w="med" len="med"/>
                      <a:tailEnd type="none" w="med" len="med"/>
                    </a:lnR>
                    <a:lnT w="3175" cap="flat" cmpd="sng" algn="ctr">
                      <a:solidFill>
                        <a:srgbClr val="0F0066"/>
                      </a:solidFill>
                      <a:prstDash val="solid"/>
                      <a:round/>
                      <a:headEnd type="none" w="med" len="med"/>
                      <a:tailEnd type="none" w="med" len="med"/>
                    </a:lnT>
                    <a:lnB w="3175" cap="flat" cmpd="sng" algn="ctr">
                      <a:solidFill>
                        <a:srgbClr val="0F0066"/>
                      </a:solidFill>
                      <a:prstDash val="solid"/>
                      <a:round/>
                      <a:headEnd type="none" w="med" len="med"/>
                      <a:tailEnd type="none" w="med" len="med"/>
                    </a:lnB>
                  </a:tcPr>
                </a:tc>
                <a:tc>
                  <a:txBody>
                    <a:bodyPr/>
                    <a:lstStyle/>
                    <a:p>
                      <a:pPr algn="ctr" rtl="0" fontAlgn="ctr"/>
                      <a:r>
                        <a:rPr lang="en-US" sz="800" b="0" i="0" u="none" strike="noStrike" dirty="0">
                          <a:solidFill>
                            <a:schemeClr val="bg1"/>
                          </a:solidFill>
                          <a:effectLst/>
                          <a:latin typeface="+mn-lt"/>
                        </a:rPr>
                        <a:t>16</a:t>
                      </a:r>
                    </a:p>
                  </a:txBody>
                  <a:tcPr marL="0" marR="0" marT="0" marB="0" anchor="ctr">
                    <a:lnL w="3175" cap="flat" cmpd="sng" algn="ctr">
                      <a:solidFill>
                        <a:srgbClr val="0F0066"/>
                      </a:solidFill>
                      <a:prstDash val="solid"/>
                      <a:round/>
                      <a:headEnd type="none" w="med" len="med"/>
                      <a:tailEnd type="none" w="med" len="med"/>
                    </a:lnL>
                    <a:lnR w="3175" cap="flat" cmpd="sng" algn="ctr">
                      <a:solidFill>
                        <a:srgbClr val="0F0066"/>
                      </a:solidFill>
                      <a:prstDash val="solid"/>
                      <a:round/>
                      <a:headEnd type="none" w="med" len="med"/>
                      <a:tailEnd type="none" w="med" len="med"/>
                    </a:lnR>
                    <a:lnT w="3175" cap="flat" cmpd="sng" algn="ctr">
                      <a:solidFill>
                        <a:srgbClr val="0F0066"/>
                      </a:solidFill>
                      <a:prstDash val="solid"/>
                      <a:round/>
                      <a:headEnd type="none" w="med" len="med"/>
                      <a:tailEnd type="none" w="med" len="med"/>
                    </a:lnT>
                    <a:lnB w="3175" cap="flat" cmpd="sng" algn="ctr">
                      <a:solidFill>
                        <a:srgbClr val="0F0066"/>
                      </a:solidFill>
                      <a:prstDash val="solid"/>
                      <a:round/>
                      <a:headEnd type="none" w="med" len="med"/>
                      <a:tailEnd type="none" w="med" len="med"/>
                    </a:lnB>
                  </a:tcPr>
                </a:tc>
                <a:tc>
                  <a:txBody>
                    <a:bodyPr/>
                    <a:lstStyle/>
                    <a:p>
                      <a:pPr algn="ctr" fontAlgn="t"/>
                      <a:r>
                        <a:rPr lang="en-US" sz="800" b="0" i="0" u="none" strike="noStrike" dirty="0">
                          <a:solidFill>
                            <a:schemeClr val="bg1"/>
                          </a:solidFill>
                          <a:effectLst/>
                          <a:latin typeface="+mn-lt"/>
                        </a:rPr>
                        <a:t>True</a:t>
                      </a:r>
                    </a:p>
                  </a:txBody>
                  <a:tcPr marL="0" marR="0" marT="0" marB="0" anchor="ctr">
                    <a:lnL w="3175" cap="flat" cmpd="sng" algn="ctr">
                      <a:solidFill>
                        <a:srgbClr val="0F0066"/>
                      </a:solidFill>
                      <a:prstDash val="solid"/>
                      <a:round/>
                      <a:headEnd type="none" w="med" len="med"/>
                      <a:tailEnd type="none" w="med" len="med"/>
                    </a:lnL>
                    <a:lnR w="3175" cap="flat" cmpd="sng" algn="ctr">
                      <a:solidFill>
                        <a:srgbClr val="0F0066"/>
                      </a:solidFill>
                      <a:prstDash val="solid"/>
                      <a:round/>
                      <a:headEnd type="none" w="med" len="med"/>
                      <a:tailEnd type="none" w="med" len="med"/>
                    </a:lnR>
                    <a:lnT w="3175" cap="flat" cmpd="sng" algn="ctr">
                      <a:solidFill>
                        <a:srgbClr val="0F0066"/>
                      </a:solidFill>
                      <a:prstDash val="solid"/>
                      <a:round/>
                      <a:headEnd type="none" w="med" len="med"/>
                      <a:tailEnd type="none" w="med" len="med"/>
                    </a:lnT>
                    <a:lnB w="3175" cap="flat" cmpd="sng" algn="ctr">
                      <a:solidFill>
                        <a:srgbClr val="0F0066"/>
                      </a:solidFill>
                      <a:prstDash val="solid"/>
                      <a:round/>
                      <a:headEnd type="none" w="med" len="med"/>
                      <a:tailEnd type="none" w="med" len="med"/>
                    </a:lnB>
                  </a:tcPr>
                </a:tc>
                <a:extLst>
                  <a:ext uri="{0D108BD9-81ED-4DB2-BD59-A6C34878D82A}">
                    <a16:rowId xmlns:a16="http://schemas.microsoft.com/office/drawing/2014/main" val="4136944522"/>
                  </a:ext>
                </a:extLst>
              </a:tr>
              <a:tr h="218360">
                <a:tc>
                  <a:txBody>
                    <a:bodyPr/>
                    <a:lstStyle/>
                    <a:p>
                      <a:pPr algn="ctr" rtl="0" fontAlgn="ctr"/>
                      <a:r>
                        <a:rPr lang="en-US" sz="800" b="0" i="0" u="none" strike="noStrike" dirty="0">
                          <a:solidFill>
                            <a:schemeClr val="bg1"/>
                          </a:solidFill>
                          <a:effectLst/>
                          <a:latin typeface="+mn-lt"/>
                        </a:rPr>
                        <a:t>322</a:t>
                      </a:r>
                    </a:p>
                  </a:txBody>
                  <a:tcPr marL="0" marR="0" marT="0" marB="0" anchor="ctr">
                    <a:lnL w="3175" cap="flat" cmpd="sng" algn="ctr">
                      <a:solidFill>
                        <a:srgbClr val="0F0066"/>
                      </a:solidFill>
                      <a:prstDash val="solid"/>
                      <a:round/>
                      <a:headEnd type="none" w="med" len="med"/>
                      <a:tailEnd type="none" w="med" len="med"/>
                    </a:lnL>
                    <a:lnR w="3175" cap="flat" cmpd="sng" algn="ctr">
                      <a:solidFill>
                        <a:srgbClr val="0F0066"/>
                      </a:solidFill>
                      <a:prstDash val="solid"/>
                      <a:round/>
                      <a:headEnd type="none" w="med" len="med"/>
                      <a:tailEnd type="none" w="med" len="med"/>
                    </a:lnR>
                    <a:lnT w="3175" cap="flat" cmpd="sng" algn="ctr">
                      <a:solidFill>
                        <a:srgbClr val="0F0066"/>
                      </a:solidFill>
                      <a:prstDash val="solid"/>
                      <a:round/>
                      <a:headEnd type="none" w="med" len="med"/>
                      <a:tailEnd type="none" w="med" len="med"/>
                    </a:lnT>
                    <a:lnB w="3175" cap="flat" cmpd="sng" algn="ctr">
                      <a:solidFill>
                        <a:srgbClr val="0F0066"/>
                      </a:solidFill>
                      <a:prstDash val="solid"/>
                      <a:round/>
                      <a:headEnd type="none" w="med" len="med"/>
                      <a:tailEnd type="none" w="med" len="med"/>
                    </a:lnB>
                  </a:tcPr>
                </a:tc>
                <a:tc>
                  <a:txBody>
                    <a:bodyPr/>
                    <a:lstStyle/>
                    <a:p>
                      <a:pPr algn="ctr" fontAlgn="t"/>
                      <a:r>
                        <a:rPr lang="en-US" sz="800" b="0" i="0" u="none" strike="noStrike" dirty="0">
                          <a:solidFill>
                            <a:schemeClr val="bg1"/>
                          </a:solidFill>
                          <a:effectLst/>
                          <a:latin typeface="+mn-lt"/>
                        </a:rPr>
                        <a:t>REMOTE</a:t>
                      </a:r>
                    </a:p>
                  </a:txBody>
                  <a:tcPr marL="0" marR="0" marT="0" marB="0" anchor="ctr">
                    <a:lnL w="3175" cap="flat" cmpd="sng" algn="ctr">
                      <a:solidFill>
                        <a:srgbClr val="0F0066"/>
                      </a:solidFill>
                      <a:prstDash val="solid"/>
                      <a:round/>
                      <a:headEnd type="none" w="med" len="med"/>
                      <a:tailEnd type="none" w="med" len="med"/>
                    </a:lnL>
                    <a:lnR w="3175" cap="flat" cmpd="sng" algn="ctr">
                      <a:solidFill>
                        <a:srgbClr val="0F0066"/>
                      </a:solidFill>
                      <a:prstDash val="solid"/>
                      <a:round/>
                      <a:headEnd type="none" w="med" len="med"/>
                      <a:tailEnd type="none" w="med" len="med"/>
                    </a:lnR>
                    <a:lnT w="3175" cap="flat" cmpd="sng" algn="ctr">
                      <a:solidFill>
                        <a:srgbClr val="0F0066"/>
                      </a:solidFill>
                      <a:prstDash val="solid"/>
                      <a:round/>
                      <a:headEnd type="none" w="med" len="med"/>
                      <a:tailEnd type="none" w="med" len="med"/>
                    </a:lnT>
                    <a:lnB w="3175" cap="flat" cmpd="sng" algn="ctr">
                      <a:solidFill>
                        <a:srgbClr val="0F0066"/>
                      </a:solidFill>
                      <a:prstDash val="solid"/>
                      <a:round/>
                      <a:headEnd type="none" w="med" len="med"/>
                      <a:tailEnd type="none" w="med" len="med"/>
                    </a:lnB>
                  </a:tcPr>
                </a:tc>
                <a:tc>
                  <a:txBody>
                    <a:bodyPr/>
                    <a:lstStyle/>
                    <a:p>
                      <a:pPr algn="ctr" fontAlgn="t"/>
                      <a:r>
                        <a:rPr lang="en-US" sz="800" b="0" i="0" u="none" strike="noStrike" dirty="0">
                          <a:solidFill>
                            <a:schemeClr val="bg1"/>
                          </a:solidFill>
                          <a:effectLst/>
                          <a:latin typeface="+mn-lt"/>
                        </a:rPr>
                        <a:t>13.27</a:t>
                      </a:r>
                    </a:p>
                  </a:txBody>
                  <a:tcPr marL="0" marR="0" marT="0" marB="0" anchor="ctr">
                    <a:lnL w="3175" cap="flat" cmpd="sng" algn="ctr">
                      <a:solidFill>
                        <a:srgbClr val="0F0066"/>
                      </a:solidFill>
                      <a:prstDash val="solid"/>
                      <a:round/>
                      <a:headEnd type="none" w="med" len="med"/>
                      <a:tailEnd type="none" w="med" len="med"/>
                    </a:lnL>
                    <a:lnR w="3175" cap="flat" cmpd="sng" algn="ctr">
                      <a:solidFill>
                        <a:srgbClr val="0F0066"/>
                      </a:solidFill>
                      <a:prstDash val="solid"/>
                      <a:round/>
                      <a:headEnd type="none" w="med" len="med"/>
                      <a:tailEnd type="none" w="med" len="med"/>
                    </a:lnR>
                    <a:lnT w="3175" cap="flat" cmpd="sng" algn="ctr">
                      <a:solidFill>
                        <a:srgbClr val="0F0066"/>
                      </a:solidFill>
                      <a:prstDash val="solid"/>
                      <a:round/>
                      <a:headEnd type="none" w="med" len="med"/>
                      <a:tailEnd type="none" w="med" len="med"/>
                    </a:lnT>
                    <a:lnB w="3175" cap="flat" cmpd="sng" algn="ctr">
                      <a:solidFill>
                        <a:srgbClr val="0F0066"/>
                      </a:solidFill>
                      <a:prstDash val="solid"/>
                      <a:round/>
                      <a:headEnd type="none" w="med" len="med"/>
                      <a:tailEnd type="none" w="med" len="med"/>
                    </a:lnB>
                  </a:tcPr>
                </a:tc>
                <a:tc>
                  <a:txBody>
                    <a:bodyPr/>
                    <a:lstStyle/>
                    <a:p>
                      <a:pPr algn="ctr" fontAlgn="t"/>
                      <a:r>
                        <a:rPr lang="en-US" sz="800" b="0" i="0" u="none" strike="noStrike" dirty="0">
                          <a:solidFill>
                            <a:schemeClr val="bg1"/>
                          </a:solidFill>
                          <a:effectLst/>
                          <a:latin typeface="+mn-lt"/>
                        </a:rPr>
                        <a:t>Big</a:t>
                      </a:r>
                    </a:p>
                  </a:txBody>
                  <a:tcPr marL="0" marR="0" marT="0" marB="0" anchor="ctr">
                    <a:lnL w="3175" cap="flat" cmpd="sng" algn="ctr">
                      <a:solidFill>
                        <a:srgbClr val="0F0066"/>
                      </a:solidFill>
                      <a:prstDash val="solid"/>
                      <a:round/>
                      <a:headEnd type="none" w="med" len="med"/>
                      <a:tailEnd type="none" w="med" len="med"/>
                    </a:lnL>
                    <a:lnR w="3175" cap="flat" cmpd="sng" algn="ctr">
                      <a:solidFill>
                        <a:srgbClr val="0F0066"/>
                      </a:solidFill>
                      <a:prstDash val="solid"/>
                      <a:round/>
                      <a:headEnd type="none" w="med" len="med"/>
                      <a:tailEnd type="none" w="med" len="med"/>
                    </a:lnR>
                    <a:lnT w="3175" cap="flat" cmpd="sng" algn="ctr">
                      <a:solidFill>
                        <a:srgbClr val="0F0066"/>
                      </a:solidFill>
                      <a:prstDash val="solid"/>
                      <a:round/>
                      <a:headEnd type="none" w="med" len="med"/>
                      <a:tailEnd type="none" w="med" len="med"/>
                    </a:lnT>
                    <a:lnB w="3175" cap="flat" cmpd="sng" algn="ctr">
                      <a:solidFill>
                        <a:srgbClr val="0F0066"/>
                      </a:solidFill>
                      <a:prstDash val="solid"/>
                      <a:round/>
                      <a:headEnd type="none" w="med" len="med"/>
                      <a:tailEnd type="none" w="med" len="med"/>
                    </a:lnB>
                  </a:tcPr>
                </a:tc>
                <a:tc>
                  <a:txBody>
                    <a:bodyPr/>
                    <a:lstStyle/>
                    <a:p>
                      <a:pPr algn="ctr" rtl="0" fontAlgn="ctr"/>
                      <a:r>
                        <a:rPr lang="en-US" sz="800" b="0" i="0" u="none" strike="noStrike" dirty="0">
                          <a:solidFill>
                            <a:schemeClr val="bg1"/>
                          </a:solidFill>
                          <a:effectLst/>
                          <a:latin typeface="+mn-lt"/>
                        </a:rPr>
                        <a:t>27</a:t>
                      </a:r>
                    </a:p>
                  </a:txBody>
                  <a:tcPr marL="0" marR="0" marT="0" marB="0" anchor="ctr">
                    <a:lnL w="3175" cap="flat" cmpd="sng" algn="ctr">
                      <a:solidFill>
                        <a:srgbClr val="0F0066"/>
                      </a:solidFill>
                      <a:prstDash val="solid"/>
                      <a:round/>
                      <a:headEnd type="none" w="med" len="med"/>
                      <a:tailEnd type="none" w="med" len="med"/>
                    </a:lnL>
                    <a:lnR w="3175" cap="flat" cmpd="sng" algn="ctr">
                      <a:solidFill>
                        <a:srgbClr val="0F0066"/>
                      </a:solidFill>
                      <a:prstDash val="solid"/>
                      <a:round/>
                      <a:headEnd type="none" w="med" len="med"/>
                      <a:tailEnd type="none" w="med" len="med"/>
                    </a:lnR>
                    <a:lnT w="3175" cap="flat" cmpd="sng" algn="ctr">
                      <a:solidFill>
                        <a:srgbClr val="0F0066"/>
                      </a:solidFill>
                      <a:prstDash val="solid"/>
                      <a:round/>
                      <a:headEnd type="none" w="med" len="med"/>
                      <a:tailEnd type="none" w="med" len="med"/>
                    </a:lnT>
                    <a:lnB w="3175" cap="flat" cmpd="sng" algn="ctr">
                      <a:solidFill>
                        <a:srgbClr val="0F0066"/>
                      </a:solidFill>
                      <a:prstDash val="solid"/>
                      <a:round/>
                      <a:headEnd type="none" w="med" len="med"/>
                      <a:tailEnd type="none" w="med" len="med"/>
                    </a:lnB>
                  </a:tcPr>
                </a:tc>
                <a:tc>
                  <a:txBody>
                    <a:bodyPr/>
                    <a:lstStyle/>
                    <a:p>
                      <a:pPr algn="ctr" fontAlgn="t"/>
                      <a:r>
                        <a:rPr lang="en-US" sz="800" b="0" i="0" u="none" strike="noStrike" dirty="0">
                          <a:solidFill>
                            <a:schemeClr val="bg1"/>
                          </a:solidFill>
                          <a:effectLst/>
                          <a:latin typeface="+mn-lt"/>
                        </a:rPr>
                        <a:t>88</a:t>
                      </a:r>
                    </a:p>
                  </a:txBody>
                  <a:tcPr marL="0" marR="0" marT="0" marB="0" anchor="ctr">
                    <a:lnL w="3175" cap="flat" cmpd="sng" algn="ctr">
                      <a:solidFill>
                        <a:srgbClr val="0F0066"/>
                      </a:solidFill>
                      <a:prstDash val="solid"/>
                      <a:round/>
                      <a:headEnd type="none" w="med" len="med"/>
                      <a:tailEnd type="none" w="med" len="med"/>
                    </a:lnL>
                    <a:lnR w="3175" cap="flat" cmpd="sng" algn="ctr">
                      <a:solidFill>
                        <a:srgbClr val="0F0066"/>
                      </a:solidFill>
                      <a:prstDash val="solid"/>
                      <a:round/>
                      <a:headEnd type="none" w="med" len="med"/>
                      <a:tailEnd type="none" w="med" len="med"/>
                    </a:lnR>
                    <a:lnT w="3175" cap="flat" cmpd="sng" algn="ctr">
                      <a:solidFill>
                        <a:srgbClr val="0F0066"/>
                      </a:solidFill>
                      <a:prstDash val="solid"/>
                      <a:round/>
                      <a:headEnd type="none" w="med" len="med"/>
                      <a:tailEnd type="none" w="med" len="med"/>
                    </a:lnT>
                    <a:lnB w="3175" cap="flat" cmpd="sng" algn="ctr">
                      <a:solidFill>
                        <a:srgbClr val="0F0066"/>
                      </a:solidFill>
                      <a:prstDash val="solid"/>
                      <a:round/>
                      <a:headEnd type="none" w="med" len="med"/>
                      <a:tailEnd type="none" w="med" len="med"/>
                    </a:lnB>
                  </a:tcPr>
                </a:tc>
                <a:tc>
                  <a:txBody>
                    <a:bodyPr/>
                    <a:lstStyle/>
                    <a:p>
                      <a:pPr algn="ctr" fontAlgn="t"/>
                      <a:r>
                        <a:rPr lang="en-US" sz="800" b="0" i="0" u="none" strike="noStrike" dirty="0">
                          <a:solidFill>
                            <a:schemeClr val="bg1"/>
                          </a:solidFill>
                          <a:effectLst/>
                          <a:latin typeface="+mn-lt"/>
                        </a:rPr>
                        <a:t>1327</a:t>
                      </a:r>
                    </a:p>
                  </a:txBody>
                  <a:tcPr marL="0" marR="0" marT="0" marB="0" anchor="ctr">
                    <a:lnL w="3175" cap="flat" cmpd="sng" algn="ctr">
                      <a:solidFill>
                        <a:srgbClr val="0F0066"/>
                      </a:solidFill>
                      <a:prstDash val="solid"/>
                      <a:round/>
                      <a:headEnd type="none" w="med" len="med"/>
                      <a:tailEnd type="none" w="med" len="med"/>
                    </a:lnL>
                    <a:lnR w="3175" cap="flat" cmpd="sng" algn="ctr">
                      <a:solidFill>
                        <a:srgbClr val="0F0066"/>
                      </a:solidFill>
                      <a:prstDash val="solid"/>
                      <a:round/>
                      <a:headEnd type="none" w="med" len="med"/>
                      <a:tailEnd type="none" w="med" len="med"/>
                    </a:lnR>
                    <a:lnT w="3175" cap="flat" cmpd="sng" algn="ctr">
                      <a:solidFill>
                        <a:srgbClr val="0F0066"/>
                      </a:solidFill>
                      <a:prstDash val="solid"/>
                      <a:round/>
                      <a:headEnd type="none" w="med" len="med"/>
                      <a:tailEnd type="none" w="med" len="med"/>
                    </a:lnT>
                    <a:lnB w="3175" cap="flat" cmpd="sng" algn="ctr">
                      <a:solidFill>
                        <a:srgbClr val="0F0066"/>
                      </a:solidFill>
                      <a:prstDash val="solid"/>
                      <a:round/>
                      <a:headEnd type="none" w="med" len="med"/>
                      <a:tailEnd type="none" w="med" len="med"/>
                    </a:lnB>
                  </a:tcPr>
                </a:tc>
                <a:tc>
                  <a:txBody>
                    <a:bodyPr/>
                    <a:lstStyle/>
                    <a:p>
                      <a:pPr algn="ctr" rtl="0" fontAlgn="ctr"/>
                      <a:r>
                        <a:rPr lang="en-US" sz="800" b="0" i="0" u="none" strike="noStrike" dirty="0">
                          <a:solidFill>
                            <a:schemeClr val="bg1"/>
                          </a:solidFill>
                          <a:effectLst/>
                          <a:latin typeface="+mn-lt"/>
                        </a:rPr>
                        <a:t>ISE</a:t>
                      </a:r>
                    </a:p>
                  </a:txBody>
                  <a:tcPr marL="0" marR="0" marT="0" marB="0" anchor="ctr">
                    <a:lnL w="3175" cap="flat" cmpd="sng" algn="ctr">
                      <a:solidFill>
                        <a:srgbClr val="0F0066"/>
                      </a:solidFill>
                      <a:prstDash val="solid"/>
                      <a:round/>
                      <a:headEnd type="none" w="med" len="med"/>
                      <a:tailEnd type="none" w="med" len="med"/>
                    </a:lnL>
                    <a:lnR w="3175" cap="flat" cmpd="sng" algn="ctr">
                      <a:solidFill>
                        <a:srgbClr val="0F0066"/>
                      </a:solidFill>
                      <a:prstDash val="solid"/>
                      <a:round/>
                      <a:headEnd type="none" w="med" len="med"/>
                      <a:tailEnd type="none" w="med" len="med"/>
                    </a:lnR>
                    <a:lnT w="3175" cap="flat" cmpd="sng" algn="ctr">
                      <a:solidFill>
                        <a:srgbClr val="0F0066"/>
                      </a:solidFill>
                      <a:prstDash val="solid"/>
                      <a:round/>
                      <a:headEnd type="none" w="med" len="med"/>
                      <a:tailEnd type="none" w="med" len="med"/>
                    </a:lnT>
                    <a:lnB w="3175" cap="flat" cmpd="sng" algn="ctr">
                      <a:solidFill>
                        <a:srgbClr val="0F0066"/>
                      </a:solidFill>
                      <a:prstDash val="solid"/>
                      <a:round/>
                      <a:headEnd type="none" w="med" len="med"/>
                      <a:tailEnd type="none" w="med" len="med"/>
                    </a:lnB>
                  </a:tcPr>
                </a:tc>
                <a:tc>
                  <a:txBody>
                    <a:bodyPr/>
                    <a:lstStyle/>
                    <a:p>
                      <a:pPr algn="ctr" fontAlgn="t"/>
                      <a:r>
                        <a:rPr lang="en-US" sz="800" b="0" i="0" u="none" strike="noStrike" dirty="0">
                          <a:solidFill>
                            <a:schemeClr val="bg1"/>
                          </a:solidFill>
                          <a:effectLst/>
                          <a:latin typeface="+mn-lt"/>
                        </a:rPr>
                        <a:t>GIREVE</a:t>
                      </a:r>
                    </a:p>
                  </a:txBody>
                  <a:tcPr marL="0" marR="0" marT="0" marB="0" anchor="ctr">
                    <a:lnL w="3175" cap="flat" cmpd="sng" algn="ctr">
                      <a:solidFill>
                        <a:srgbClr val="0F0066"/>
                      </a:solidFill>
                      <a:prstDash val="solid"/>
                      <a:round/>
                      <a:headEnd type="none" w="med" len="med"/>
                      <a:tailEnd type="none" w="med" len="med"/>
                    </a:lnL>
                    <a:lnR w="3175" cap="flat" cmpd="sng" algn="ctr">
                      <a:solidFill>
                        <a:srgbClr val="0F0066"/>
                      </a:solidFill>
                      <a:prstDash val="solid"/>
                      <a:round/>
                      <a:headEnd type="none" w="med" len="med"/>
                      <a:tailEnd type="none" w="med" len="med"/>
                    </a:lnR>
                    <a:lnT w="3175" cap="flat" cmpd="sng" algn="ctr">
                      <a:solidFill>
                        <a:srgbClr val="0F0066"/>
                      </a:solidFill>
                      <a:prstDash val="solid"/>
                      <a:round/>
                      <a:headEnd type="none" w="med" len="med"/>
                      <a:tailEnd type="none" w="med" len="med"/>
                    </a:lnT>
                    <a:lnB w="3175" cap="flat" cmpd="sng" algn="ctr">
                      <a:solidFill>
                        <a:srgbClr val="0F0066"/>
                      </a:solidFill>
                      <a:prstDash val="solid"/>
                      <a:round/>
                      <a:headEnd type="none" w="med" len="med"/>
                      <a:tailEnd type="none" w="med" len="med"/>
                    </a:lnB>
                  </a:tcPr>
                </a:tc>
                <a:tc>
                  <a:txBody>
                    <a:bodyPr/>
                    <a:lstStyle/>
                    <a:p>
                      <a:pPr algn="ctr" fontAlgn="t"/>
                      <a:r>
                        <a:rPr lang="en-US" sz="800" b="0" i="0" u="none" strike="noStrike" dirty="0">
                          <a:solidFill>
                            <a:schemeClr val="bg1"/>
                          </a:solidFill>
                          <a:effectLst/>
                          <a:latin typeface="+mn-lt"/>
                        </a:rPr>
                        <a:t>150</a:t>
                      </a:r>
                    </a:p>
                  </a:txBody>
                  <a:tcPr marL="0" marR="0" marT="0" marB="0" anchor="ctr">
                    <a:lnL w="3175" cap="flat" cmpd="sng" algn="ctr">
                      <a:solidFill>
                        <a:srgbClr val="0F0066"/>
                      </a:solidFill>
                      <a:prstDash val="solid"/>
                      <a:round/>
                      <a:headEnd type="none" w="med" len="med"/>
                      <a:tailEnd type="none" w="med" len="med"/>
                    </a:lnL>
                    <a:lnR w="3175" cap="flat" cmpd="sng" algn="ctr">
                      <a:solidFill>
                        <a:srgbClr val="0F0066"/>
                      </a:solidFill>
                      <a:prstDash val="solid"/>
                      <a:round/>
                      <a:headEnd type="none" w="med" len="med"/>
                      <a:tailEnd type="none" w="med" len="med"/>
                    </a:lnR>
                    <a:lnT w="3175" cap="flat" cmpd="sng" algn="ctr">
                      <a:solidFill>
                        <a:srgbClr val="0F0066"/>
                      </a:solidFill>
                      <a:prstDash val="solid"/>
                      <a:round/>
                      <a:headEnd type="none" w="med" len="med"/>
                      <a:tailEnd type="none" w="med" len="med"/>
                    </a:lnT>
                    <a:lnB w="3175" cap="flat" cmpd="sng" algn="ctr">
                      <a:solidFill>
                        <a:srgbClr val="0F0066"/>
                      </a:solidFill>
                      <a:prstDash val="solid"/>
                      <a:round/>
                      <a:headEnd type="none" w="med" len="med"/>
                      <a:tailEnd type="none" w="med" len="med"/>
                    </a:lnB>
                  </a:tcPr>
                </a:tc>
                <a:tc>
                  <a:txBody>
                    <a:bodyPr/>
                    <a:lstStyle/>
                    <a:p>
                      <a:pPr algn="ctr" fontAlgn="t"/>
                      <a:r>
                        <a:rPr lang="en-US" sz="800" b="0" i="0" u="none" strike="noStrike" dirty="0">
                          <a:solidFill>
                            <a:schemeClr val="bg1"/>
                          </a:solidFill>
                          <a:effectLst/>
                          <a:latin typeface="+mn-lt"/>
                        </a:rPr>
                        <a:t>NL</a:t>
                      </a:r>
                    </a:p>
                  </a:txBody>
                  <a:tcPr marL="0" marR="0" marT="0" marB="0" anchor="ctr">
                    <a:lnL w="3175" cap="flat" cmpd="sng" algn="ctr">
                      <a:solidFill>
                        <a:srgbClr val="0F0066"/>
                      </a:solidFill>
                      <a:prstDash val="solid"/>
                      <a:round/>
                      <a:headEnd type="none" w="med" len="med"/>
                      <a:tailEnd type="none" w="med" len="med"/>
                    </a:lnL>
                    <a:lnR w="3175" cap="flat" cmpd="sng" algn="ctr">
                      <a:solidFill>
                        <a:srgbClr val="0F0066"/>
                      </a:solidFill>
                      <a:prstDash val="solid"/>
                      <a:round/>
                      <a:headEnd type="none" w="med" len="med"/>
                      <a:tailEnd type="none" w="med" len="med"/>
                    </a:lnR>
                    <a:lnT w="3175" cap="flat" cmpd="sng" algn="ctr">
                      <a:solidFill>
                        <a:srgbClr val="0F0066"/>
                      </a:solidFill>
                      <a:prstDash val="solid"/>
                      <a:round/>
                      <a:headEnd type="none" w="med" len="med"/>
                      <a:tailEnd type="none" w="med" len="med"/>
                    </a:lnT>
                    <a:lnB w="3175" cap="flat" cmpd="sng" algn="ctr">
                      <a:solidFill>
                        <a:srgbClr val="0F0066"/>
                      </a:solidFill>
                      <a:prstDash val="solid"/>
                      <a:round/>
                      <a:headEnd type="none" w="med" len="med"/>
                      <a:tailEnd type="none" w="med" len="med"/>
                    </a:lnB>
                  </a:tcPr>
                </a:tc>
                <a:tc>
                  <a:txBody>
                    <a:bodyPr/>
                    <a:lstStyle/>
                    <a:p>
                      <a:pPr algn="ctr" fontAlgn="t"/>
                      <a:r>
                        <a:rPr lang="en-US" sz="800" b="0" i="0" u="none" strike="noStrike" dirty="0">
                          <a:solidFill>
                            <a:schemeClr val="bg1"/>
                          </a:solidFill>
                          <a:effectLst/>
                          <a:latin typeface="+mn-lt"/>
                        </a:rPr>
                        <a:t>6</a:t>
                      </a:r>
                    </a:p>
                  </a:txBody>
                  <a:tcPr marL="0" marR="0" marT="0" marB="0" anchor="ctr">
                    <a:lnL w="3175" cap="flat" cmpd="sng" algn="ctr">
                      <a:solidFill>
                        <a:srgbClr val="0F0066"/>
                      </a:solidFill>
                      <a:prstDash val="solid"/>
                      <a:round/>
                      <a:headEnd type="none" w="med" len="med"/>
                      <a:tailEnd type="none" w="med" len="med"/>
                    </a:lnL>
                    <a:lnR w="3175" cap="flat" cmpd="sng" algn="ctr">
                      <a:solidFill>
                        <a:srgbClr val="0F0066"/>
                      </a:solidFill>
                      <a:prstDash val="solid"/>
                      <a:round/>
                      <a:headEnd type="none" w="med" len="med"/>
                      <a:tailEnd type="none" w="med" len="med"/>
                    </a:lnR>
                    <a:lnT w="3175" cap="flat" cmpd="sng" algn="ctr">
                      <a:solidFill>
                        <a:srgbClr val="0F0066"/>
                      </a:solidFill>
                      <a:prstDash val="solid"/>
                      <a:round/>
                      <a:headEnd type="none" w="med" len="med"/>
                      <a:tailEnd type="none" w="med" len="med"/>
                    </a:lnT>
                    <a:lnB w="3175" cap="flat" cmpd="sng" algn="ctr">
                      <a:solidFill>
                        <a:srgbClr val="0F0066"/>
                      </a:solidFill>
                      <a:prstDash val="solid"/>
                      <a:round/>
                      <a:headEnd type="none" w="med" len="med"/>
                      <a:tailEnd type="none" w="med" len="med"/>
                    </a:lnB>
                  </a:tcPr>
                </a:tc>
                <a:tc>
                  <a:txBody>
                    <a:bodyPr/>
                    <a:lstStyle/>
                    <a:p>
                      <a:pPr algn="ctr" fontAlgn="t"/>
                      <a:r>
                        <a:rPr lang="en-US" sz="800" b="0" i="0" u="none" strike="noStrike" dirty="0">
                          <a:solidFill>
                            <a:schemeClr val="bg1"/>
                          </a:solidFill>
                          <a:effectLst/>
                          <a:latin typeface="+mn-lt"/>
                        </a:rPr>
                        <a:t>60</a:t>
                      </a:r>
                    </a:p>
                  </a:txBody>
                  <a:tcPr marL="0" marR="0" marT="0" marB="0" anchor="ctr">
                    <a:lnL w="3175" cap="flat" cmpd="sng" algn="ctr">
                      <a:solidFill>
                        <a:srgbClr val="0F0066"/>
                      </a:solidFill>
                      <a:prstDash val="solid"/>
                      <a:round/>
                      <a:headEnd type="none" w="med" len="med"/>
                      <a:tailEnd type="none" w="med" len="med"/>
                    </a:lnL>
                    <a:lnR w="3175" cap="flat" cmpd="sng" algn="ctr">
                      <a:solidFill>
                        <a:srgbClr val="0F0066"/>
                      </a:solidFill>
                      <a:prstDash val="solid"/>
                      <a:round/>
                      <a:headEnd type="none" w="med" len="med"/>
                      <a:tailEnd type="none" w="med" len="med"/>
                    </a:lnR>
                    <a:lnT w="3175" cap="flat" cmpd="sng" algn="ctr">
                      <a:solidFill>
                        <a:srgbClr val="0F0066"/>
                      </a:solidFill>
                      <a:prstDash val="solid"/>
                      <a:round/>
                      <a:headEnd type="none" w="med" len="med"/>
                      <a:tailEnd type="none" w="med" len="med"/>
                    </a:lnT>
                    <a:lnB w="3175" cap="flat" cmpd="sng" algn="ctr">
                      <a:solidFill>
                        <a:srgbClr val="0F0066"/>
                      </a:solidFill>
                      <a:prstDash val="solid"/>
                      <a:round/>
                      <a:headEnd type="none" w="med" len="med"/>
                      <a:tailEnd type="none" w="med" len="med"/>
                    </a:lnB>
                  </a:tcPr>
                </a:tc>
                <a:tc>
                  <a:txBody>
                    <a:bodyPr/>
                    <a:lstStyle/>
                    <a:p>
                      <a:pPr algn="ctr" fontAlgn="t"/>
                      <a:r>
                        <a:rPr lang="en-US" sz="800" b="0" i="0" u="none" strike="noStrike" dirty="0">
                          <a:solidFill>
                            <a:schemeClr val="bg1"/>
                          </a:solidFill>
                          <a:effectLst/>
                          <a:latin typeface="+mn-lt"/>
                        </a:rPr>
                        <a:t>5125</a:t>
                      </a:r>
                    </a:p>
                  </a:txBody>
                  <a:tcPr marL="0" marR="0" marT="0" marB="0" anchor="ctr">
                    <a:lnL w="3175" cap="flat" cmpd="sng" algn="ctr">
                      <a:solidFill>
                        <a:srgbClr val="0F0066"/>
                      </a:solidFill>
                      <a:prstDash val="solid"/>
                      <a:round/>
                      <a:headEnd type="none" w="med" len="med"/>
                      <a:tailEnd type="none" w="med" len="med"/>
                    </a:lnL>
                    <a:lnR w="3175" cap="flat" cmpd="sng" algn="ctr">
                      <a:solidFill>
                        <a:srgbClr val="0F0066"/>
                      </a:solidFill>
                      <a:prstDash val="solid"/>
                      <a:round/>
                      <a:headEnd type="none" w="med" len="med"/>
                      <a:tailEnd type="none" w="med" len="med"/>
                    </a:lnR>
                    <a:lnT w="3175" cap="flat" cmpd="sng" algn="ctr">
                      <a:solidFill>
                        <a:srgbClr val="0F0066"/>
                      </a:solidFill>
                      <a:prstDash val="solid"/>
                      <a:round/>
                      <a:headEnd type="none" w="med" len="med"/>
                      <a:tailEnd type="none" w="med" len="med"/>
                    </a:lnT>
                    <a:lnB w="3175" cap="flat" cmpd="sng" algn="ctr">
                      <a:solidFill>
                        <a:srgbClr val="0F0066"/>
                      </a:solidFill>
                      <a:prstDash val="solid"/>
                      <a:round/>
                      <a:headEnd type="none" w="med" len="med"/>
                      <a:tailEnd type="none" w="med" len="med"/>
                    </a:lnB>
                  </a:tcPr>
                </a:tc>
                <a:tc>
                  <a:txBody>
                    <a:bodyPr/>
                    <a:lstStyle/>
                    <a:p>
                      <a:pPr algn="ctr" fontAlgn="t"/>
                      <a:r>
                        <a:rPr lang="en-US" sz="800" b="0" i="0" u="none" strike="noStrike" dirty="0">
                          <a:solidFill>
                            <a:schemeClr val="bg1"/>
                          </a:solidFill>
                          <a:effectLst/>
                          <a:latin typeface="+mn-lt"/>
                        </a:rPr>
                        <a:t>47</a:t>
                      </a:r>
                    </a:p>
                  </a:txBody>
                  <a:tcPr marL="0" marR="0" marT="0" marB="0" anchor="ctr">
                    <a:lnL w="3175" cap="flat" cmpd="sng" algn="ctr">
                      <a:solidFill>
                        <a:srgbClr val="0F0066"/>
                      </a:solidFill>
                      <a:prstDash val="solid"/>
                      <a:round/>
                      <a:headEnd type="none" w="med" len="med"/>
                      <a:tailEnd type="none" w="med" len="med"/>
                    </a:lnL>
                    <a:lnR w="3175" cap="flat" cmpd="sng" algn="ctr">
                      <a:solidFill>
                        <a:srgbClr val="0F0066"/>
                      </a:solidFill>
                      <a:prstDash val="solid"/>
                      <a:round/>
                      <a:headEnd type="none" w="med" len="med"/>
                      <a:tailEnd type="none" w="med" len="med"/>
                    </a:lnR>
                    <a:lnT w="3175" cap="flat" cmpd="sng" algn="ctr">
                      <a:solidFill>
                        <a:srgbClr val="0F0066"/>
                      </a:solidFill>
                      <a:prstDash val="solid"/>
                      <a:round/>
                      <a:headEnd type="none" w="med" len="med"/>
                      <a:tailEnd type="none" w="med" len="med"/>
                    </a:lnT>
                    <a:lnB w="3175" cap="flat" cmpd="sng" algn="ctr">
                      <a:solidFill>
                        <a:srgbClr val="0F0066"/>
                      </a:solidFill>
                      <a:prstDash val="solid"/>
                      <a:round/>
                      <a:headEnd type="none" w="med" len="med"/>
                      <a:tailEnd type="none" w="med" len="med"/>
                    </a:lnB>
                  </a:tcPr>
                </a:tc>
                <a:tc>
                  <a:txBody>
                    <a:bodyPr/>
                    <a:lstStyle/>
                    <a:p>
                      <a:pPr algn="ctr" rtl="0" fontAlgn="ctr"/>
                      <a:r>
                        <a:rPr lang="en-US" sz="800" b="0" i="0" u="none" strike="noStrike" dirty="0">
                          <a:solidFill>
                            <a:schemeClr val="bg1"/>
                          </a:solidFill>
                          <a:effectLst/>
                          <a:latin typeface="+mn-lt"/>
                        </a:rPr>
                        <a:t>15</a:t>
                      </a:r>
                    </a:p>
                  </a:txBody>
                  <a:tcPr marL="0" marR="0" marT="0" marB="0" anchor="ctr">
                    <a:lnL w="3175" cap="flat" cmpd="sng" algn="ctr">
                      <a:solidFill>
                        <a:srgbClr val="0F0066"/>
                      </a:solidFill>
                      <a:prstDash val="solid"/>
                      <a:round/>
                      <a:headEnd type="none" w="med" len="med"/>
                      <a:tailEnd type="none" w="med" len="med"/>
                    </a:lnL>
                    <a:lnR w="3175" cap="flat" cmpd="sng" algn="ctr">
                      <a:solidFill>
                        <a:srgbClr val="0F0066"/>
                      </a:solidFill>
                      <a:prstDash val="solid"/>
                      <a:round/>
                      <a:headEnd type="none" w="med" len="med"/>
                      <a:tailEnd type="none" w="med" len="med"/>
                    </a:lnR>
                    <a:lnT w="3175" cap="flat" cmpd="sng" algn="ctr">
                      <a:solidFill>
                        <a:srgbClr val="0F0066"/>
                      </a:solidFill>
                      <a:prstDash val="solid"/>
                      <a:round/>
                      <a:headEnd type="none" w="med" len="med"/>
                      <a:tailEnd type="none" w="med" len="med"/>
                    </a:lnT>
                    <a:lnB w="3175" cap="flat" cmpd="sng" algn="ctr">
                      <a:solidFill>
                        <a:srgbClr val="0F0066"/>
                      </a:solidFill>
                      <a:prstDash val="solid"/>
                      <a:round/>
                      <a:headEnd type="none" w="med" len="med"/>
                      <a:tailEnd type="none" w="med" len="med"/>
                    </a:lnB>
                  </a:tcPr>
                </a:tc>
                <a:tc>
                  <a:txBody>
                    <a:bodyPr/>
                    <a:lstStyle/>
                    <a:p>
                      <a:pPr algn="ctr" fontAlgn="t"/>
                      <a:r>
                        <a:rPr lang="en-US" sz="800" b="0" i="0" u="none" strike="noStrike" dirty="0">
                          <a:solidFill>
                            <a:schemeClr val="bg1"/>
                          </a:solidFill>
                          <a:effectLst/>
                          <a:latin typeface="+mn-lt"/>
                        </a:rPr>
                        <a:t>False</a:t>
                      </a:r>
                    </a:p>
                  </a:txBody>
                  <a:tcPr marL="0" marR="0" marT="0" marB="0" anchor="ctr">
                    <a:lnL w="3175" cap="flat" cmpd="sng" algn="ctr">
                      <a:solidFill>
                        <a:srgbClr val="0F0066"/>
                      </a:solidFill>
                      <a:prstDash val="solid"/>
                      <a:round/>
                      <a:headEnd type="none" w="med" len="med"/>
                      <a:tailEnd type="none" w="med" len="med"/>
                    </a:lnL>
                    <a:lnR w="3175" cap="flat" cmpd="sng" algn="ctr">
                      <a:solidFill>
                        <a:srgbClr val="0F0066"/>
                      </a:solidFill>
                      <a:prstDash val="solid"/>
                      <a:round/>
                      <a:headEnd type="none" w="med" len="med"/>
                      <a:tailEnd type="none" w="med" len="med"/>
                    </a:lnR>
                    <a:lnT w="3175" cap="flat" cmpd="sng" algn="ctr">
                      <a:solidFill>
                        <a:srgbClr val="0F0066"/>
                      </a:solidFill>
                      <a:prstDash val="solid"/>
                      <a:round/>
                      <a:headEnd type="none" w="med" len="med"/>
                      <a:tailEnd type="none" w="med" len="med"/>
                    </a:lnT>
                    <a:lnB w="3175" cap="flat" cmpd="sng" algn="ctr">
                      <a:solidFill>
                        <a:srgbClr val="0F0066"/>
                      </a:solidFill>
                      <a:prstDash val="solid"/>
                      <a:round/>
                      <a:headEnd type="none" w="med" len="med"/>
                      <a:tailEnd type="none" w="med" len="med"/>
                    </a:lnB>
                  </a:tcPr>
                </a:tc>
                <a:extLst>
                  <a:ext uri="{0D108BD9-81ED-4DB2-BD59-A6C34878D82A}">
                    <a16:rowId xmlns:a16="http://schemas.microsoft.com/office/drawing/2014/main" val="2550073619"/>
                  </a:ext>
                </a:extLst>
              </a:tr>
              <a:tr h="218360">
                <a:tc>
                  <a:txBody>
                    <a:bodyPr/>
                    <a:lstStyle/>
                    <a:p>
                      <a:pPr algn="ctr" rtl="0" fontAlgn="ctr"/>
                      <a:r>
                        <a:rPr lang="en-US" sz="800" b="0" i="0" u="none" strike="noStrike" dirty="0">
                          <a:solidFill>
                            <a:schemeClr val="bg1"/>
                          </a:solidFill>
                          <a:effectLst/>
                          <a:latin typeface="+mn-lt"/>
                        </a:rPr>
                        <a:t>258</a:t>
                      </a:r>
                    </a:p>
                  </a:txBody>
                  <a:tcPr marL="0" marR="0" marT="0" marB="0" anchor="ctr">
                    <a:lnL w="3175" cap="flat" cmpd="sng" algn="ctr">
                      <a:solidFill>
                        <a:srgbClr val="0F0066"/>
                      </a:solidFill>
                      <a:prstDash val="solid"/>
                      <a:round/>
                      <a:headEnd type="none" w="med" len="med"/>
                      <a:tailEnd type="none" w="med" len="med"/>
                    </a:lnL>
                    <a:lnR w="3175" cap="flat" cmpd="sng" algn="ctr">
                      <a:solidFill>
                        <a:srgbClr val="0F0066"/>
                      </a:solidFill>
                      <a:prstDash val="solid"/>
                      <a:round/>
                      <a:headEnd type="none" w="med" len="med"/>
                      <a:tailEnd type="none" w="med" len="med"/>
                    </a:lnR>
                    <a:lnT w="3175" cap="flat" cmpd="sng" algn="ctr">
                      <a:solidFill>
                        <a:srgbClr val="0F0066"/>
                      </a:solidFill>
                      <a:prstDash val="solid"/>
                      <a:round/>
                      <a:headEnd type="none" w="med" len="med"/>
                      <a:tailEnd type="none" w="med" len="med"/>
                    </a:lnT>
                    <a:lnB w="3175" cap="flat" cmpd="sng" algn="ctr">
                      <a:solidFill>
                        <a:srgbClr val="0F0066"/>
                      </a:solidFill>
                      <a:prstDash val="solid"/>
                      <a:round/>
                      <a:headEnd type="none" w="med" len="med"/>
                      <a:tailEnd type="none" w="med" len="med"/>
                    </a:lnB>
                  </a:tcPr>
                </a:tc>
                <a:tc>
                  <a:txBody>
                    <a:bodyPr/>
                    <a:lstStyle/>
                    <a:p>
                      <a:pPr algn="ctr" fontAlgn="t"/>
                      <a:r>
                        <a:rPr lang="en-US" sz="800" b="0" i="0" u="none" strike="noStrike" dirty="0">
                          <a:solidFill>
                            <a:schemeClr val="bg1"/>
                          </a:solidFill>
                          <a:effectLst/>
                          <a:latin typeface="+mn-lt"/>
                        </a:rPr>
                        <a:t>RFID CARD</a:t>
                      </a:r>
                    </a:p>
                  </a:txBody>
                  <a:tcPr marL="0" marR="0" marT="0" marB="0" anchor="ctr">
                    <a:lnL w="3175" cap="flat" cmpd="sng" algn="ctr">
                      <a:solidFill>
                        <a:srgbClr val="0F0066"/>
                      </a:solidFill>
                      <a:prstDash val="solid"/>
                      <a:round/>
                      <a:headEnd type="none" w="med" len="med"/>
                      <a:tailEnd type="none" w="med" len="med"/>
                    </a:lnL>
                    <a:lnR w="3175" cap="flat" cmpd="sng" algn="ctr">
                      <a:solidFill>
                        <a:srgbClr val="0F0066"/>
                      </a:solidFill>
                      <a:prstDash val="solid"/>
                      <a:round/>
                      <a:headEnd type="none" w="med" len="med"/>
                      <a:tailEnd type="none" w="med" len="med"/>
                    </a:lnR>
                    <a:lnT w="3175" cap="flat" cmpd="sng" algn="ctr">
                      <a:solidFill>
                        <a:srgbClr val="0F0066"/>
                      </a:solidFill>
                      <a:prstDash val="solid"/>
                      <a:round/>
                      <a:headEnd type="none" w="med" len="med"/>
                      <a:tailEnd type="none" w="med" len="med"/>
                    </a:lnT>
                    <a:lnB w="3175" cap="flat" cmpd="sng" algn="ctr">
                      <a:solidFill>
                        <a:srgbClr val="0F0066"/>
                      </a:solidFill>
                      <a:prstDash val="solid"/>
                      <a:round/>
                      <a:headEnd type="none" w="med" len="med"/>
                      <a:tailEnd type="none" w="med" len="med"/>
                    </a:lnB>
                  </a:tcPr>
                </a:tc>
                <a:tc>
                  <a:txBody>
                    <a:bodyPr/>
                    <a:lstStyle/>
                    <a:p>
                      <a:pPr algn="ctr" fontAlgn="t"/>
                      <a:r>
                        <a:rPr lang="en-US" sz="800" b="0" i="0" u="none" strike="noStrike" dirty="0">
                          <a:solidFill>
                            <a:schemeClr val="bg1"/>
                          </a:solidFill>
                          <a:effectLst/>
                          <a:latin typeface="+mn-lt"/>
                        </a:rPr>
                        <a:t>18.67</a:t>
                      </a:r>
                    </a:p>
                  </a:txBody>
                  <a:tcPr marL="0" marR="0" marT="0" marB="0" anchor="ctr">
                    <a:lnL w="3175" cap="flat" cmpd="sng" algn="ctr">
                      <a:solidFill>
                        <a:srgbClr val="0F0066"/>
                      </a:solidFill>
                      <a:prstDash val="solid"/>
                      <a:round/>
                      <a:headEnd type="none" w="med" len="med"/>
                      <a:tailEnd type="none" w="med" len="med"/>
                    </a:lnL>
                    <a:lnR w="3175" cap="flat" cmpd="sng" algn="ctr">
                      <a:solidFill>
                        <a:srgbClr val="0F0066"/>
                      </a:solidFill>
                      <a:prstDash val="solid"/>
                      <a:round/>
                      <a:headEnd type="none" w="med" len="med"/>
                      <a:tailEnd type="none" w="med" len="med"/>
                    </a:lnR>
                    <a:lnT w="3175" cap="flat" cmpd="sng" algn="ctr">
                      <a:solidFill>
                        <a:srgbClr val="0F0066"/>
                      </a:solidFill>
                      <a:prstDash val="solid"/>
                      <a:round/>
                      <a:headEnd type="none" w="med" len="med"/>
                      <a:tailEnd type="none" w="med" len="med"/>
                    </a:lnT>
                    <a:lnB w="3175" cap="flat" cmpd="sng" algn="ctr">
                      <a:solidFill>
                        <a:srgbClr val="0F0066"/>
                      </a:solidFill>
                      <a:prstDash val="solid"/>
                      <a:round/>
                      <a:headEnd type="none" w="med" len="med"/>
                      <a:tailEnd type="none" w="med" len="med"/>
                    </a:lnB>
                  </a:tcPr>
                </a:tc>
                <a:tc>
                  <a:txBody>
                    <a:bodyPr/>
                    <a:lstStyle/>
                    <a:p>
                      <a:pPr algn="ctr" fontAlgn="t"/>
                      <a:r>
                        <a:rPr lang="en-US" sz="800" b="0" i="0" u="none" strike="noStrike" dirty="0">
                          <a:solidFill>
                            <a:schemeClr val="bg1"/>
                          </a:solidFill>
                          <a:effectLst/>
                          <a:latin typeface="+mn-lt"/>
                        </a:rPr>
                        <a:t>Big</a:t>
                      </a:r>
                    </a:p>
                  </a:txBody>
                  <a:tcPr marL="0" marR="0" marT="0" marB="0" anchor="ctr">
                    <a:lnL w="3175" cap="flat" cmpd="sng" algn="ctr">
                      <a:solidFill>
                        <a:srgbClr val="0F0066"/>
                      </a:solidFill>
                      <a:prstDash val="solid"/>
                      <a:round/>
                      <a:headEnd type="none" w="med" len="med"/>
                      <a:tailEnd type="none" w="med" len="med"/>
                    </a:lnL>
                    <a:lnR w="3175" cap="flat" cmpd="sng" algn="ctr">
                      <a:solidFill>
                        <a:srgbClr val="0F0066"/>
                      </a:solidFill>
                      <a:prstDash val="solid"/>
                      <a:round/>
                      <a:headEnd type="none" w="med" len="med"/>
                      <a:tailEnd type="none" w="med" len="med"/>
                    </a:lnR>
                    <a:lnT w="3175" cap="flat" cmpd="sng" algn="ctr">
                      <a:solidFill>
                        <a:srgbClr val="0F0066"/>
                      </a:solidFill>
                      <a:prstDash val="solid"/>
                      <a:round/>
                      <a:headEnd type="none" w="med" len="med"/>
                      <a:tailEnd type="none" w="med" len="med"/>
                    </a:lnT>
                    <a:lnB w="3175" cap="flat" cmpd="sng" algn="ctr">
                      <a:solidFill>
                        <a:srgbClr val="0F0066"/>
                      </a:solidFill>
                      <a:prstDash val="solid"/>
                      <a:round/>
                      <a:headEnd type="none" w="med" len="med"/>
                      <a:tailEnd type="none" w="med" len="med"/>
                    </a:lnB>
                  </a:tcPr>
                </a:tc>
                <a:tc>
                  <a:txBody>
                    <a:bodyPr/>
                    <a:lstStyle/>
                    <a:p>
                      <a:pPr algn="ctr" fontAlgn="t"/>
                      <a:r>
                        <a:rPr lang="en-US" sz="800" b="0" i="0" u="none" strike="noStrike" dirty="0">
                          <a:solidFill>
                            <a:schemeClr val="bg1"/>
                          </a:solidFill>
                          <a:effectLst/>
                          <a:latin typeface="+mn-lt"/>
                        </a:rPr>
                        <a:t>12</a:t>
                      </a:r>
                    </a:p>
                  </a:txBody>
                  <a:tcPr marL="0" marR="0" marT="0" marB="0" anchor="ctr">
                    <a:lnL w="3175" cap="flat" cmpd="sng" algn="ctr">
                      <a:solidFill>
                        <a:srgbClr val="0F0066"/>
                      </a:solidFill>
                      <a:prstDash val="solid"/>
                      <a:round/>
                      <a:headEnd type="none" w="med" len="med"/>
                      <a:tailEnd type="none" w="med" len="med"/>
                    </a:lnL>
                    <a:lnR w="3175" cap="flat" cmpd="sng" algn="ctr">
                      <a:solidFill>
                        <a:srgbClr val="0F0066"/>
                      </a:solidFill>
                      <a:prstDash val="solid"/>
                      <a:round/>
                      <a:headEnd type="none" w="med" len="med"/>
                      <a:tailEnd type="none" w="med" len="med"/>
                    </a:lnR>
                    <a:lnT w="3175" cap="flat" cmpd="sng" algn="ctr">
                      <a:solidFill>
                        <a:srgbClr val="0F0066"/>
                      </a:solidFill>
                      <a:prstDash val="solid"/>
                      <a:round/>
                      <a:headEnd type="none" w="med" len="med"/>
                      <a:tailEnd type="none" w="med" len="med"/>
                    </a:lnT>
                    <a:lnB w="3175" cap="flat" cmpd="sng" algn="ctr">
                      <a:solidFill>
                        <a:srgbClr val="0F0066"/>
                      </a:solidFill>
                      <a:prstDash val="solid"/>
                      <a:round/>
                      <a:headEnd type="none" w="med" len="med"/>
                      <a:tailEnd type="none" w="med" len="med"/>
                    </a:lnB>
                  </a:tcPr>
                </a:tc>
                <a:tc>
                  <a:txBody>
                    <a:bodyPr/>
                    <a:lstStyle/>
                    <a:p>
                      <a:pPr algn="ctr" fontAlgn="t"/>
                      <a:r>
                        <a:rPr lang="en-US" sz="800" b="0" i="0" u="none" strike="noStrike" dirty="0">
                          <a:solidFill>
                            <a:schemeClr val="bg1"/>
                          </a:solidFill>
                          <a:effectLst/>
                          <a:latin typeface="+mn-lt"/>
                        </a:rPr>
                        <a:t>79</a:t>
                      </a:r>
                    </a:p>
                  </a:txBody>
                  <a:tcPr marL="0" marR="0" marT="0" marB="0" anchor="ctr">
                    <a:lnL w="3175" cap="flat" cmpd="sng" algn="ctr">
                      <a:solidFill>
                        <a:srgbClr val="0F0066"/>
                      </a:solidFill>
                      <a:prstDash val="solid"/>
                      <a:round/>
                      <a:headEnd type="none" w="med" len="med"/>
                      <a:tailEnd type="none" w="med" len="med"/>
                    </a:lnL>
                    <a:lnR w="3175" cap="flat" cmpd="sng" algn="ctr">
                      <a:solidFill>
                        <a:srgbClr val="0F0066"/>
                      </a:solidFill>
                      <a:prstDash val="solid"/>
                      <a:round/>
                      <a:headEnd type="none" w="med" len="med"/>
                      <a:tailEnd type="none" w="med" len="med"/>
                    </a:lnR>
                    <a:lnT w="3175" cap="flat" cmpd="sng" algn="ctr">
                      <a:solidFill>
                        <a:srgbClr val="0F0066"/>
                      </a:solidFill>
                      <a:prstDash val="solid"/>
                      <a:round/>
                      <a:headEnd type="none" w="med" len="med"/>
                      <a:tailEnd type="none" w="med" len="med"/>
                    </a:lnT>
                    <a:lnB w="3175" cap="flat" cmpd="sng" algn="ctr">
                      <a:solidFill>
                        <a:srgbClr val="0F0066"/>
                      </a:solidFill>
                      <a:prstDash val="solid"/>
                      <a:round/>
                      <a:headEnd type="none" w="med" len="med"/>
                      <a:tailEnd type="none" w="med" len="med"/>
                    </a:lnB>
                  </a:tcPr>
                </a:tc>
                <a:tc>
                  <a:txBody>
                    <a:bodyPr/>
                    <a:lstStyle/>
                    <a:p>
                      <a:pPr algn="ctr" rtl="0" fontAlgn="ctr"/>
                      <a:r>
                        <a:rPr lang="en-US" sz="800" b="0" i="0" u="none" strike="noStrike" dirty="0">
                          <a:solidFill>
                            <a:schemeClr val="bg1"/>
                          </a:solidFill>
                          <a:effectLst/>
                          <a:latin typeface="+mn-lt"/>
                        </a:rPr>
                        <a:t>1867</a:t>
                      </a:r>
                    </a:p>
                  </a:txBody>
                  <a:tcPr marL="0" marR="0" marT="0" marB="0" anchor="ctr">
                    <a:lnL w="3175" cap="flat" cmpd="sng" algn="ctr">
                      <a:solidFill>
                        <a:srgbClr val="0F0066"/>
                      </a:solidFill>
                      <a:prstDash val="solid"/>
                      <a:round/>
                      <a:headEnd type="none" w="med" len="med"/>
                      <a:tailEnd type="none" w="med" len="med"/>
                    </a:lnL>
                    <a:lnR w="3175" cap="flat" cmpd="sng" algn="ctr">
                      <a:solidFill>
                        <a:srgbClr val="0F0066"/>
                      </a:solidFill>
                      <a:prstDash val="solid"/>
                      <a:round/>
                      <a:headEnd type="none" w="med" len="med"/>
                      <a:tailEnd type="none" w="med" len="med"/>
                    </a:lnR>
                    <a:lnT w="3175" cap="flat" cmpd="sng" algn="ctr">
                      <a:solidFill>
                        <a:srgbClr val="0F0066"/>
                      </a:solidFill>
                      <a:prstDash val="solid"/>
                      <a:round/>
                      <a:headEnd type="none" w="med" len="med"/>
                      <a:tailEnd type="none" w="med" len="med"/>
                    </a:lnT>
                    <a:lnB w="3175" cap="flat" cmpd="sng" algn="ctr">
                      <a:solidFill>
                        <a:srgbClr val="0F0066"/>
                      </a:solidFill>
                      <a:prstDash val="solid"/>
                      <a:round/>
                      <a:headEnd type="none" w="med" len="med"/>
                      <a:tailEnd type="none" w="med" len="med"/>
                    </a:lnB>
                  </a:tcPr>
                </a:tc>
                <a:tc>
                  <a:txBody>
                    <a:bodyPr/>
                    <a:lstStyle/>
                    <a:p>
                      <a:pPr algn="ctr" fontAlgn="t"/>
                      <a:r>
                        <a:rPr lang="en-US" sz="800" b="0" i="0" u="none" strike="noStrike" dirty="0">
                          <a:solidFill>
                            <a:schemeClr val="bg1"/>
                          </a:solidFill>
                          <a:effectLst/>
                          <a:latin typeface="+mn-lt"/>
                        </a:rPr>
                        <a:t>EAA</a:t>
                      </a:r>
                    </a:p>
                  </a:txBody>
                  <a:tcPr marL="0" marR="0" marT="0" marB="0" anchor="ctr">
                    <a:lnL w="3175" cap="flat" cmpd="sng" algn="ctr">
                      <a:solidFill>
                        <a:srgbClr val="0F0066"/>
                      </a:solidFill>
                      <a:prstDash val="solid"/>
                      <a:round/>
                      <a:headEnd type="none" w="med" len="med"/>
                      <a:tailEnd type="none" w="med" len="med"/>
                    </a:lnL>
                    <a:lnR w="3175" cap="flat" cmpd="sng" algn="ctr">
                      <a:solidFill>
                        <a:srgbClr val="0F0066"/>
                      </a:solidFill>
                      <a:prstDash val="solid"/>
                      <a:round/>
                      <a:headEnd type="none" w="med" len="med"/>
                      <a:tailEnd type="none" w="med" len="med"/>
                    </a:lnR>
                    <a:lnT w="3175" cap="flat" cmpd="sng" algn="ctr">
                      <a:solidFill>
                        <a:srgbClr val="0F0066"/>
                      </a:solidFill>
                      <a:prstDash val="solid"/>
                      <a:round/>
                      <a:headEnd type="none" w="med" len="med"/>
                      <a:tailEnd type="none" w="med" len="med"/>
                    </a:lnT>
                    <a:lnB w="3175" cap="flat" cmpd="sng" algn="ctr">
                      <a:solidFill>
                        <a:srgbClr val="0F0066"/>
                      </a:solidFill>
                      <a:prstDash val="solid"/>
                      <a:round/>
                      <a:headEnd type="none" w="med" len="med"/>
                      <a:tailEnd type="none" w="med" len="med"/>
                    </a:lnB>
                  </a:tcPr>
                </a:tc>
                <a:tc>
                  <a:txBody>
                    <a:bodyPr/>
                    <a:lstStyle/>
                    <a:p>
                      <a:pPr algn="ctr" rtl="0" fontAlgn="ctr"/>
                      <a:r>
                        <a:rPr lang="en-US" sz="800" b="0" i="0" u="none" strike="noStrike" dirty="0">
                          <a:solidFill>
                            <a:schemeClr val="bg1"/>
                          </a:solidFill>
                          <a:effectLst/>
                          <a:latin typeface="+mn-lt"/>
                        </a:rPr>
                        <a:t>GIREVE</a:t>
                      </a:r>
                    </a:p>
                  </a:txBody>
                  <a:tcPr marL="0" marR="0" marT="0" marB="0" anchor="ctr">
                    <a:lnL w="3175" cap="flat" cmpd="sng" algn="ctr">
                      <a:solidFill>
                        <a:srgbClr val="0F0066"/>
                      </a:solidFill>
                      <a:prstDash val="solid"/>
                      <a:round/>
                      <a:headEnd type="none" w="med" len="med"/>
                      <a:tailEnd type="none" w="med" len="med"/>
                    </a:lnL>
                    <a:lnR w="3175" cap="flat" cmpd="sng" algn="ctr">
                      <a:solidFill>
                        <a:srgbClr val="0F0066"/>
                      </a:solidFill>
                      <a:prstDash val="solid"/>
                      <a:round/>
                      <a:headEnd type="none" w="med" len="med"/>
                      <a:tailEnd type="none" w="med" len="med"/>
                    </a:lnR>
                    <a:lnT w="3175" cap="flat" cmpd="sng" algn="ctr">
                      <a:solidFill>
                        <a:srgbClr val="0F0066"/>
                      </a:solidFill>
                      <a:prstDash val="solid"/>
                      <a:round/>
                      <a:headEnd type="none" w="med" len="med"/>
                      <a:tailEnd type="none" w="med" len="med"/>
                    </a:lnT>
                    <a:lnB w="3175" cap="flat" cmpd="sng" algn="ctr">
                      <a:solidFill>
                        <a:srgbClr val="0F0066"/>
                      </a:solidFill>
                      <a:prstDash val="solid"/>
                      <a:round/>
                      <a:headEnd type="none" w="med" len="med"/>
                      <a:tailEnd type="none" w="med" len="med"/>
                    </a:lnB>
                  </a:tcPr>
                </a:tc>
                <a:tc>
                  <a:txBody>
                    <a:bodyPr/>
                    <a:lstStyle/>
                    <a:p>
                      <a:pPr algn="ctr" fontAlgn="t"/>
                      <a:r>
                        <a:rPr lang="en-US" sz="800" b="0" i="0" u="none" strike="noStrike" dirty="0">
                          <a:solidFill>
                            <a:schemeClr val="bg1"/>
                          </a:solidFill>
                          <a:effectLst/>
                          <a:latin typeface="+mn-lt"/>
                        </a:rPr>
                        <a:t>11</a:t>
                      </a:r>
                    </a:p>
                  </a:txBody>
                  <a:tcPr marL="0" marR="0" marT="0" marB="0" anchor="ctr">
                    <a:lnL w="3175" cap="flat" cmpd="sng" algn="ctr">
                      <a:solidFill>
                        <a:srgbClr val="0F0066"/>
                      </a:solidFill>
                      <a:prstDash val="solid"/>
                      <a:round/>
                      <a:headEnd type="none" w="med" len="med"/>
                      <a:tailEnd type="none" w="med" len="med"/>
                    </a:lnL>
                    <a:lnR w="3175" cap="flat" cmpd="sng" algn="ctr">
                      <a:solidFill>
                        <a:srgbClr val="0F0066"/>
                      </a:solidFill>
                      <a:prstDash val="solid"/>
                      <a:round/>
                      <a:headEnd type="none" w="med" len="med"/>
                      <a:tailEnd type="none" w="med" len="med"/>
                    </a:lnR>
                    <a:lnT w="3175" cap="flat" cmpd="sng" algn="ctr">
                      <a:solidFill>
                        <a:srgbClr val="0F0066"/>
                      </a:solidFill>
                      <a:prstDash val="solid"/>
                      <a:round/>
                      <a:headEnd type="none" w="med" len="med"/>
                      <a:tailEnd type="none" w="med" len="med"/>
                    </a:lnT>
                    <a:lnB w="3175" cap="flat" cmpd="sng" algn="ctr">
                      <a:solidFill>
                        <a:srgbClr val="0F0066"/>
                      </a:solidFill>
                      <a:prstDash val="solid"/>
                      <a:round/>
                      <a:headEnd type="none" w="med" len="med"/>
                      <a:tailEnd type="none" w="med" len="med"/>
                    </a:lnB>
                  </a:tcPr>
                </a:tc>
                <a:tc>
                  <a:txBody>
                    <a:bodyPr/>
                    <a:lstStyle/>
                    <a:p>
                      <a:pPr algn="ctr" fontAlgn="t"/>
                      <a:r>
                        <a:rPr lang="en-US" sz="800" b="0" i="0" u="none" strike="noStrike" dirty="0">
                          <a:solidFill>
                            <a:schemeClr val="bg1"/>
                          </a:solidFill>
                          <a:effectLst/>
                          <a:latin typeface="+mn-lt"/>
                        </a:rPr>
                        <a:t>NL</a:t>
                      </a:r>
                    </a:p>
                  </a:txBody>
                  <a:tcPr marL="0" marR="0" marT="0" marB="0" anchor="ctr">
                    <a:lnL w="3175" cap="flat" cmpd="sng" algn="ctr">
                      <a:solidFill>
                        <a:srgbClr val="0F0066"/>
                      </a:solidFill>
                      <a:prstDash val="solid"/>
                      <a:round/>
                      <a:headEnd type="none" w="med" len="med"/>
                      <a:tailEnd type="none" w="med" len="med"/>
                    </a:lnL>
                    <a:lnR w="3175" cap="flat" cmpd="sng" algn="ctr">
                      <a:solidFill>
                        <a:srgbClr val="0F0066"/>
                      </a:solidFill>
                      <a:prstDash val="solid"/>
                      <a:round/>
                      <a:headEnd type="none" w="med" len="med"/>
                      <a:tailEnd type="none" w="med" len="med"/>
                    </a:lnR>
                    <a:lnT w="3175" cap="flat" cmpd="sng" algn="ctr">
                      <a:solidFill>
                        <a:srgbClr val="0F0066"/>
                      </a:solidFill>
                      <a:prstDash val="solid"/>
                      <a:round/>
                      <a:headEnd type="none" w="med" len="med"/>
                      <a:tailEnd type="none" w="med" len="med"/>
                    </a:lnT>
                    <a:lnB w="3175" cap="flat" cmpd="sng" algn="ctr">
                      <a:solidFill>
                        <a:srgbClr val="0F0066"/>
                      </a:solidFill>
                      <a:prstDash val="solid"/>
                      <a:round/>
                      <a:headEnd type="none" w="med" len="med"/>
                      <a:tailEnd type="none" w="med" len="med"/>
                    </a:lnB>
                  </a:tcPr>
                </a:tc>
                <a:tc>
                  <a:txBody>
                    <a:bodyPr/>
                    <a:lstStyle/>
                    <a:p>
                      <a:pPr algn="ctr" fontAlgn="t"/>
                      <a:r>
                        <a:rPr lang="en-US" sz="800" b="0" i="0" u="none" strike="noStrike" dirty="0">
                          <a:solidFill>
                            <a:schemeClr val="bg1"/>
                          </a:solidFill>
                          <a:effectLst/>
                          <a:latin typeface="+mn-lt"/>
                        </a:rPr>
                        <a:t>8</a:t>
                      </a:r>
                    </a:p>
                  </a:txBody>
                  <a:tcPr marL="0" marR="0" marT="0" marB="0" anchor="ctr">
                    <a:lnL w="3175" cap="flat" cmpd="sng" algn="ctr">
                      <a:solidFill>
                        <a:srgbClr val="0F0066"/>
                      </a:solidFill>
                      <a:prstDash val="solid"/>
                      <a:round/>
                      <a:headEnd type="none" w="med" len="med"/>
                      <a:tailEnd type="none" w="med" len="med"/>
                    </a:lnL>
                    <a:lnR w="3175" cap="flat" cmpd="sng" algn="ctr">
                      <a:solidFill>
                        <a:srgbClr val="0F0066"/>
                      </a:solidFill>
                      <a:prstDash val="solid"/>
                      <a:round/>
                      <a:headEnd type="none" w="med" len="med"/>
                      <a:tailEnd type="none" w="med" len="med"/>
                    </a:lnR>
                    <a:lnT w="3175" cap="flat" cmpd="sng" algn="ctr">
                      <a:solidFill>
                        <a:srgbClr val="0F0066"/>
                      </a:solidFill>
                      <a:prstDash val="solid"/>
                      <a:round/>
                      <a:headEnd type="none" w="med" len="med"/>
                      <a:tailEnd type="none" w="med" len="med"/>
                    </a:lnT>
                    <a:lnB w="3175" cap="flat" cmpd="sng" algn="ctr">
                      <a:solidFill>
                        <a:srgbClr val="0F0066"/>
                      </a:solidFill>
                      <a:prstDash val="solid"/>
                      <a:round/>
                      <a:headEnd type="none" w="med" len="med"/>
                      <a:tailEnd type="none" w="med" len="med"/>
                    </a:lnB>
                  </a:tcPr>
                </a:tc>
                <a:tc>
                  <a:txBody>
                    <a:bodyPr/>
                    <a:lstStyle/>
                    <a:p>
                      <a:pPr algn="ctr" fontAlgn="t"/>
                      <a:r>
                        <a:rPr lang="en-US" sz="800" b="0" i="0" u="none" strike="noStrike" dirty="0">
                          <a:solidFill>
                            <a:schemeClr val="bg1"/>
                          </a:solidFill>
                          <a:effectLst/>
                          <a:latin typeface="+mn-lt"/>
                        </a:rPr>
                        <a:t>50</a:t>
                      </a:r>
                    </a:p>
                  </a:txBody>
                  <a:tcPr marL="0" marR="0" marT="0" marB="0" anchor="ctr">
                    <a:lnL w="3175" cap="flat" cmpd="sng" algn="ctr">
                      <a:solidFill>
                        <a:srgbClr val="0F0066"/>
                      </a:solidFill>
                      <a:prstDash val="solid"/>
                      <a:round/>
                      <a:headEnd type="none" w="med" len="med"/>
                      <a:tailEnd type="none" w="med" len="med"/>
                    </a:lnL>
                    <a:lnR w="3175" cap="flat" cmpd="sng" algn="ctr">
                      <a:solidFill>
                        <a:srgbClr val="0F0066"/>
                      </a:solidFill>
                      <a:prstDash val="solid"/>
                      <a:round/>
                      <a:headEnd type="none" w="med" len="med"/>
                      <a:tailEnd type="none" w="med" len="med"/>
                    </a:lnR>
                    <a:lnT w="3175" cap="flat" cmpd="sng" algn="ctr">
                      <a:solidFill>
                        <a:srgbClr val="0F0066"/>
                      </a:solidFill>
                      <a:prstDash val="solid"/>
                      <a:round/>
                      <a:headEnd type="none" w="med" len="med"/>
                      <a:tailEnd type="none" w="med" len="med"/>
                    </a:lnT>
                    <a:lnB w="3175" cap="flat" cmpd="sng" algn="ctr">
                      <a:solidFill>
                        <a:srgbClr val="0F0066"/>
                      </a:solidFill>
                      <a:prstDash val="solid"/>
                      <a:round/>
                      <a:headEnd type="none" w="med" len="med"/>
                      <a:tailEnd type="none" w="med" len="med"/>
                    </a:lnB>
                  </a:tcPr>
                </a:tc>
                <a:tc>
                  <a:txBody>
                    <a:bodyPr/>
                    <a:lstStyle/>
                    <a:p>
                      <a:pPr algn="ctr" fontAlgn="t"/>
                      <a:r>
                        <a:rPr lang="en-US" sz="800" b="0" i="0" u="none" strike="noStrike" dirty="0">
                          <a:solidFill>
                            <a:schemeClr val="bg1"/>
                          </a:solidFill>
                          <a:effectLst/>
                          <a:latin typeface="+mn-lt"/>
                        </a:rPr>
                        <a:t>74580</a:t>
                      </a:r>
                    </a:p>
                  </a:txBody>
                  <a:tcPr marL="0" marR="0" marT="0" marB="0" anchor="ctr">
                    <a:lnL w="3175" cap="flat" cmpd="sng" algn="ctr">
                      <a:solidFill>
                        <a:srgbClr val="0F0066"/>
                      </a:solidFill>
                      <a:prstDash val="solid"/>
                      <a:round/>
                      <a:headEnd type="none" w="med" len="med"/>
                      <a:tailEnd type="none" w="med" len="med"/>
                    </a:lnL>
                    <a:lnR w="3175" cap="flat" cmpd="sng" algn="ctr">
                      <a:solidFill>
                        <a:srgbClr val="0F0066"/>
                      </a:solidFill>
                      <a:prstDash val="solid"/>
                      <a:round/>
                      <a:headEnd type="none" w="med" len="med"/>
                      <a:tailEnd type="none" w="med" len="med"/>
                    </a:lnR>
                    <a:lnT w="3175" cap="flat" cmpd="sng" algn="ctr">
                      <a:solidFill>
                        <a:srgbClr val="0F0066"/>
                      </a:solidFill>
                      <a:prstDash val="solid"/>
                      <a:round/>
                      <a:headEnd type="none" w="med" len="med"/>
                      <a:tailEnd type="none" w="med" len="med"/>
                    </a:lnT>
                    <a:lnB w="3175" cap="flat" cmpd="sng" algn="ctr">
                      <a:solidFill>
                        <a:srgbClr val="0F0066"/>
                      </a:solidFill>
                      <a:prstDash val="solid"/>
                      <a:round/>
                      <a:headEnd type="none" w="med" len="med"/>
                      <a:tailEnd type="none" w="med" len="med"/>
                    </a:lnB>
                  </a:tcPr>
                </a:tc>
                <a:tc>
                  <a:txBody>
                    <a:bodyPr/>
                    <a:lstStyle/>
                    <a:p>
                      <a:pPr algn="ctr" rtl="0" fontAlgn="ctr"/>
                      <a:r>
                        <a:rPr lang="en-US" sz="800" b="0" i="0" u="none" strike="noStrike" dirty="0">
                          <a:solidFill>
                            <a:schemeClr val="bg1"/>
                          </a:solidFill>
                          <a:effectLst/>
                          <a:latin typeface="+mn-lt"/>
                        </a:rPr>
                        <a:t>18</a:t>
                      </a:r>
                    </a:p>
                  </a:txBody>
                  <a:tcPr marL="0" marR="0" marT="0" marB="0" anchor="ctr">
                    <a:lnL w="3175" cap="flat" cmpd="sng" algn="ctr">
                      <a:solidFill>
                        <a:srgbClr val="0F0066"/>
                      </a:solidFill>
                      <a:prstDash val="solid"/>
                      <a:round/>
                      <a:headEnd type="none" w="med" len="med"/>
                      <a:tailEnd type="none" w="med" len="med"/>
                    </a:lnL>
                    <a:lnR w="3175" cap="flat" cmpd="sng" algn="ctr">
                      <a:solidFill>
                        <a:srgbClr val="0F0066"/>
                      </a:solidFill>
                      <a:prstDash val="solid"/>
                      <a:round/>
                      <a:headEnd type="none" w="med" len="med"/>
                      <a:tailEnd type="none" w="med" len="med"/>
                    </a:lnR>
                    <a:lnT w="3175" cap="flat" cmpd="sng" algn="ctr">
                      <a:solidFill>
                        <a:srgbClr val="0F0066"/>
                      </a:solidFill>
                      <a:prstDash val="solid"/>
                      <a:round/>
                      <a:headEnd type="none" w="med" len="med"/>
                      <a:tailEnd type="none" w="med" len="med"/>
                    </a:lnT>
                    <a:lnB w="3175" cap="flat" cmpd="sng" algn="ctr">
                      <a:solidFill>
                        <a:srgbClr val="0F0066"/>
                      </a:solidFill>
                      <a:prstDash val="solid"/>
                      <a:round/>
                      <a:headEnd type="none" w="med" len="med"/>
                      <a:tailEnd type="none" w="med" len="med"/>
                    </a:lnB>
                  </a:tcPr>
                </a:tc>
                <a:tc>
                  <a:txBody>
                    <a:bodyPr/>
                    <a:lstStyle/>
                    <a:p>
                      <a:pPr algn="ctr" fontAlgn="t"/>
                      <a:r>
                        <a:rPr lang="en-US" sz="800" b="0" i="0" u="none" strike="noStrike" dirty="0">
                          <a:solidFill>
                            <a:schemeClr val="bg1"/>
                          </a:solidFill>
                          <a:effectLst/>
                          <a:latin typeface="+mn-lt"/>
                        </a:rPr>
                        <a:t>22</a:t>
                      </a:r>
                    </a:p>
                  </a:txBody>
                  <a:tcPr marL="0" marR="0" marT="0" marB="0" anchor="ctr">
                    <a:lnL w="3175" cap="flat" cmpd="sng" algn="ctr">
                      <a:solidFill>
                        <a:srgbClr val="0F0066"/>
                      </a:solidFill>
                      <a:prstDash val="solid"/>
                      <a:round/>
                      <a:headEnd type="none" w="med" len="med"/>
                      <a:tailEnd type="none" w="med" len="med"/>
                    </a:lnL>
                    <a:lnR w="3175" cap="flat" cmpd="sng" algn="ctr">
                      <a:solidFill>
                        <a:srgbClr val="0F0066"/>
                      </a:solidFill>
                      <a:prstDash val="solid"/>
                      <a:round/>
                      <a:headEnd type="none" w="med" len="med"/>
                      <a:tailEnd type="none" w="med" len="med"/>
                    </a:lnR>
                    <a:lnT w="3175" cap="flat" cmpd="sng" algn="ctr">
                      <a:solidFill>
                        <a:srgbClr val="0F0066"/>
                      </a:solidFill>
                      <a:prstDash val="solid"/>
                      <a:round/>
                      <a:headEnd type="none" w="med" len="med"/>
                      <a:tailEnd type="none" w="med" len="med"/>
                    </a:lnT>
                    <a:lnB w="3175" cap="flat" cmpd="sng" algn="ctr">
                      <a:solidFill>
                        <a:srgbClr val="0F0066"/>
                      </a:solidFill>
                      <a:prstDash val="solid"/>
                      <a:round/>
                      <a:headEnd type="none" w="med" len="med"/>
                      <a:tailEnd type="none" w="med" len="med"/>
                    </a:lnB>
                  </a:tcPr>
                </a:tc>
                <a:tc>
                  <a:txBody>
                    <a:bodyPr/>
                    <a:lstStyle/>
                    <a:p>
                      <a:pPr algn="ctr" fontAlgn="t"/>
                      <a:r>
                        <a:rPr lang="en-US" sz="800" b="0" i="0" u="none" strike="noStrike" dirty="0">
                          <a:solidFill>
                            <a:schemeClr val="bg1"/>
                          </a:solidFill>
                          <a:effectLst/>
                          <a:latin typeface="+mn-lt"/>
                        </a:rPr>
                        <a:t>False</a:t>
                      </a:r>
                    </a:p>
                  </a:txBody>
                  <a:tcPr marL="0" marR="0" marT="0" marB="0" anchor="ctr">
                    <a:lnL w="3175" cap="flat" cmpd="sng" algn="ctr">
                      <a:solidFill>
                        <a:srgbClr val="0F0066"/>
                      </a:solidFill>
                      <a:prstDash val="solid"/>
                      <a:round/>
                      <a:headEnd type="none" w="med" len="med"/>
                      <a:tailEnd type="none" w="med" len="med"/>
                    </a:lnL>
                    <a:lnR w="3175" cap="flat" cmpd="sng" algn="ctr">
                      <a:solidFill>
                        <a:srgbClr val="0F0066"/>
                      </a:solidFill>
                      <a:prstDash val="solid"/>
                      <a:round/>
                      <a:headEnd type="none" w="med" len="med"/>
                      <a:tailEnd type="none" w="med" len="med"/>
                    </a:lnR>
                    <a:lnT w="3175" cap="flat" cmpd="sng" algn="ctr">
                      <a:solidFill>
                        <a:srgbClr val="0F0066"/>
                      </a:solidFill>
                      <a:prstDash val="solid"/>
                      <a:round/>
                      <a:headEnd type="none" w="med" len="med"/>
                      <a:tailEnd type="none" w="med" len="med"/>
                    </a:lnT>
                    <a:lnB w="3175" cap="flat" cmpd="sng" algn="ctr">
                      <a:solidFill>
                        <a:srgbClr val="0F0066"/>
                      </a:solidFill>
                      <a:prstDash val="solid"/>
                      <a:round/>
                      <a:headEnd type="none" w="med" len="med"/>
                      <a:tailEnd type="none" w="med" len="med"/>
                    </a:lnB>
                  </a:tcPr>
                </a:tc>
                <a:extLst>
                  <a:ext uri="{0D108BD9-81ED-4DB2-BD59-A6C34878D82A}">
                    <a16:rowId xmlns:a16="http://schemas.microsoft.com/office/drawing/2014/main" val="1632647308"/>
                  </a:ext>
                </a:extLst>
              </a:tr>
              <a:tr h="218360">
                <a:tc>
                  <a:txBody>
                    <a:bodyPr/>
                    <a:lstStyle/>
                    <a:p>
                      <a:pPr algn="ctr" rtl="0" fontAlgn="ctr"/>
                      <a:r>
                        <a:rPr lang="en-US" sz="800" b="0" i="0" u="none" strike="noStrike" dirty="0">
                          <a:solidFill>
                            <a:schemeClr val="bg1"/>
                          </a:solidFill>
                          <a:effectLst/>
                          <a:latin typeface="+mn-lt"/>
                        </a:rPr>
                        <a:t>84</a:t>
                      </a:r>
                    </a:p>
                  </a:txBody>
                  <a:tcPr marL="0" marR="0" marT="0" marB="0" anchor="ctr">
                    <a:lnL w="3175" cap="flat" cmpd="sng" algn="ctr">
                      <a:solidFill>
                        <a:srgbClr val="0F0066"/>
                      </a:solidFill>
                      <a:prstDash val="solid"/>
                      <a:round/>
                      <a:headEnd type="none" w="med" len="med"/>
                      <a:tailEnd type="none" w="med" len="med"/>
                    </a:lnL>
                    <a:lnR w="3175" cap="flat" cmpd="sng" algn="ctr">
                      <a:solidFill>
                        <a:srgbClr val="0F0066"/>
                      </a:solidFill>
                      <a:prstDash val="solid"/>
                      <a:round/>
                      <a:headEnd type="none" w="med" len="med"/>
                      <a:tailEnd type="none" w="med" len="med"/>
                    </a:lnR>
                    <a:lnT w="3175" cap="flat" cmpd="sng" algn="ctr">
                      <a:solidFill>
                        <a:srgbClr val="0F0066"/>
                      </a:solidFill>
                      <a:prstDash val="solid"/>
                      <a:round/>
                      <a:headEnd type="none" w="med" len="med"/>
                      <a:tailEnd type="none" w="med" len="med"/>
                    </a:lnT>
                    <a:lnB w="3175" cap="flat" cmpd="sng" algn="ctr">
                      <a:solidFill>
                        <a:srgbClr val="0F0066"/>
                      </a:solidFill>
                      <a:prstDash val="solid"/>
                      <a:round/>
                      <a:headEnd type="none" w="med" len="med"/>
                      <a:tailEnd type="none" w="med" len="med"/>
                    </a:lnB>
                  </a:tcPr>
                </a:tc>
                <a:tc>
                  <a:txBody>
                    <a:bodyPr/>
                    <a:lstStyle/>
                    <a:p>
                      <a:pPr algn="ctr" fontAlgn="t"/>
                      <a:r>
                        <a:rPr lang="en-US" sz="800" b="0" i="0" u="none" strike="noStrike" dirty="0">
                          <a:solidFill>
                            <a:schemeClr val="bg1"/>
                          </a:solidFill>
                          <a:effectLst/>
                          <a:latin typeface="+mn-lt"/>
                        </a:rPr>
                        <a:t>RFID CARD</a:t>
                      </a:r>
                    </a:p>
                  </a:txBody>
                  <a:tcPr marL="0" marR="0" marT="0" marB="0" anchor="ctr">
                    <a:lnL w="3175" cap="flat" cmpd="sng" algn="ctr">
                      <a:solidFill>
                        <a:srgbClr val="0F0066"/>
                      </a:solidFill>
                      <a:prstDash val="solid"/>
                      <a:round/>
                      <a:headEnd type="none" w="med" len="med"/>
                      <a:tailEnd type="none" w="med" len="med"/>
                    </a:lnL>
                    <a:lnR w="3175" cap="flat" cmpd="sng" algn="ctr">
                      <a:solidFill>
                        <a:srgbClr val="0F0066"/>
                      </a:solidFill>
                      <a:prstDash val="solid"/>
                      <a:round/>
                      <a:headEnd type="none" w="med" len="med"/>
                      <a:tailEnd type="none" w="med" len="med"/>
                    </a:lnR>
                    <a:lnT w="3175" cap="flat" cmpd="sng" algn="ctr">
                      <a:solidFill>
                        <a:srgbClr val="0F0066"/>
                      </a:solidFill>
                      <a:prstDash val="solid"/>
                      <a:round/>
                      <a:headEnd type="none" w="med" len="med"/>
                      <a:tailEnd type="none" w="med" len="med"/>
                    </a:lnT>
                    <a:lnB w="3175" cap="flat" cmpd="sng" algn="ctr">
                      <a:solidFill>
                        <a:srgbClr val="0F0066"/>
                      </a:solidFill>
                      <a:prstDash val="solid"/>
                      <a:round/>
                      <a:headEnd type="none" w="med" len="med"/>
                      <a:tailEnd type="none" w="med" len="med"/>
                    </a:lnB>
                  </a:tcPr>
                </a:tc>
                <a:tc>
                  <a:txBody>
                    <a:bodyPr/>
                    <a:lstStyle/>
                    <a:p>
                      <a:pPr algn="ctr" rtl="0" fontAlgn="ctr"/>
                      <a:r>
                        <a:rPr lang="en-US" sz="800" b="0" i="0" u="none" strike="noStrike" dirty="0">
                          <a:solidFill>
                            <a:schemeClr val="bg1"/>
                          </a:solidFill>
                          <a:effectLst/>
                          <a:latin typeface="+mn-lt"/>
                        </a:rPr>
                        <a:t>8.53</a:t>
                      </a:r>
                    </a:p>
                  </a:txBody>
                  <a:tcPr marL="0" marR="0" marT="0" marB="0" anchor="ctr">
                    <a:lnL w="3175" cap="flat" cmpd="sng" algn="ctr">
                      <a:solidFill>
                        <a:srgbClr val="0F0066"/>
                      </a:solidFill>
                      <a:prstDash val="solid"/>
                      <a:round/>
                      <a:headEnd type="none" w="med" len="med"/>
                      <a:tailEnd type="none" w="med" len="med"/>
                    </a:lnL>
                    <a:lnR w="3175" cap="flat" cmpd="sng" algn="ctr">
                      <a:solidFill>
                        <a:srgbClr val="0F0066"/>
                      </a:solidFill>
                      <a:prstDash val="solid"/>
                      <a:round/>
                      <a:headEnd type="none" w="med" len="med"/>
                      <a:tailEnd type="none" w="med" len="med"/>
                    </a:lnR>
                    <a:lnT w="3175" cap="flat" cmpd="sng" algn="ctr">
                      <a:solidFill>
                        <a:srgbClr val="0F0066"/>
                      </a:solidFill>
                      <a:prstDash val="solid"/>
                      <a:round/>
                      <a:headEnd type="none" w="med" len="med"/>
                      <a:tailEnd type="none" w="med" len="med"/>
                    </a:lnT>
                    <a:lnB w="3175" cap="flat" cmpd="sng" algn="ctr">
                      <a:solidFill>
                        <a:srgbClr val="0F0066"/>
                      </a:solidFill>
                      <a:prstDash val="solid"/>
                      <a:round/>
                      <a:headEnd type="none" w="med" len="med"/>
                      <a:tailEnd type="none" w="med" len="med"/>
                    </a:lnB>
                  </a:tcPr>
                </a:tc>
                <a:tc>
                  <a:txBody>
                    <a:bodyPr/>
                    <a:lstStyle/>
                    <a:p>
                      <a:pPr algn="ctr" rtl="0" fontAlgn="ctr"/>
                      <a:r>
                        <a:rPr lang="en-US" sz="800" b="0" i="0" u="none" strike="noStrike" dirty="0">
                          <a:solidFill>
                            <a:schemeClr val="bg1"/>
                          </a:solidFill>
                          <a:effectLst/>
                          <a:latin typeface="+mn-lt"/>
                        </a:rPr>
                        <a:t>Small</a:t>
                      </a:r>
                    </a:p>
                  </a:txBody>
                  <a:tcPr marL="0" marR="0" marT="0" marB="0" anchor="ctr">
                    <a:lnL w="3175" cap="flat" cmpd="sng" algn="ctr">
                      <a:solidFill>
                        <a:srgbClr val="0F0066"/>
                      </a:solidFill>
                      <a:prstDash val="solid"/>
                      <a:round/>
                      <a:headEnd type="none" w="med" len="med"/>
                      <a:tailEnd type="none" w="med" len="med"/>
                    </a:lnL>
                    <a:lnR w="3175" cap="flat" cmpd="sng" algn="ctr">
                      <a:solidFill>
                        <a:srgbClr val="0F0066"/>
                      </a:solidFill>
                      <a:prstDash val="solid"/>
                      <a:round/>
                      <a:headEnd type="none" w="med" len="med"/>
                      <a:tailEnd type="none" w="med" len="med"/>
                    </a:lnR>
                    <a:lnT w="3175" cap="flat" cmpd="sng" algn="ctr">
                      <a:solidFill>
                        <a:srgbClr val="0F0066"/>
                      </a:solidFill>
                      <a:prstDash val="solid"/>
                      <a:round/>
                      <a:headEnd type="none" w="med" len="med"/>
                      <a:tailEnd type="none" w="med" len="med"/>
                    </a:lnT>
                    <a:lnB w="3175" cap="flat" cmpd="sng" algn="ctr">
                      <a:solidFill>
                        <a:srgbClr val="0F0066"/>
                      </a:solidFill>
                      <a:prstDash val="solid"/>
                      <a:round/>
                      <a:headEnd type="none" w="med" len="med"/>
                      <a:tailEnd type="none" w="med" len="med"/>
                    </a:lnB>
                  </a:tcPr>
                </a:tc>
                <a:tc>
                  <a:txBody>
                    <a:bodyPr/>
                    <a:lstStyle/>
                    <a:p>
                      <a:pPr algn="ctr" fontAlgn="t"/>
                      <a:r>
                        <a:rPr lang="en-US" sz="800" b="0" i="0" u="none" strike="noStrike" dirty="0">
                          <a:solidFill>
                            <a:schemeClr val="bg1"/>
                          </a:solidFill>
                          <a:effectLst/>
                          <a:latin typeface="+mn-lt"/>
                        </a:rPr>
                        <a:t>59</a:t>
                      </a:r>
                    </a:p>
                  </a:txBody>
                  <a:tcPr marL="0" marR="0" marT="0" marB="0" anchor="ctr">
                    <a:lnL w="3175" cap="flat" cmpd="sng" algn="ctr">
                      <a:solidFill>
                        <a:srgbClr val="0F0066"/>
                      </a:solidFill>
                      <a:prstDash val="solid"/>
                      <a:round/>
                      <a:headEnd type="none" w="med" len="med"/>
                      <a:tailEnd type="none" w="med" len="med"/>
                    </a:lnL>
                    <a:lnR w="3175" cap="flat" cmpd="sng" algn="ctr">
                      <a:solidFill>
                        <a:srgbClr val="0F0066"/>
                      </a:solidFill>
                      <a:prstDash val="solid"/>
                      <a:round/>
                      <a:headEnd type="none" w="med" len="med"/>
                      <a:tailEnd type="none" w="med" len="med"/>
                    </a:lnR>
                    <a:lnT w="3175" cap="flat" cmpd="sng" algn="ctr">
                      <a:solidFill>
                        <a:srgbClr val="0F0066"/>
                      </a:solidFill>
                      <a:prstDash val="solid"/>
                      <a:round/>
                      <a:headEnd type="none" w="med" len="med"/>
                      <a:tailEnd type="none" w="med" len="med"/>
                    </a:lnT>
                    <a:lnB w="3175" cap="flat" cmpd="sng" algn="ctr">
                      <a:solidFill>
                        <a:srgbClr val="0F0066"/>
                      </a:solidFill>
                      <a:prstDash val="solid"/>
                      <a:round/>
                      <a:headEnd type="none" w="med" len="med"/>
                      <a:tailEnd type="none" w="med" len="med"/>
                    </a:lnB>
                  </a:tcPr>
                </a:tc>
                <a:tc>
                  <a:txBody>
                    <a:bodyPr/>
                    <a:lstStyle/>
                    <a:p>
                      <a:pPr algn="ctr" fontAlgn="t"/>
                      <a:r>
                        <a:rPr lang="en-US" sz="800" b="0" i="0" u="none" strike="noStrike" dirty="0">
                          <a:solidFill>
                            <a:schemeClr val="bg1"/>
                          </a:solidFill>
                          <a:effectLst/>
                          <a:latin typeface="+mn-lt"/>
                        </a:rPr>
                        <a:t>65</a:t>
                      </a:r>
                    </a:p>
                  </a:txBody>
                  <a:tcPr marL="0" marR="0" marT="0" marB="0" anchor="ctr">
                    <a:lnL w="3175" cap="flat" cmpd="sng" algn="ctr">
                      <a:solidFill>
                        <a:srgbClr val="0F0066"/>
                      </a:solidFill>
                      <a:prstDash val="solid"/>
                      <a:round/>
                      <a:headEnd type="none" w="med" len="med"/>
                      <a:tailEnd type="none" w="med" len="med"/>
                    </a:lnL>
                    <a:lnR w="3175" cap="flat" cmpd="sng" algn="ctr">
                      <a:solidFill>
                        <a:srgbClr val="0F0066"/>
                      </a:solidFill>
                      <a:prstDash val="solid"/>
                      <a:round/>
                      <a:headEnd type="none" w="med" len="med"/>
                      <a:tailEnd type="none" w="med" len="med"/>
                    </a:lnR>
                    <a:lnT w="3175" cap="flat" cmpd="sng" algn="ctr">
                      <a:solidFill>
                        <a:srgbClr val="0F0066"/>
                      </a:solidFill>
                      <a:prstDash val="solid"/>
                      <a:round/>
                      <a:headEnd type="none" w="med" len="med"/>
                      <a:tailEnd type="none" w="med" len="med"/>
                    </a:lnT>
                    <a:lnB w="3175" cap="flat" cmpd="sng" algn="ctr">
                      <a:solidFill>
                        <a:srgbClr val="0F0066"/>
                      </a:solidFill>
                      <a:prstDash val="solid"/>
                      <a:round/>
                      <a:headEnd type="none" w="med" len="med"/>
                      <a:tailEnd type="none" w="med" len="med"/>
                    </a:lnB>
                  </a:tcPr>
                </a:tc>
                <a:tc>
                  <a:txBody>
                    <a:bodyPr/>
                    <a:lstStyle/>
                    <a:p>
                      <a:pPr algn="ctr" fontAlgn="t"/>
                      <a:r>
                        <a:rPr lang="en-US" sz="800" b="0" i="0" u="none" strike="noStrike" dirty="0">
                          <a:solidFill>
                            <a:schemeClr val="bg1"/>
                          </a:solidFill>
                          <a:effectLst/>
                          <a:latin typeface="+mn-lt"/>
                        </a:rPr>
                        <a:t>853</a:t>
                      </a:r>
                    </a:p>
                  </a:txBody>
                  <a:tcPr marL="0" marR="0" marT="0" marB="0" anchor="ctr">
                    <a:lnL w="3175" cap="flat" cmpd="sng" algn="ctr">
                      <a:solidFill>
                        <a:srgbClr val="0F0066"/>
                      </a:solidFill>
                      <a:prstDash val="solid"/>
                      <a:round/>
                      <a:headEnd type="none" w="med" len="med"/>
                      <a:tailEnd type="none" w="med" len="med"/>
                    </a:lnL>
                    <a:lnR w="3175" cap="flat" cmpd="sng" algn="ctr">
                      <a:solidFill>
                        <a:srgbClr val="0F0066"/>
                      </a:solidFill>
                      <a:prstDash val="solid"/>
                      <a:round/>
                      <a:headEnd type="none" w="med" len="med"/>
                      <a:tailEnd type="none" w="med" len="med"/>
                    </a:lnR>
                    <a:lnT w="3175" cap="flat" cmpd="sng" algn="ctr">
                      <a:solidFill>
                        <a:srgbClr val="0F0066"/>
                      </a:solidFill>
                      <a:prstDash val="solid"/>
                      <a:round/>
                      <a:headEnd type="none" w="med" len="med"/>
                      <a:tailEnd type="none" w="med" len="med"/>
                    </a:lnT>
                    <a:lnB w="3175" cap="flat" cmpd="sng" algn="ctr">
                      <a:solidFill>
                        <a:srgbClr val="0F0066"/>
                      </a:solidFill>
                      <a:prstDash val="solid"/>
                      <a:round/>
                      <a:headEnd type="none" w="med" len="med"/>
                      <a:tailEnd type="none" w="med" len="med"/>
                    </a:lnB>
                  </a:tcPr>
                </a:tc>
                <a:tc>
                  <a:txBody>
                    <a:bodyPr/>
                    <a:lstStyle/>
                    <a:p>
                      <a:pPr algn="ctr" fontAlgn="t"/>
                      <a:r>
                        <a:rPr lang="en-US" sz="800" b="0" i="0" u="none" strike="noStrike" dirty="0">
                          <a:solidFill>
                            <a:schemeClr val="bg1"/>
                          </a:solidFill>
                          <a:effectLst/>
                          <a:latin typeface="+mn-lt"/>
                        </a:rPr>
                        <a:t>IONITY</a:t>
                      </a:r>
                    </a:p>
                  </a:txBody>
                  <a:tcPr marL="0" marR="0" marT="0" marB="0" anchor="ctr">
                    <a:lnL w="3175" cap="flat" cmpd="sng" algn="ctr">
                      <a:solidFill>
                        <a:srgbClr val="0F0066"/>
                      </a:solidFill>
                      <a:prstDash val="solid"/>
                      <a:round/>
                      <a:headEnd type="none" w="med" len="med"/>
                      <a:tailEnd type="none" w="med" len="med"/>
                    </a:lnL>
                    <a:lnR w="3175" cap="flat" cmpd="sng" algn="ctr">
                      <a:solidFill>
                        <a:srgbClr val="0F0066"/>
                      </a:solidFill>
                      <a:prstDash val="solid"/>
                      <a:round/>
                      <a:headEnd type="none" w="med" len="med"/>
                      <a:tailEnd type="none" w="med" len="med"/>
                    </a:lnR>
                    <a:lnT w="3175" cap="flat" cmpd="sng" algn="ctr">
                      <a:solidFill>
                        <a:srgbClr val="0F0066"/>
                      </a:solidFill>
                      <a:prstDash val="solid"/>
                      <a:round/>
                      <a:headEnd type="none" w="med" len="med"/>
                      <a:tailEnd type="none" w="med" len="med"/>
                    </a:lnT>
                    <a:lnB w="3175" cap="flat" cmpd="sng" algn="ctr">
                      <a:solidFill>
                        <a:srgbClr val="0F0066"/>
                      </a:solidFill>
                      <a:prstDash val="solid"/>
                      <a:round/>
                      <a:headEnd type="none" w="med" len="med"/>
                      <a:tailEnd type="none" w="med" len="med"/>
                    </a:lnB>
                  </a:tcPr>
                </a:tc>
                <a:tc>
                  <a:txBody>
                    <a:bodyPr/>
                    <a:lstStyle/>
                    <a:p>
                      <a:pPr algn="ctr" fontAlgn="t"/>
                      <a:r>
                        <a:rPr lang="en-US" sz="800" b="0" i="0" u="none" strike="noStrike" dirty="0">
                          <a:solidFill>
                            <a:schemeClr val="bg1"/>
                          </a:solidFill>
                          <a:effectLst/>
                          <a:latin typeface="+mn-lt"/>
                        </a:rPr>
                        <a:t>OCPI</a:t>
                      </a:r>
                    </a:p>
                  </a:txBody>
                  <a:tcPr marL="0" marR="0" marT="0" marB="0" anchor="ctr">
                    <a:lnL w="3175" cap="flat" cmpd="sng" algn="ctr">
                      <a:solidFill>
                        <a:srgbClr val="0F0066"/>
                      </a:solidFill>
                      <a:prstDash val="solid"/>
                      <a:round/>
                      <a:headEnd type="none" w="med" len="med"/>
                      <a:tailEnd type="none" w="med" len="med"/>
                    </a:lnL>
                    <a:lnR w="3175" cap="flat" cmpd="sng" algn="ctr">
                      <a:solidFill>
                        <a:srgbClr val="0F0066"/>
                      </a:solidFill>
                      <a:prstDash val="solid"/>
                      <a:round/>
                      <a:headEnd type="none" w="med" len="med"/>
                      <a:tailEnd type="none" w="med" len="med"/>
                    </a:lnR>
                    <a:lnT w="3175" cap="flat" cmpd="sng" algn="ctr">
                      <a:solidFill>
                        <a:srgbClr val="0F0066"/>
                      </a:solidFill>
                      <a:prstDash val="solid"/>
                      <a:round/>
                      <a:headEnd type="none" w="med" len="med"/>
                      <a:tailEnd type="none" w="med" len="med"/>
                    </a:lnT>
                    <a:lnB w="3175" cap="flat" cmpd="sng" algn="ctr">
                      <a:solidFill>
                        <a:srgbClr val="0F0066"/>
                      </a:solidFill>
                      <a:prstDash val="solid"/>
                      <a:round/>
                      <a:headEnd type="none" w="med" len="med"/>
                      <a:tailEnd type="none" w="med" len="med"/>
                    </a:lnB>
                  </a:tcPr>
                </a:tc>
                <a:tc>
                  <a:txBody>
                    <a:bodyPr/>
                    <a:lstStyle/>
                    <a:p>
                      <a:pPr algn="ctr" fontAlgn="t"/>
                      <a:r>
                        <a:rPr lang="en-US" sz="800" b="0" i="0" u="none" strike="noStrike" dirty="0">
                          <a:solidFill>
                            <a:schemeClr val="bg1"/>
                          </a:solidFill>
                          <a:effectLst/>
                          <a:latin typeface="+mn-lt"/>
                        </a:rPr>
                        <a:t>350</a:t>
                      </a:r>
                    </a:p>
                  </a:txBody>
                  <a:tcPr marL="0" marR="0" marT="0" marB="0" anchor="ctr">
                    <a:lnL w="3175" cap="flat" cmpd="sng" algn="ctr">
                      <a:solidFill>
                        <a:srgbClr val="0F0066"/>
                      </a:solidFill>
                      <a:prstDash val="solid"/>
                      <a:round/>
                      <a:headEnd type="none" w="med" len="med"/>
                      <a:tailEnd type="none" w="med" len="med"/>
                    </a:lnL>
                    <a:lnR w="3175" cap="flat" cmpd="sng" algn="ctr">
                      <a:solidFill>
                        <a:srgbClr val="0F0066"/>
                      </a:solidFill>
                      <a:prstDash val="solid"/>
                      <a:round/>
                      <a:headEnd type="none" w="med" len="med"/>
                      <a:tailEnd type="none" w="med" len="med"/>
                    </a:lnR>
                    <a:lnT w="3175" cap="flat" cmpd="sng" algn="ctr">
                      <a:solidFill>
                        <a:srgbClr val="0F0066"/>
                      </a:solidFill>
                      <a:prstDash val="solid"/>
                      <a:round/>
                      <a:headEnd type="none" w="med" len="med"/>
                      <a:tailEnd type="none" w="med" len="med"/>
                    </a:lnT>
                    <a:lnB w="3175" cap="flat" cmpd="sng" algn="ctr">
                      <a:solidFill>
                        <a:srgbClr val="0F0066"/>
                      </a:solidFill>
                      <a:prstDash val="solid"/>
                      <a:round/>
                      <a:headEnd type="none" w="med" len="med"/>
                      <a:tailEnd type="none" w="med" len="med"/>
                    </a:lnB>
                  </a:tcPr>
                </a:tc>
                <a:tc>
                  <a:txBody>
                    <a:bodyPr/>
                    <a:lstStyle/>
                    <a:p>
                      <a:pPr algn="ctr" fontAlgn="t"/>
                      <a:r>
                        <a:rPr lang="en-US" sz="800" b="0" i="0" u="none" strike="noStrike" dirty="0">
                          <a:solidFill>
                            <a:schemeClr val="bg1"/>
                          </a:solidFill>
                          <a:effectLst/>
                          <a:latin typeface="+mn-lt"/>
                        </a:rPr>
                        <a:t>DE</a:t>
                      </a:r>
                    </a:p>
                  </a:txBody>
                  <a:tcPr marL="0" marR="0" marT="0" marB="0" anchor="ctr">
                    <a:lnL w="3175" cap="flat" cmpd="sng" algn="ctr">
                      <a:solidFill>
                        <a:srgbClr val="0F0066"/>
                      </a:solidFill>
                      <a:prstDash val="solid"/>
                      <a:round/>
                      <a:headEnd type="none" w="med" len="med"/>
                      <a:tailEnd type="none" w="med" len="med"/>
                    </a:lnL>
                    <a:lnR w="3175" cap="flat" cmpd="sng" algn="ctr">
                      <a:solidFill>
                        <a:srgbClr val="0F0066"/>
                      </a:solidFill>
                      <a:prstDash val="solid"/>
                      <a:round/>
                      <a:headEnd type="none" w="med" len="med"/>
                      <a:tailEnd type="none" w="med" len="med"/>
                    </a:lnR>
                    <a:lnT w="3175" cap="flat" cmpd="sng" algn="ctr">
                      <a:solidFill>
                        <a:srgbClr val="0F0066"/>
                      </a:solidFill>
                      <a:prstDash val="solid"/>
                      <a:round/>
                      <a:headEnd type="none" w="med" len="med"/>
                      <a:tailEnd type="none" w="med" len="med"/>
                    </a:lnT>
                    <a:lnB w="3175" cap="flat" cmpd="sng" algn="ctr">
                      <a:solidFill>
                        <a:srgbClr val="0F0066"/>
                      </a:solidFill>
                      <a:prstDash val="solid"/>
                      <a:round/>
                      <a:headEnd type="none" w="med" len="med"/>
                      <a:tailEnd type="none" w="med" len="med"/>
                    </a:lnB>
                  </a:tcPr>
                </a:tc>
                <a:tc>
                  <a:txBody>
                    <a:bodyPr/>
                    <a:lstStyle/>
                    <a:p>
                      <a:pPr algn="ctr" fontAlgn="t"/>
                      <a:r>
                        <a:rPr lang="en-US" sz="800" b="0" i="0" u="none" strike="noStrike" dirty="0">
                          <a:solidFill>
                            <a:schemeClr val="bg1"/>
                          </a:solidFill>
                          <a:effectLst/>
                          <a:latin typeface="+mn-lt"/>
                        </a:rPr>
                        <a:t>15</a:t>
                      </a:r>
                    </a:p>
                  </a:txBody>
                  <a:tcPr marL="0" marR="0" marT="0" marB="0" anchor="ctr">
                    <a:lnL w="3175" cap="flat" cmpd="sng" algn="ctr">
                      <a:solidFill>
                        <a:srgbClr val="0F0066"/>
                      </a:solidFill>
                      <a:prstDash val="solid"/>
                      <a:round/>
                      <a:headEnd type="none" w="med" len="med"/>
                      <a:tailEnd type="none" w="med" len="med"/>
                    </a:lnL>
                    <a:lnR w="3175" cap="flat" cmpd="sng" algn="ctr">
                      <a:solidFill>
                        <a:srgbClr val="0F0066"/>
                      </a:solidFill>
                      <a:prstDash val="solid"/>
                      <a:round/>
                      <a:headEnd type="none" w="med" len="med"/>
                      <a:tailEnd type="none" w="med" len="med"/>
                    </a:lnR>
                    <a:lnT w="3175" cap="flat" cmpd="sng" algn="ctr">
                      <a:solidFill>
                        <a:srgbClr val="0F0066"/>
                      </a:solidFill>
                      <a:prstDash val="solid"/>
                      <a:round/>
                      <a:headEnd type="none" w="med" len="med"/>
                      <a:tailEnd type="none" w="med" len="med"/>
                    </a:lnT>
                    <a:lnB w="3175" cap="flat" cmpd="sng" algn="ctr">
                      <a:solidFill>
                        <a:srgbClr val="0F0066"/>
                      </a:solidFill>
                      <a:prstDash val="solid"/>
                      <a:round/>
                      <a:headEnd type="none" w="med" len="med"/>
                      <a:tailEnd type="none" w="med" len="med"/>
                    </a:lnB>
                  </a:tcPr>
                </a:tc>
                <a:tc>
                  <a:txBody>
                    <a:bodyPr/>
                    <a:lstStyle/>
                    <a:p>
                      <a:pPr algn="ctr" fontAlgn="t"/>
                      <a:r>
                        <a:rPr lang="en-US" sz="800" b="0" i="0" u="none" strike="noStrike" dirty="0">
                          <a:solidFill>
                            <a:schemeClr val="bg1"/>
                          </a:solidFill>
                          <a:effectLst/>
                          <a:latin typeface="+mn-lt"/>
                        </a:rPr>
                        <a:t>10</a:t>
                      </a:r>
                    </a:p>
                  </a:txBody>
                  <a:tcPr marL="0" marR="0" marT="0" marB="0" anchor="ctr">
                    <a:lnL w="3175" cap="flat" cmpd="sng" algn="ctr">
                      <a:solidFill>
                        <a:srgbClr val="0F0066"/>
                      </a:solidFill>
                      <a:prstDash val="solid"/>
                      <a:round/>
                      <a:headEnd type="none" w="med" len="med"/>
                      <a:tailEnd type="none" w="med" len="med"/>
                    </a:lnL>
                    <a:lnR w="3175" cap="flat" cmpd="sng" algn="ctr">
                      <a:solidFill>
                        <a:srgbClr val="0F0066"/>
                      </a:solidFill>
                      <a:prstDash val="solid"/>
                      <a:round/>
                      <a:headEnd type="none" w="med" len="med"/>
                      <a:tailEnd type="none" w="med" len="med"/>
                    </a:lnR>
                    <a:lnT w="3175" cap="flat" cmpd="sng" algn="ctr">
                      <a:solidFill>
                        <a:srgbClr val="0F0066"/>
                      </a:solidFill>
                      <a:prstDash val="solid"/>
                      <a:round/>
                      <a:headEnd type="none" w="med" len="med"/>
                      <a:tailEnd type="none" w="med" len="med"/>
                    </a:lnT>
                    <a:lnB w="3175" cap="flat" cmpd="sng" algn="ctr">
                      <a:solidFill>
                        <a:srgbClr val="0F0066"/>
                      </a:solidFill>
                      <a:prstDash val="solid"/>
                      <a:round/>
                      <a:headEnd type="none" w="med" len="med"/>
                      <a:tailEnd type="none" w="med" len="med"/>
                    </a:lnB>
                  </a:tcPr>
                </a:tc>
                <a:tc>
                  <a:txBody>
                    <a:bodyPr/>
                    <a:lstStyle/>
                    <a:p>
                      <a:pPr algn="ctr" fontAlgn="t"/>
                      <a:r>
                        <a:rPr lang="en-US" sz="800" b="0" i="0" u="none" strike="noStrike" dirty="0">
                          <a:solidFill>
                            <a:schemeClr val="bg1"/>
                          </a:solidFill>
                          <a:effectLst/>
                          <a:latin typeface="+mn-lt"/>
                        </a:rPr>
                        <a:t>15036</a:t>
                      </a:r>
                    </a:p>
                  </a:txBody>
                  <a:tcPr marL="0" marR="0" marT="0" marB="0" anchor="ctr">
                    <a:lnL w="3175" cap="flat" cmpd="sng" algn="ctr">
                      <a:solidFill>
                        <a:srgbClr val="0F0066"/>
                      </a:solidFill>
                      <a:prstDash val="solid"/>
                      <a:round/>
                      <a:headEnd type="none" w="med" len="med"/>
                      <a:tailEnd type="none" w="med" len="med"/>
                    </a:lnL>
                    <a:lnR w="3175" cap="flat" cmpd="sng" algn="ctr">
                      <a:solidFill>
                        <a:srgbClr val="0F0066"/>
                      </a:solidFill>
                      <a:prstDash val="solid"/>
                      <a:round/>
                      <a:headEnd type="none" w="med" len="med"/>
                      <a:tailEnd type="none" w="med" len="med"/>
                    </a:lnR>
                    <a:lnT w="3175" cap="flat" cmpd="sng" algn="ctr">
                      <a:solidFill>
                        <a:srgbClr val="0F0066"/>
                      </a:solidFill>
                      <a:prstDash val="solid"/>
                      <a:round/>
                      <a:headEnd type="none" w="med" len="med"/>
                      <a:tailEnd type="none" w="med" len="med"/>
                    </a:lnT>
                    <a:lnB w="3175" cap="flat" cmpd="sng" algn="ctr">
                      <a:solidFill>
                        <a:srgbClr val="0F0066"/>
                      </a:solidFill>
                      <a:prstDash val="solid"/>
                      <a:round/>
                      <a:headEnd type="none" w="med" len="med"/>
                      <a:tailEnd type="none" w="med" len="med"/>
                    </a:lnB>
                  </a:tcPr>
                </a:tc>
                <a:tc>
                  <a:txBody>
                    <a:bodyPr/>
                    <a:lstStyle/>
                    <a:p>
                      <a:pPr algn="ctr" fontAlgn="t"/>
                      <a:r>
                        <a:rPr lang="en-US" sz="800" b="0" i="0" u="none" strike="noStrike" dirty="0">
                          <a:solidFill>
                            <a:schemeClr val="bg1"/>
                          </a:solidFill>
                          <a:effectLst/>
                          <a:latin typeface="+mn-lt"/>
                        </a:rPr>
                        <a:t>68</a:t>
                      </a:r>
                    </a:p>
                  </a:txBody>
                  <a:tcPr marL="0" marR="0" marT="0" marB="0" anchor="ctr">
                    <a:lnL w="3175" cap="flat" cmpd="sng" algn="ctr">
                      <a:solidFill>
                        <a:srgbClr val="0F0066"/>
                      </a:solidFill>
                      <a:prstDash val="solid"/>
                      <a:round/>
                      <a:headEnd type="none" w="med" len="med"/>
                      <a:tailEnd type="none" w="med" len="med"/>
                    </a:lnL>
                    <a:lnR w="3175" cap="flat" cmpd="sng" algn="ctr">
                      <a:solidFill>
                        <a:srgbClr val="0F0066"/>
                      </a:solidFill>
                      <a:prstDash val="solid"/>
                      <a:round/>
                      <a:headEnd type="none" w="med" len="med"/>
                      <a:tailEnd type="none" w="med" len="med"/>
                    </a:lnR>
                    <a:lnT w="3175" cap="flat" cmpd="sng" algn="ctr">
                      <a:solidFill>
                        <a:srgbClr val="0F0066"/>
                      </a:solidFill>
                      <a:prstDash val="solid"/>
                      <a:round/>
                      <a:headEnd type="none" w="med" len="med"/>
                      <a:tailEnd type="none" w="med" len="med"/>
                    </a:lnT>
                    <a:lnB w="3175" cap="flat" cmpd="sng" algn="ctr">
                      <a:solidFill>
                        <a:srgbClr val="0F0066"/>
                      </a:solidFill>
                      <a:prstDash val="solid"/>
                      <a:round/>
                      <a:headEnd type="none" w="med" len="med"/>
                      <a:tailEnd type="none" w="med" len="med"/>
                    </a:lnB>
                  </a:tcPr>
                </a:tc>
                <a:tc>
                  <a:txBody>
                    <a:bodyPr/>
                    <a:lstStyle/>
                    <a:p>
                      <a:pPr algn="ctr" rtl="0" fontAlgn="ctr"/>
                      <a:r>
                        <a:rPr lang="en-US" sz="800" b="0" i="0" u="none" strike="noStrike" dirty="0">
                          <a:solidFill>
                            <a:schemeClr val="bg1"/>
                          </a:solidFill>
                          <a:effectLst/>
                          <a:latin typeface="+mn-lt"/>
                        </a:rPr>
                        <a:t>12</a:t>
                      </a:r>
                    </a:p>
                  </a:txBody>
                  <a:tcPr marL="0" marR="0" marT="0" marB="0" anchor="ctr">
                    <a:lnL w="3175" cap="flat" cmpd="sng" algn="ctr">
                      <a:solidFill>
                        <a:srgbClr val="0F0066"/>
                      </a:solidFill>
                      <a:prstDash val="solid"/>
                      <a:round/>
                      <a:headEnd type="none" w="med" len="med"/>
                      <a:tailEnd type="none" w="med" len="med"/>
                    </a:lnL>
                    <a:lnR w="3175" cap="flat" cmpd="sng" algn="ctr">
                      <a:solidFill>
                        <a:srgbClr val="0F0066"/>
                      </a:solidFill>
                      <a:prstDash val="solid"/>
                      <a:round/>
                      <a:headEnd type="none" w="med" len="med"/>
                      <a:tailEnd type="none" w="med" len="med"/>
                    </a:lnR>
                    <a:lnT w="3175" cap="flat" cmpd="sng" algn="ctr">
                      <a:solidFill>
                        <a:srgbClr val="0F0066"/>
                      </a:solidFill>
                      <a:prstDash val="solid"/>
                      <a:round/>
                      <a:headEnd type="none" w="med" len="med"/>
                      <a:tailEnd type="none" w="med" len="med"/>
                    </a:lnT>
                    <a:lnB w="3175" cap="flat" cmpd="sng" algn="ctr">
                      <a:solidFill>
                        <a:srgbClr val="0F0066"/>
                      </a:solidFill>
                      <a:prstDash val="solid"/>
                      <a:round/>
                      <a:headEnd type="none" w="med" len="med"/>
                      <a:tailEnd type="none" w="med" len="med"/>
                    </a:lnB>
                  </a:tcPr>
                </a:tc>
                <a:tc>
                  <a:txBody>
                    <a:bodyPr/>
                    <a:lstStyle/>
                    <a:p>
                      <a:pPr algn="ctr" fontAlgn="t"/>
                      <a:r>
                        <a:rPr lang="en-US" sz="800" b="0" i="0" u="none" strike="noStrike" dirty="0">
                          <a:solidFill>
                            <a:schemeClr val="bg1"/>
                          </a:solidFill>
                          <a:effectLst/>
                          <a:latin typeface="+mn-lt"/>
                        </a:rPr>
                        <a:t>True</a:t>
                      </a:r>
                    </a:p>
                  </a:txBody>
                  <a:tcPr marL="0" marR="0" marT="0" marB="0" anchor="ctr">
                    <a:lnL w="3175" cap="flat" cmpd="sng" algn="ctr">
                      <a:solidFill>
                        <a:srgbClr val="0F0066"/>
                      </a:solidFill>
                      <a:prstDash val="solid"/>
                      <a:round/>
                      <a:headEnd type="none" w="med" len="med"/>
                      <a:tailEnd type="none" w="med" len="med"/>
                    </a:lnL>
                    <a:lnR w="3175" cap="flat" cmpd="sng" algn="ctr">
                      <a:solidFill>
                        <a:srgbClr val="0F0066"/>
                      </a:solidFill>
                      <a:prstDash val="solid"/>
                      <a:round/>
                      <a:headEnd type="none" w="med" len="med"/>
                      <a:tailEnd type="none" w="med" len="med"/>
                    </a:lnR>
                    <a:lnT w="3175" cap="flat" cmpd="sng" algn="ctr">
                      <a:solidFill>
                        <a:srgbClr val="0F0066"/>
                      </a:solidFill>
                      <a:prstDash val="solid"/>
                      <a:round/>
                      <a:headEnd type="none" w="med" len="med"/>
                      <a:tailEnd type="none" w="med" len="med"/>
                    </a:lnT>
                    <a:lnB w="3175" cap="flat" cmpd="sng" algn="ctr">
                      <a:solidFill>
                        <a:srgbClr val="0F0066"/>
                      </a:solidFill>
                      <a:prstDash val="solid"/>
                      <a:round/>
                      <a:headEnd type="none" w="med" len="med"/>
                      <a:tailEnd type="none" w="med" len="med"/>
                    </a:lnB>
                  </a:tcPr>
                </a:tc>
                <a:extLst>
                  <a:ext uri="{0D108BD9-81ED-4DB2-BD59-A6C34878D82A}">
                    <a16:rowId xmlns:a16="http://schemas.microsoft.com/office/drawing/2014/main" val="335372144"/>
                  </a:ext>
                </a:extLst>
              </a:tr>
              <a:tr h="218360">
                <a:tc>
                  <a:txBody>
                    <a:bodyPr/>
                    <a:lstStyle/>
                    <a:p>
                      <a:pPr algn="ctr" rtl="0" fontAlgn="ctr"/>
                      <a:r>
                        <a:rPr lang="en-US" sz="800" b="0" i="0" u="none" strike="noStrike" dirty="0">
                          <a:solidFill>
                            <a:schemeClr val="bg1"/>
                          </a:solidFill>
                          <a:effectLst/>
                          <a:latin typeface="+mn-lt"/>
                        </a:rPr>
                        <a:t>13</a:t>
                      </a:r>
                    </a:p>
                  </a:txBody>
                  <a:tcPr marL="0" marR="0" marT="0" marB="0" anchor="ctr">
                    <a:lnL w="3175" cap="flat" cmpd="sng" algn="ctr">
                      <a:solidFill>
                        <a:srgbClr val="0F0066"/>
                      </a:solidFill>
                      <a:prstDash val="solid"/>
                      <a:round/>
                      <a:headEnd type="none" w="med" len="med"/>
                      <a:tailEnd type="none" w="med" len="med"/>
                    </a:lnL>
                    <a:lnR w="3175" cap="flat" cmpd="sng" algn="ctr">
                      <a:solidFill>
                        <a:srgbClr val="0F0066"/>
                      </a:solidFill>
                      <a:prstDash val="solid"/>
                      <a:round/>
                      <a:headEnd type="none" w="med" len="med"/>
                      <a:tailEnd type="none" w="med" len="med"/>
                    </a:lnR>
                    <a:lnT w="3175" cap="flat" cmpd="sng" algn="ctr">
                      <a:solidFill>
                        <a:srgbClr val="0F0066"/>
                      </a:solidFill>
                      <a:prstDash val="solid"/>
                      <a:round/>
                      <a:headEnd type="none" w="med" len="med"/>
                      <a:tailEnd type="none" w="med" len="med"/>
                    </a:lnT>
                    <a:lnB w="3175" cap="flat" cmpd="sng" algn="ctr">
                      <a:solidFill>
                        <a:srgbClr val="0F0066"/>
                      </a:solidFill>
                      <a:prstDash val="solid"/>
                      <a:round/>
                      <a:headEnd type="none" w="med" len="med"/>
                      <a:tailEnd type="none" w="med" len="med"/>
                    </a:lnB>
                  </a:tcPr>
                </a:tc>
                <a:tc>
                  <a:txBody>
                    <a:bodyPr/>
                    <a:lstStyle/>
                    <a:p>
                      <a:pPr algn="ctr" rtl="0" fontAlgn="ctr"/>
                      <a:r>
                        <a:rPr lang="en-US" sz="800" b="0" i="0" u="none" strike="noStrike" dirty="0">
                          <a:solidFill>
                            <a:schemeClr val="bg1"/>
                          </a:solidFill>
                          <a:effectLst/>
                          <a:latin typeface="+mn-lt"/>
                        </a:rPr>
                        <a:t>REMOTE</a:t>
                      </a:r>
                    </a:p>
                  </a:txBody>
                  <a:tcPr marL="0" marR="0" marT="0" marB="0" anchor="ctr">
                    <a:lnL w="3175" cap="flat" cmpd="sng" algn="ctr">
                      <a:solidFill>
                        <a:srgbClr val="0F0066"/>
                      </a:solidFill>
                      <a:prstDash val="solid"/>
                      <a:round/>
                      <a:headEnd type="none" w="med" len="med"/>
                      <a:tailEnd type="none" w="med" len="med"/>
                    </a:lnL>
                    <a:lnR w="3175" cap="flat" cmpd="sng" algn="ctr">
                      <a:solidFill>
                        <a:srgbClr val="0F0066"/>
                      </a:solidFill>
                      <a:prstDash val="solid"/>
                      <a:round/>
                      <a:headEnd type="none" w="med" len="med"/>
                      <a:tailEnd type="none" w="med" len="med"/>
                    </a:lnR>
                    <a:lnT w="3175" cap="flat" cmpd="sng" algn="ctr">
                      <a:solidFill>
                        <a:srgbClr val="0F0066"/>
                      </a:solidFill>
                      <a:prstDash val="solid"/>
                      <a:round/>
                      <a:headEnd type="none" w="med" len="med"/>
                      <a:tailEnd type="none" w="med" len="med"/>
                    </a:lnT>
                    <a:lnB w="3175" cap="flat" cmpd="sng" algn="ctr">
                      <a:solidFill>
                        <a:srgbClr val="0F0066"/>
                      </a:solidFill>
                      <a:prstDash val="solid"/>
                      <a:round/>
                      <a:headEnd type="none" w="med" len="med"/>
                      <a:tailEnd type="none" w="med" len="med"/>
                    </a:lnB>
                  </a:tcPr>
                </a:tc>
                <a:tc>
                  <a:txBody>
                    <a:bodyPr/>
                    <a:lstStyle/>
                    <a:p>
                      <a:pPr algn="ctr" fontAlgn="t"/>
                      <a:r>
                        <a:rPr lang="en-US" sz="800" b="0" i="0" u="none" strike="noStrike" dirty="0">
                          <a:solidFill>
                            <a:schemeClr val="bg1"/>
                          </a:solidFill>
                          <a:effectLst/>
                          <a:latin typeface="+mn-lt"/>
                        </a:rPr>
                        <a:t>0.86</a:t>
                      </a:r>
                    </a:p>
                  </a:txBody>
                  <a:tcPr marL="0" marR="0" marT="0" marB="0" anchor="ctr">
                    <a:lnL w="3175" cap="flat" cmpd="sng" algn="ctr">
                      <a:solidFill>
                        <a:srgbClr val="0F0066"/>
                      </a:solidFill>
                      <a:prstDash val="solid"/>
                      <a:round/>
                      <a:headEnd type="none" w="med" len="med"/>
                      <a:tailEnd type="none" w="med" len="med"/>
                    </a:lnL>
                    <a:lnR w="3175" cap="flat" cmpd="sng" algn="ctr">
                      <a:solidFill>
                        <a:srgbClr val="0F0066"/>
                      </a:solidFill>
                      <a:prstDash val="solid"/>
                      <a:round/>
                      <a:headEnd type="none" w="med" len="med"/>
                      <a:tailEnd type="none" w="med" len="med"/>
                    </a:lnR>
                    <a:lnT w="3175" cap="flat" cmpd="sng" algn="ctr">
                      <a:solidFill>
                        <a:srgbClr val="0F0066"/>
                      </a:solidFill>
                      <a:prstDash val="solid"/>
                      <a:round/>
                      <a:headEnd type="none" w="med" len="med"/>
                      <a:tailEnd type="none" w="med" len="med"/>
                    </a:lnT>
                    <a:lnB w="3175" cap="flat" cmpd="sng" algn="ctr">
                      <a:solidFill>
                        <a:srgbClr val="0F0066"/>
                      </a:solidFill>
                      <a:prstDash val="solid"/>
                      <a:round/>
                      <a:headEnd type="none" w="med" len="med"/>
                      <a:tailEnd type="none" w="med" len="med"/>
                    </a:lnB>
                  </a:tcPr>
                </a:tc>
                <a:tc>
                  <a:txBody>
                    <a:bodyPr/>
                    <a:lstStyle/>
                    <a:p>
                      <a:pPr algn="ctr" fontAlgn="t"/>
                      <a:r>
                        <a:rPr lang="en-US" sz="800" b="0" i="0" u="none" strike="noStrike" dirty="0">
                          <a:solidFill>
                            <a:schemeClr val="bg1"/>
                          </a:solidFill>
                          <a:effectLst/>
                          <a:latin typeface="+mn-lt"/>
                        </a:rPr>
                        <a:t>Big</a:t>
                      </a:r>
                    </a:p>
                  </a:txBody>
                  <a:tcPr marL="0" marR="0" marT="0" marB="0" anchor="ctr">
                    <a:lnL w="3175" cap="flat" cmpd="sng" algn="ctr">
                      <a:solidFill>
                        <a:srgbClr val="0F0066"/>
                      </a:solidFill>
                      <a:prstDash val="solid"/>
                      <a:round/>
                      <a:headEnd type="none" w="med" len="med"/>
                      <a:tailEnd type="none" w="med" len="med"/>
                    </a:lnL>
                    <a:lnR w="3175" cap="flat" cmpd="sng" algn="ctr">
                      <a:solidFill>
                        <a:srgbClr val="0F0066"/>
                      </a:solidFill>
                      <a:prstDash val="solid"/>
                      <a:round/>
                      <a:headEnd type="none" w="med" len="med"/>
                      <a:tailEnd type="none" w="med" len="med"/>
                    </a:lnR>
                    <a:lnT w="3175" cap="flat" cmpd="sng" algn="ctr">
                      <a:solidFill>
                        <a:srgbClr val="0F0066"/>
                      </a:solidFill>
                      <a:prstDash val="solid"/>
                      <a:round/>
                      <a:headEnd type="none" w="med" len="med"/>
                      <a:tailEnd type="none" w="med" len="med"/>
                    </a:lnT>
                    <a:lnB w="3175" cap="flat" cmpd="sng" algn="ctr">
                      <a:solidFill>
                        <a:srgbClr val="0F0066"/>
                      </a:solidFill>
                      <a:prstDash val="solid"/>
                      <a:round/>
                      <a:headEnd type="none" w="med" len="med"/>
                      <a:tailEnd type="none" w="med" len="med"/>
                    </a:lnB>
                  </a:tcPr>
                </a:tc>
                <a:tc>
                  <a:txBody>
                    <a:bodyPr/>
                    <a:lstStyle/>
                    <a:p>
                      <a:pPr algn="ctr" fontAlgn="t"/>
                      <a:r>
                        <a:rPr lang="en-US" sz="800" b="0" i="0" u="none" strike="noStrike" dirty="0">
                          <a:solidFill>
                            <a:schemeClr val="bg1"/>
                          </a:solidFill>
                          <a:effectLst/>
                          <a:latin typeface="+mn-lt"/>
                        </a:rPr>
                        <a:t>8</a:t>
                      </a:r>
                    </a:p>
                  </a:txBody>
                  <a:tcPr marL="0" marR="0" marT="0" marB="0" anchor="ctr">
                    <a:lnL w="3175" cap="flat" cmpd="sng" algn="ctr">
                      <a:solidFill>
                        <a:srgbClr val="0F0066"/>
                      </a:solidFill>
                      <a:prstDash val="solid"/>
                      <a:round/>
                      <a:headEnd type="none" w="med" len="med"/>
                      <a:tailEnd type="none" w="med" len="med"/>
                    </a:lnL>
                    <a:lnR w="3175" cap="flat" cmpd="sng" algn="ctr">
                      <a:solidFill>
                        <a:srgbClr val="0F0066"/>
                      </a:solidFill>
                      <a:prstDash val="solid"/>
                      <a:round/>
                      <a:headEnd type="none" w="med" len="med"/>
                      <a:tailEnd type="none" w="med" len="med"/>
                    </a:lnR>
                    <a:lnT w="3175" cap="flat" cmpd="sng" algn="ctr">
                      <a:solidFill>
                        <a:srgbClr val="0F0066"/>
                      </a:solidFill>
                      <a:prstDash val="solid"/>
                      <a:round/>
                      <a:headEnd type="none" w="med" len="med"/>
                      <a:tailEnd type="none" w="med" len="med"/>
                    </a:lnT>
                    <a:lnB w="3175" cap="flat" cmpd="sng" algn="ctr">
                      <a:solidFill>
                        <a:srgbClr val="0F0066"/>
                      </a:solidFill>
                      <a:prstDash val="solid"/>
                      <a:round/>
                      <a:headEnd type="none" w="med" len="med"/>
                      <a:tailEnd type="none" w="med" len="med"/>
                    </a:lnB>
                  </a:tcPr>
                </a:tc>
                <a:tc>
                  <a:txBody>
                    <a:bodyPr/>
                    <a:lstStyle/>
                    <a:p>
                      <a:pPr algn="ctr" fontAlgn="t"/>
                      <a:r>
                        <a:rPr lang="en-US" sz="800" b="0" i="0" u="none" strike="noStrike" dirty="0">
                          <a:solidFill>
                            <a:schemeClr val="bg1"/>
                          </a:solidFill>
                          <a:effectLst/>
                          <a:latin typeface="+mn-lt"/>
                        </a:rPr>
                        <a:t>10</a:t>
                      </a:r>
                    </a:p>
                  </a:txBody>
                  <a:tcPr marL="0" marR="0" marT="0" marB="0" anchor="ctr">
                    <a:lnL w="3175" cap="flat" cmpd="sng" algn="ctr">
                      <a:solidFill>
                        <a:srgbClr val="0F0066"/>
                      </a:solidFill>
                      <a:prstDash val="solid"/>
                      <a:round/>
                      <a:headEnd type="none" w="med" len="med"/>
                      <a:tailEnd type="none" w="med" len="med"/>
                    </a:lnL>
                    <a:lnR w="3175" cap="flat" cmpd="sng" algn="ctr">
                      <a:solidFill>
                        <a:srgbClr val="0F0066"/>
                      </a:solidFill>
                      <a:prstDash val="solid"/>
                      <a:round/>
                      <a:headEnd type="none" w="med" len="med"/>
                      <a:tailEnd type="none" w="med" len="med"/>
                    </a:lnR>
                    <a:lnT w="3175" cap="flat" cmpd="sng" algn="ctr">
                      <a:solidFill>
                        <a:srgbClr val="0F0066"/>
                      </a:solidFill>
                      <a:prstDash val="solid"/>
                      <a:round/>
                      <a:headEnd type="none" w="med" len="med"/>
                      <a:tailEnd type="none" w="med" len="med"/>
                    </a:lnT>
                    <a:lnB w="3175" cap="flat" cmpd="sng" algn="ctr">
                      <a:solidFill>
                        <a:srgbClr val="0F0066"/>
                      </a:solidFill>
                      <a:prstDash val="solid"/>
                      <a:round/>
                      <a:headEnd type="none" w="med" len="med"/>
                      <a:tailEnd type="none" w="med" len="med"/>
                    </a:lnB>
                  </a:tcPr>
                </a:tc>
                <a:tc>
                  <a:txBody>
                    <a:bodyPr/>
                    <a:lstStyle/>
                    <a:p>
                      <a:pPr algn="ctr" fontAlgn="t"/>
                      <a:r>
                        <a:rPr lang="en-US" sz="800" b="0" i="0" u="none" strike="noStrike" dirty="0">
                          <a:solidFill>
                            <a:schemeClr val="bg1"/>
                          </a:solidFill>
                          <a:effectLst/>
                          <a:latin typeface="+mn-lt"/>
                        </a:rPr>
                        <a:t>86</a:t>
                      </a:r>
                    </a:p>
                  </a:txBody>
                  <a:tcPr marL="0" marR="0" marT="0" marB="0" anchor="ctr">
                    <a:lnL w="3175" cap="flat" cmpd="sng" algn="ctr">
                      <a:solidFill>
                        <a:srgbClr val="0F0066"/>
                      </a:solidFill>
                      <a:prstDash val="solid"/>
                      <a:round/>
                      <a:headEnd type="none" w="med" len="med"/>
                      <a:tailEnd type="none" w="med" len="med"/>
                    </a:lnL>
                    <a:lnR w="3175" cap="flat" cmpd="sng" algn="ctr">
                      <a:solidFill>
                        <a:srgbClr val="0F0066"/>
                      </a:solidFill>
                      <a:prstDash val="solid"/>
                      <a:round/>
                      <a:headEnd type="none" w="med" len="med"/>
                      <a:tailEnd type="none" w="med" len="med"/>
                    </a:lnR>
                    <a:lnT w="3175" cap="flat" cmpd="sng" algn="ctr">
                      <a:solidFill>
                        <a:srgbClr val="0F0066"/>
                      </a:solidFill>
                      <a:prstDash val="solid"/>
                      <a:round/>
                      <a:headEnd type="none" w="med" len="med"/>
                      <a:tailEnd type="none" w="med" len="med"/>
                    </a:lnT>
                    <a:lnB w="3175" cap="flat" cmpd="sng" algn="ctr">
                      <a:solidFill>
                        <a:srgbClr val="0F0066"/>
                      </a:solidFill>
                      <a:prstDash val="solid"/>
                      <a:round/>
                      <a:headEnd type="none" w="med" len="med"/>
                      <a:tailEnd type="none" w="med" len="med"/>
                    </a:lnB>
                  </a:tcPr>
                </a:tc>
                <a:tc>
                  <a:txBody>
                    <a:bodyPr/>
                    <a:lstStyle/>
                    <a:p>
                      <a:pPr algn="ctr" fontAlgn="t"/>
                      <a:r>
                        <a:rPr lang="en-US" sz="800" b="0" i="0" u="none" strike="noStrike" dirty="0">
                          <a:solidFill>
                            <a:schemeClr val="bg1"/>
                          </a:solidFill>
                          <a:effectLst/>
                          <a:latin typeface="+mn-lt"/>
                        </a:rPr>
                        <a:t>EA</a:t>
                      </a:r>
                    </a:p>
                  </a:txBody>
                  <a:tcPr marL="0" marR="0" marT="0" marB="0" anchor="ctr">
                    <a:lnL w="3175" cap="flat" cmpd="sng" algn="ctr">
                      <a:solidFill>
                        <a:srgbClr val="0F0066"/>
                      </a:solidFill>
                      <a:prstDash val="solid"/>
                      <a:round/>
                      <a:headEnd type="none" w="med" len="med"/>
                      <a:tailEnd type="none" w="med" len="med"/>
                    </a:lnL>
                    <a:lnR w="3175" cap="flat" cmpd="sng" algn="ctr">
                      <a:solidFill>
                        <a:srgbClr val="0F0066"/>
                      </a:solidFill>
                      <a:prstDash val="solid"/>
                      <a:round/>
                      <a:headEnd type="none" w="med" len="med"/>
                      <a:tailEnd type="none" w="med" len="med"/>
                    </a:lnR>
                    <a:lnT w="3175" cap="flat" cmpd="sng" algn="ctr">
                      <a:solidFill>
                        <a:srgbClr val="0F0066"/>
                      </a:solidFill>
                      <a:prstDash val="solid"/>
                      <a:round/>
                      <a:headEnd type="none" w="med" len="med"/>
                      <a:tailEnd type="none" w="med" len="med"/>
                    </a:lnT>
                    <a:lnB w="3175" cap="flat" cmpd="sng" algn="ctr">
                      <a:solidFill>
                        <a:srgbClr val="0F0066"/>
                      </a:solidFill>
                      <a:prstDash val="solid"/>
                      <a:round/>
                      <a:headEnd type="none" w="med" len="med"/>
                      <a:tailEnd type="none" w="med" len="med"/>
                    </a:lnB>
                  </a:tcPr>
                </a:tc>
                <a:tc>
                  <a:txBody>
                    <a:bodyPr/>
                    <a:lstStyle/>
                    <a:p>
                      <a:pPr algn="ctr" fontAlgn="t"/>
                      <a:r>
                        <a:rPr lang="en-US" sz="800" b="0" i="0" u="none" strike="noStrike" dirty="0">
                          <a:solidFill>
                            <a:schemeClr val="bg1"/>
                          </a:solidFill>
                          <a:effectLst/>
                          <a:latin typeface="+mn-lt"/>
                        </a:rPr>
                        <a:t>OCPI</a:t>
                      </a:r>
                    </a:p>
                  </a:txBody>
                  <a:tcPr marL="0" marR="0" marT="0" marB="0" anchor="ctr">
                    <a:lnL w="3175" cap="flat" cmpd="sng" algn="ctr">
                      <a:solidFill>
                        <a:srgbClr val="0F0066"/>
                      </a:solidFill>
                      <a:prstDash val="solid"/>
                      <a:round/>
                      <a:headEnd type="none" w="med" len="med"/>
                      <a:tailEnd type="none" w="med" len="med"/>
                    </a:lnL>
                    <a:lnR w="3175" cap="flat" cmpd="sng" algn="ctr">
                      <a:solidFill>
                        <a:srgbClr val="0F0066"/>
                      </a:solidFill>
                      <a:prstDash val="solid"/>
                      <a:round/>
                      <a:headEnd type="none" w="med" len="med"/>
                      <a:tailEnd type="none" w="med" len="med"/>
                    </a:lnR>
                    <a:lnT w="3175" cap="flat" cmpd="sng" algn="ctr">
                      <a:solidFill>
                        <a:srgbClr val="0F0066"/>
                      </a:solidFill>
                      <a:prstDash val="solid"/>
                      <a:round/>
                      <a:headEnd type="none" w="med" len="med"/>
                      <a:tailEnd type="none" w="med" len="med"/>
                    </a:lnT>
                    <a:lnB w="3175" cap="flat" cmpd="sng" algn="ctr">
                      <a:solidFill>
                        <a:srgbClr val="0F0066"/>
                      </a:solidFill>
                      <a:prstDash val="solid"/>
                      <a:round/>
                      <a:headEnd type="none" w="med" len="med"/>
                      <a:tailEnd type="none" w="med" len="med"/>
                    </a:lnB>
                  </a:tcPr>
                </a:tc>
                <a:tc>
                  <a:txBody>
                    <a:bodyPr/>
                    <a:lstStyle/>
                    <a:p>
                      <a:pPr algn="ctr" fontAlgn="t"/>
                      <a:r>
                        <a:rPr lang="en-US" sz="800" b="0" i="0" u="none" strike="noStrike" dirty="0">
                          <a:solidFill>
                            <a:schemeClr val="bg1"/>
                          </a:solidFill>
                          <a:effectLst/>
                          <a:latin typeface="+mn-lt"/>
                        </a:rPr>
                        <a:t>150</a:t>
                      </a:r>
                    </a:p>
                  </a:txBody>
                  <a:tcPr marL="0" marR="0" marT="0" marB="0" anchor="ctr">
                    <a:lnL w="3175" cap="flat" cmpd="sng" algn="ctr">
                      <a:solidFill>
                        <a:srgbClr val="0F0066"/>
                      </a:solidFill>
                      <a:prstDash val="solid"/>
                      <a:round/>
                      <a:headEnd type="none" w="med" len="med"/>
                      <a:tailEnd type="none" w="med" len="med"/>
                    </a:lnL>
                    <a:lnR w="3175" cap="flat" cmpd="sng" algn="ctr">
                      <a:solidFill>
                        <a:srgbClr val="0F0066"/>
                      </a:solidFill>
                      <a:prstDash val="solid"/>
                      <a:round/>
                      <a:headEnd type="none" w="med" len="med"/>
                      <a:tailEnd type="none" w="med" len="med"/>
                    </a:lnR>
                    <a:lnT w="3175" cap="flat" cmpd="sng" algn="ctr">
                      <a:solidFill>
                        <a:srgbClr val="0F0066"/>
                      </a:solidFill>
                      <a:prstDash val="solid"/>
                      <a:round/>
                      <a:headEnd type="none" w="med" len="med"/>
                      <a:tailEnd type="none" w="med" len="med"/>
                    </a:lnT>
                    <a:lnB w="3175" cap="flat" cmpd="sng" algn="ctr">
                      <a:solidFill>
                        <a:srgbClr val="0F0066"/>
                      </a:solidFill>
                      <a:prstDash val="solid"/>
                      <a:round/>
                      <a:headEnd type="none" w="med" len="med"/>
                      <a:tailEnd type="none" w="med" len="med"/>
                    </a:lnB>
                  </a:tcPr>
                </a:tc>
                <a:tc>
                  <a:txBody>
                    <a:bodyPr/>
                    <a:lstStyle/>
                    <a:p>
                      <a:pPr algn="ctr" fontAlgn="t"/>
                      <a:r>
                        <a:rPr lang="en-US" sz="800" b="0" i="0" u="none" strike="noStrike" dirty="0">
                          <a:solidFill>
                            <a:schemeClr val="bg1"/>
                          </a:solidFill>
                          <a:effectLst/>
                          <a:latin typeface="+mn-lt"/>
                        </a:rPr>
                        <a:t>USA</a:t>
                      </a:r>
                    </a:p>
                  </a:txBody>
                  <a:tcPr marL="0" marR="0" marT="0" marB="0" anchor="ctr">
                    <a:lnL w="3175" cap="flat" cmpd="sng" algn="ctr">
                      <a:solidFill>
                        <a:srgbClr val="0F0066"/>
                      </a:solidFill>
                      <a:prstDash val="solid"/>
                      <a:round/>
                      <a:headEnd type="none" w="med" len="med"/>
                      <a:tailEnd type="none" w="med" len="med"/>
                    </a:lnL>
                    <a:lnR w="3175" cap="flat" cmpd="sng" algn="ctr">
                      <a:solidFill>
                        <a:srgbClr val="0F0066"/>
                      </a:solidFill>
                      <a:prstDash val="solid"/>
                      <a:round/>
                      <a:headEnd type="none" w="med" len="med"/>
                      <a:tailEnd type="none" w="med" len="med"/>
                    </a:lnR>
                    <a:lnT w="3175" cap="flat" cmpd="sng" algn="ctr">
                      <a:solidFill>
                        <a:srgbClr val="0F0066"/>
                      </a:solidFill>
                      <a:prstDash val="solid"/>
                      <a:round/>
                      <a:headEnd type="none" w="med" len="med"/>
                      <a:tailEnd type="none" w="med" len="med"/>
                    </a:lnT>
                    <a:lnB w="3175" cap="flat" cmpd="sng" algn="ctr">
                      <a:solidFill>
                        <a:srgbClr val="0F0066"/>
                      </a:solidFill>
                      <a:prstDash val="solid"/>
                      <a:round/>
                      <a:headEnd type="none" w="med" len="med"/>
                      <a:tailEnd type="none" w="med" len="med"/>
                    </a:lnB>
                  </a:tcPr>
                </a:tc>
                <a:tc>
                  <a:txBody>
                    <a:bodyPr/>
                    <a:lstStyle/>
                    <a:p>
                      <a:pPr algn="ctr" rtl="0" fontAlgn="ctr"/>
                      <a:r>
                        <a:rPr lang="en-US" sz="800" b="0" i="0" u="none" strike="noStrike" dirty="0">
                          <a:solidFill>
                            <a:schemeClr val="bg1"/>
                          </a:solidFill>
                          <a:effectLst/>
                          <a:latin typeface="+mn-lt"/>
                        </a:rPr>
                        <a:t>23</a:t>
                      </a:r>
                    </a:p>
                  </a:txBody>
                  <a:tcPr marL="0" marR="0" marT="0" marB="0" anchor="ctr">
                    <a:lnL w="3175" cap="flat" cmpd="sng" algn="ctr">
                      <a:solidFill>
                        <a:srgbClr val="0F0066"/>
                      </a:solidFill>
                      <a:prstDash val="solid"/>
                      <a:round/>
                      <a:headEnd type="none" w="med" len="med"/>
                      <a:tailEnd type="none" w="med" len="med"/>
                    </a:lnL>
                    <a:lnR w="3175" cap="flat" cmpd="sng" algn="ctr">
                      <a:solidFill>
                        <a:srgbClr val="0F0066"/>
                      </a:solidFill>
                      <a:prstDash val="solid"/>
                      <a:round/>
                      <a:headEnd type="none" w="med" len="med"/>
                      <a:tailEnd type="none" w="med" len="med"/>
                    </a:lnR>
                    <a:lnT w="3175" cap="flat" cmpd="sng" algn="ctr">
                      <a:solidFill>
                        <a:srgbClr val="0F0066"/>
                      </a:solidFill>
                      <a:prstDash val="solid"/>
                      <a:round/>
                      <a:headEnd type="none" w="med" len="med"/>
                      <a:tailEnd type="none" w="med" len="med"/>
                    </a:lnT>
                    <a:lnB w="3175" cap="flat" cmpd="sng" algn="ctr">
                      <a:solidFill>
                        <a:srgbClr val="0F0066"/>
                      </a:solidFill>
                      <a:prstDash val="solid"/>
                      <a:round/>
                      <a:headEnd type="none" w="med" len="med"/>
                      <a:tailEnd type="none" w="med" len="med"/>
                    </a:lnB>
                  </a:tcPr>
                </a:tc>
                <a:tc>
                  <a:txBody>
                    <a:bodyPr/>
                    <a:lstStyle/>
                    <a:p>
                      <a:pPr algn="ctr" fontAlgn="t"/>
                      <a:r>
                        <a:rPr lang="en-US" sz="800" b="0" i="0" u="none" strike="noStrike" dirty="0">
                          <a:solidFill>
                            <a:schemeClr val="bg1"/>
                          </a:solidFill>
                          <a:effectLst/>
                          <a:latin typeface="+mn-lt"/>
                        </a:rPr>
                        <a:t>4</a:t>
                      </a:r>
                    </a:p>
                  </a:txBody>
                  <a:tcPr marL="0" marR="0" marT="0" marB="0" anchor="ctr">
                    <a:lnL w="3175" cap="flat" cmpd="sng" algn="ctr">
                      <a:solidFill>
                        <a:srgbClr val="0F0066"/>
                      </a:solidFill>
                      <a:prstDash val="solid"/>
                      <a:round/>
                      <a:headEnd type="none" w="med" len="med"/>
                      <a:tailEnd type="none" w="med" len="med"/>
                    </a:lnL>
                    <a:lnR w="3175" cap="flat" cmpd="sng" algn="ctr">
                      <a:solidFill>
                        <a:srgbClr val="0F0066"/>
                      </a:solidFill>
                      <a:prstDash val="solid"/>
                      <a:round/>
                      <a:headEnd type="none" w="med" len="med"/>
                      <a:tailEnd type="none" w="med" len="med"/>
                    </a:lnR>
                    <a:lnT w="3175" cap="flat" cmpd="sng" algn="ctr">
                      <a:solidFill>
                        <a:srgbClr val="0F0066"/>
                      </a:solidFill>
                      <a:prstDash val="solid"/>
                      <a:round/>
                      <a:headEnd type="none" w="med" len="med"/>
                      <a:tailEnd type="none" w="med" len="med"/>
                    </a:lnT>
                    <a:lnB w="3175" cap="flat" cmpd="sng" algn="ctr">
                      <a:solidFill>
                        <a:srgbClr val="0F0066"/>
                      </a:solidFill>
                      <a:prstDash val="solid"/>
                      <a:round/>
                      <a:headEnd type="none" w="med" len="med"/>
                      <a:tailEnd type="none" w="med" len="med"/>
                    </a:lnB>
                  </a:tcPr>
                </a:tc>
                <a:tc>
                  <a:txBody>
                    <a:bodyPr/>
                    <a:lstStyle/>
                    <a:p>
                      <a:pPr algn="ctr" fontAlgn="t"/>
                      <a:r>
                        <a:rPr lang="en-US" sz="800" b="0" i="0" u="none" strike="noStrike" dirty="0">
                          <a:solidFill>
                            <a:schemeClr val="bg1"/>
                          </a:solidFill>
                          <a:effectLst/>
                          <a:latin typeface="+mn-lt"/>
                        </a:rPr>
                        <a:t>30658</a:t>
                      </a:r>
                    </a:p>
                  </a:txBody>
                  <a:tcPr marL="0" marR="0" marT="0" marB="0" anchor="ctr">
                    <a:lnL w="3175" cap="flat" cmpd="sng" algn="ctr">
                      <a:solidFill>
                        <a:srgbClr val="0F0066"/>
                      </a:solidFill>
                      <a:prstDash val="solid"/>
                      <a:round/>
                      <a:headEnd type="none" w="med" len="med"/>
                      <a:tailEnd type="none" w="med" len="med"/>
                    </a:lnL>
                    <a:lnR w="3175" cap="flat" cmpd="sng" algn="ctr">
                      <a:solidFill>
                        <a:srgbClr val="0F0066"/>
                      </a:solidFill>
                      <a:prstDash val="solid"/>
                      <a:round/>
                      <a:headEnd type="none" w="med" len="med"/>
                      <a:tailEnd type="none" w="med" len="med"/>
                    </a:lnR>
                    <a:lnT w="3175" cap="flat" cmpd="sng" algn="ctr">
                      <a:solidFill>
                        <a:srgbClr val="0F0066"/>
                      </a:solidFill>
                      <a:prstDash val="solid"/>
                      <a:round/>
                      <a:headEnd type="none" w="med" len="med"/>
                      <a:tailEnd type="none" w="med" len="med"/>
                    </a:lnT>
                    <a:lnB w="3175" cap="flat" cmpd="sng" algn="ctr">
                      <a:solidFill>
                        <a:srgbClr val="0F0066"/>
                      </a:solidFill>
                      <a:prstDash val="solid"/>
                      <a:round/>
                      <a:headEnd type="none" w="med" len="med"/>
                      <a:tailEnd type="none" w="med" len="med"/>
                    </a:lnB>
                  </a:tcPr>
                </a:tc>
                <a:tc>
                  <a:txBody>
                    <a:bodyPr/>
                    <a:lstStyle/>
                    <a:p>
                      <a:pPr algn="ctr" fontAlgn="t"/>
                      <a:r>
                        <a:rPr lang="en-US" sz="800" b="0" i="0" u="none" strike="noStrike" dirty="0">
                          <a:solidFill>
                            <a:schemeClr val="bg1"/>
                          </a:solidFill>
                          <a:effectLst/>
                          <a:latin typeface="+mn-lt"/>
                        </a:rPr>
                        <a:t>35</a:t>
                      </a:r>
                    </a:p>
                  </a:txBody>
                  <a:tcPr marL="0" marR="0" marT="0" marB="0" anchor="ctr">
                    <a:lnL w="3175" cap="flat" cmpd="sng" algn="ctr">
                      <a:solidFill>
                        <a:srgbClr val="0F0066"/>
                      </a:solidFill>
                      <a:prstDash val="solid"/>
                      <a:round/>
                      <a:headEnd type="none" w="med" len="med"/>
                      <a:tailEnd type="none" w="med" len="med"/>
                    </a:lnL>
                    <a:lnR w="3175" cap="flat" cmpd="sng" algn="ctr">
                      <a:solidFill>
                        <a:srgbClr val="0F0066"/>
                      </a:solidFill>
                      <a:prstDash val="solid"/>
                      <a:round/>
                      <a:headEnd type="none" w="med" len="med"/>
                      <a:tailEnd type="none" w="med" len="med"/>
                    </a:lnR>
                    <a:lnT w="3175" cap="flat" cmpd="sng" algn="ctr">
                      <a:solidFill>
                        <a:srgbClr val="0F0066"/>
                      </a:solidFill>
                      <a:prstDash val="solid"/>
                      <a:round/>
                      <a:headEnd type="none" w="med" len="med"/>
                      <a:tailEnd type="none" w="med" len="med"/>
                    </a:lnT>
                    <a:lnB w="3175" cap="flat" cmpd="sng" algn="ctr">
                      <a:solidFill>
                        <a:srgbClr val="0F0066"/>
                      </a:solidFill>
                      <a:prstDash val="solid"/>
                      <a:round/>
                      <a:headEnd type="none" w="med" len="med"/>
                      <a:tailEnd type="none" w="med" len="med"/>
                    </a:lnB>
                  </a:tcPr>
                </a:tc>
                <a:tc>
                  <a:txBody>
                    <a:bodyPr/>
                    <a:lstStyle/>
                    <a:p>
                      <a:pPr algn="ctr" rtl="0" fontAlgn="ctr"/>
                      <a:r>
                        <a:rPr lang="en-US" sz="800" b="0" i="0" u="none" strike="noStrike" dirty="0">
                          <a:solidFill>
                            <a:schemeClr val="bg1"/>
                          </a:solidFill>
                          <a:effectLst/>
                          <a:latin typeface="+mn-lt"/>
                        </a:rPr>
                        <a:t>47</a:t>
                      </a:r>
                    </a:p>
                  </a:txBody>
                  <a:tcPr marL="0" marR="0" marT="0" marB="0" anchor="ctr">
                    <a:lnL w="3175" cap="flat" cmpd="sng" algn="ctr">
                      <a:solidFill>
                        <a:srgbClr val="0F0066"/>
                      </a:solidFill>
                      <a:prstDash val="solid"/>
                      <a:round/>
                      <a:headEnd type="none" w="med" len="med"/>
                      <a:tailEnd type="none" w="med" len="med"/>
                    </a:lnL>
                    <a:lnR w="3175" cap="flat" cmpd="sng" algn="ctr">
                      <a:solidFill>
                        <a:srgbClr val="0F0066"/>
                      </a:solidFill>
                      <a:prstDash val="solid"/>
                      <a:round/>
                      <a:headEnd type="none" w="med" len="med"/>
                      <a:tailEnd type="none" w="med" len="med"/>
                    </a:lnR>
                    <a:lnT w="3175" cap="flat" cmpd="sng" algn="ctr">
                      <a:solidFill>
                        <a:srgbClr val="0F0066"/>
                      </a:solidFill>
                      <a:prstDash val="solid"/>
                      <a:round/>
                      <a:headEnd type="none" w="med" len="med"/>
                      <a:tailEnd type="none" w="med" len="med"/>
                    </a:lnT>
                    <a:lnB w="3175" cap="flat" cmpd="sng" algn="ctr">
                      <a:solidFill>
                        <a:srgbClr val="0F0066"/>
                      </a:solidFill>
                      <a:prstDash val="solid"/>
                      <a:round/>
                      <a:headEnd type="none" w="med" len="med"/>
                      <a:tailEnd type="none" w="med" len="med"/>
                    </a:lnB>
                  </a:tcPr>
                </a:tc>
                <a:tc>
                  <a:txBody>
                    <a:bodyPr/>
                    <a:lstStyle/>
                    <a:p>
                      <a:pPr algn="ctr" fontAlgn="t"/>
                      <a:r>
                        <a:rPr lang="en-US" sz="800" b="0" i="0" u="none" strike="noStrike" dirty="0">
                          <a:solidFill>
                            <a:schemeClr val="bg1"/>
                          </a:solidFill>
                          <a:effectLst/>
                          <a:latin typeface="+mn-lt"/>
                        </a:rPr>
                        <a:t>True</a:t>
                      </a:r>
                    </a:p>
                  </a:txBody>
                  <a:tcPr marL="0" marR="0" marT="0" marB="0" anchor="ctr">
                    <a:lnL w="3175" cap="flat" cmpd="sng" algn="ctr">
                      <a:solidFill>
                        <a:srgbClr val="0F0066"/>
                      </a:solidFill>
                      <a:prstDash val="solid"/>
                      <a:round/>
                      <a:headEnd type="none" w="med" len="med"/>
                      <a:tailEnd type="none" w="med" len="med"/>
                    </a:lnL>
                    <a:lnR w="3175" cap="flat" cmpd="sng" algn="ctr">
                      <a:solidFill>
                        <a:srgbClr val="0F0066"/>
                      </a:solidFill>
                      <a:prstDash val="solid"/>
                      <a:round/>
                      <a:headEnd type="none" w="med" len="med"/>
                      <a:tailEnd type="none" w="med" len="med"/>
                    </a:lnR>
                    <a:lnT w="3175" cap="flat" cmpd="sng" algn="ctr">
                      <a:solidFill>
                        <a:srgbClr val="0F0066"/>
                      </a:solidFill>
                      <a:prstDash val="solid"/>
                      <a:round/>
                      <a:headEnd type="none" w="med" len="med"/>
                      <a:tailEnd type="none" w="med" len="med"/>
                    </a:lnT>
                    <a:lnB w="3175" cap="flat" cmpd="sng" algn="ctr">
                      <a:solidFill>
                        <a:srgbClr val="0F0066"/>
                      </a:solidFill>
                      <a:prstDash val="solid"/>
                      <a:round/>
                      <a:headEnd type="none" w="med" len="med"/>
                      <a:tailEnd type="none" w="med" len="med"/>
                    </a:lnB>
                  </a:tcPr>
                </a:tc>
                <a:extLst>
                  <a:ext uri="{0D108BD9-81ED-4DB2-BD59-A6C34878D82A}">
                    <a16:rowId xmlns:a16="http://schemas.microsoft.com/office/drawing/2014/main" val="3504454264"/>
                  </a:ext>
                </a:extLst>
              </a:tr>
              <a:tr h="218360">
                <a:tc>
                  <a:txBody>
                    <a:bodyPr/>
                    <a:lstStyle/>
                    <a:p>
                      <a:pPr algn="ctr" rtl="0" fontAlgn="ctr"/>
                      <a:r>
                        <a:rPr lang="en-US" sz="800" b="0" i="0" u="none" strike="noStrike" dirty="0">
                          <a:solidFill>
                            <a:schemeClr val="bg1"/>
                          </a:solidFill>
                          <a:effectLst/>
                          <a:latin typeface="+mn-lt"/>
                        </a:rPr>
                        <a:t>214</a:t>
                      </a:r>
                    </a:p>
                  </a:txBody>
                  <a:tcPr marL="0" marR="0" marT="0" marB="0" anchor="ctr">
                    <a:lnL w="3175" cap="flat" cmpd="sng" algn="ctr">
                      <a:solidFill>
                        <a:srgbClr val="0F0066"/>
                      </a:solidFill>
                      <a:prstDash val="solid"/>
                      <a:round/>
                      <a:headEnd type="none" w="med" len="med"/>
                      <a:tailEnd type="none" w="med" len="med"/>
                    </a:lnL>
                    <a:lnR w="3175" cap="flat" cmpd="sng" algn="ctr">
                      <a:solidFill>
                        <a:srgbClr val="0F0066"/>
                      </a:solidFill>
                      <a:prstDash val="solid"/>
                      <a:round/>
                      <a:headEnd type="none" w="med" len="med"/>
                      <a:tailEnd type="none" w="med" len="med"/>
                    </a:lnR>
                    <a:lnT w="3175" cap="flat" cmpd="sng" algn="ctr">
                      <a:solidFill>
                        <a:srgbClr val="0F0066"/>
                      </a:solidFill>
                      <a:prstDash val="solid"/>
                      <a:round/>
                      <a:headEnd type="none" w="med" len="med"/>
                      <a:tailEnd type="none" w="med" len="med"/>
                    </a:lnT>
                    <a:lnB w="3175" cap="flat" cmpd="sng" algn="ctr">
                      <a:solidFill>
                        <a:srgbClr val="0F0066"/>
                      </a:solidFill>
                      <a:prstDash val="solid"/>
                      <a:round/>
                      <a:headEnd type="none" w="med" len="med"/>
                      <a:tailEnd type="none" w="med" len="med"/>
                    </a:lnB>
                  </a:tcPr>
                </a:tc>
                <a:tc>
                  <a:txBody>
                    <a:bodyPr/>
                    <a:lstStyle/>
                    <a:p>
                      <a:pPr algn="ctr" rtl="0" fontAlgn="ctr"/>
                      <a:r>
                        <a:rPr lang="en-US" sz="800" b="0" i="0" u="none" strike="noStrike" dirty="0">
                          <a:solidFill>
                            <a:schemeClr val="bg1"/>
                          </a:solidFill>
                          <a:effectLst/>
                          <a:latin typeface="+mn-lt"/>
                        </a:rPr>
                        <a:t>P&amp;C</a:t>
                      </a:r>
                    </a:p>
                  </a:txBody>
                  <a:tcPr marL="0" marR="0" marT="0" marB="0" anchor="ctr">
                    <a:lnL w="3175" cap="flat" cmpd="sng" algn="ctr">
                      <a:solidFill>
                        <a:srgbClr val="0F0066"/>
                      </a:solidFill>
                      <a:prstDash val="solid"/>
                      <a:round/>
                      <a:headEnd type="none" w="med" len="med"/>
                      <a:tailEnd type="none" w="med" len="med"/>
                    </a:lnL>
                    <a:lnR w="3175" cap="flat" cmpd="sng" algn="ctr">
                      <a:solidFill>
                        <a:srgbClr val="0F0066"/>
                      </a:solidFill>
                      <a:prstDash val="solid"/>
                      <a:round/>
                      <a:headEnd type="none" w="med" len="med"/>
                      <a:tailEnd type="none" w="med" len="med"/>
                    </a:lnR>
                    <a:lnT w="3175" cap="flat" cmpd="sng" algn="ctr">
                      <a:solidFill>
                        <a:srgbClr val="0F0066"/>
                      </a:solidFill>
                      <a:prstDash val="solid"/>
                      <a:round/>
                      <a:headEnd type="none" w="med" len="med"/>
                      <a:tailEnd type="none" w="med" len="med"/>
                    </a:lnT>
                    <a:lnB w="3175" cap="flat" cmpd="sng" algn="ctr">
                      <a:solidFill>
                        <a:srgbClr val="0F0066"/>
                      </a:solidFill>
                      <a:prstDash val="solid"/>
                      <a:round/>
                      <a:headEnd type="none" w="med" len="med"/>
                      <a:tailEnd type="none" w="med" len="med"/>
                    </a:lnB>
                  </a:tcPr>
                </a:tc>
                <a:tc>
                  <a:txBody>
                    <a:bodyPr/>
                    <a:lstStyle/>
                    <a:p>
                      <a:pPr algn="ctr" rtl="0" fontAlgn="ctr"/>
                      <a:r>
                        <a:rPr lang="en-US" sz="800" b="0" i="0" u="none" strike="noStrike" dirty="0">
                          <a:solidFill>
                            <a:schemeClr val="bg1"/>
                          </a:solidFill>
                          <a:effectLst/>
                          <a:latin typeface="+mn-lt"/>
                        </a:rPr>
                        <a:t>12.14</a:t>
                      </a:r>
                    </a:p>
                  </a:txBody>
                  <a:tcPr marL="0" marR="0" marT="0" marB="0" anchor="ctr">
                    <a:lnL w="3175" cap="flat" cmpd="sng" algn="ctr">
                      <a:solidFill>
                        <a:srgbClr val="0F0066"/>
                      </a:solidFill>
                      <a:prstDash val="solid"/>
                      <a:round/>
                      <a:headEnd type="none" w="med" len="med"/>
                      <a:tailEnd type="none" w="med" len="med"/>
                    </a:lnL>
                    <a:lnR w="3175" cap="flat" cmpd="sng" algn="ctr">
                      <a:solidFill>
                        <a:srgbClr val="0F0066"/>
                      </a:solidFill>
                      <a:prstDash val="solid"/>
                      <a:round/>
                      <a:headEnd type="none" w="med" len="med"/>
                      <a:tailEnd type="none" w="med" len="med"/>
                    </a:lnR>
                    <a:lnT w="3175" cap="flat" cmpd="sng" algn="ctr">
                      <a:solidFill>
                        <a:srgbClr val="0F0066"/>
                      </a:solidFill>
                      <a:prstDash val="solid"/>
                      <a:round/>
                      <a:headEnd type="none" w="med" len="med"/>
                      <a:tailEnd type="none" w="med" len="med"/>
                    </a:lnT>
                    <a:lnB w="3175" cap="flat" cmpd="sng" algn="ctr">
                      <a:solidFill>
                        <a:srgbClr val="0F0066"/>
                      </a:solidFill>
                      <a:prstDash val="solid"/>
                      <a:round/>
                      <a:headEnd type="none" w="med" len="med"/>
                      <a:tailEnd type="none" w="med" len="med"/>
                    </a:lnB>
                  </a:tcPr>
                </a:tc>
                <a:tc>
                  <a:txBody>
                    <a:bodyPr/>
                    <a:lstStyle/>
                    <a:p>
                      <a:pPr algn="ctr" fontAlgn="t"/>
                      <a:r>
                        <a:rPr lang="en-US" sz="800" b="0" i="0" u="none" strike="noStrike" dirty="0">
                          <a:solidFill>
                            <a:schemeClr val="bg1"/>
                          </a:solidFill>
                          <a:effectLst/>
                          <a:latin typeface="+mn-lt"/>
                        </a:rPr>
                        <a:t>Big</a:t>
                      </a:r>
                    </a:p>
                  </a:txBody>
                  <a:tcPr marL="0" marR="0" marT="0" marB="0" anchor="ctr">
                    <a:lnL w="3175" cap="flat" cmpd="sng" algn="ctr">
                      <a:solidFill>
                        <a:srgbClr val="0F0066"/>
                      </a:solidFill>
                      <a:prstDash val="solid"/>
                      <a:round/>
                      <a:headEnd type="none" w="med" len="med"/>
                      <a:tailEnd type="none" w="med" len="med"/>
                    </a:lnL>
                    <a:lnR w="3175" cap="flat" cmpd="sng" algn="ctr">
                      <a:solidFill>
                        <a:srgbClr val="0F0066"/>
                      </a:solidFill>
                      <a:prstDash val="solid"/>
                      <a:round/>
                      <a:headEnd type="none" w="med" len="med"/>
                      <a:tailEnd type="none" w="med" len="med"/>
                    </a:lnR>
                    <a:lnT w="3175" cap="flat" cmpd="sng" algn="ctr">
                      <a:solidFill>
                        <a:srgbClr val="0F0066"/>
                      </a:solidFill>
                      <a:prstDash val="solid"/>
                      <a:round/>
                      <a:headEnd type="none" w="med" len="med"/>
                      <a:tailEnd type="none" w="med" len="med"/>
                    </a:lnT>
                    <a:lnB w="3175" cap="flat" cmpd="sng" algn="ctr">
                      <a:solidFill>
                        <a:srgbClr val="0F0066"/>
                      </a:solidFill>
                      <a:prstDash val="solid"/>
                      <a:round/>
                      <a:headEnd type="none" w="med" len="med"/>
                      <a:tailEnd type="none" w="med" len="med"/>
                    </a:lnB>
                  </a:tcPr>
                </a:tc>
                <a:tc>
                  <a:txBody>
                    <a:bodyPr/>
                    <a:lstStyle/>
                    <a:p>
                      <a:pPr algn="ctr" fontAlgn="t"/>
                      <a:r>
                        <a:rPr lang="en-US" sz="800" b="0" i="0" u="none" strike="noStrike" dirty="0">
                          <a:solidFill>
                            <a:schemeClr val="bg1"/>
                          </a:solidFill>
                          <a:effectLst/>
                          <a:latin typeface="+mn-lt"/>
                        </a:rPr>
                        <a:t>44</a:t>
                      </a:r>
                    </a:p>
                  </a:txBody>
                  <a:tcPr marL="0" marR="0" marT="0" marB="0" anchor="ctr">
                    <a:lnL w="3175" cap="flat" cmpd="sng" algn="ctr">
                      <a:solidFill>
                        <a:srgbClr val="0F0066"/>
                      </a:solidFill>
                      <a:prstDash val="solid"/>
                      <a:round/>
                      <a:headEnd type="none" w="med" len="med"/>
                      <a:tailEnd type="none" w="med" len="med"/>
                    </a:lnL>
                    <a:lnR w="3175" cap="flat" cmpd="sng" algn="ctr">
                      <a:solidFill>
                        <a:srgbClr val="0F0066"/>
                      </a:solidFill>
                      <a:prstDash val="solid"/>
                      <a:round/>
                      <a:headEnd type="none" w="med" len="med"/>
                      <a:tailEnd type="none" w="med" len="med"/>
                    </a:lnR>
                    <a:lnT w="3175" cap="flat" cmpd="sng" algn="ctr">
                      <a:solidFill>
                        <a:srgbClr val="0F0066"/>
                      </a:solidFill>
                      <a:prstDash val="solid"/>
                      <a:round/>
                      <a:headEnd type="none" w="med" len="med"/>
                      <a:tailEnd type="none" w="med" len="med"/>
                    </a:lnT>
                    <a:lnB w="3175" cap="flat" cmpd="sng" algn="ctr">
                      <a:solidFill>
                        <a:srgbClr val="0F0066"/>
                      </a:solidFill>
                      <a:prstDash val="solid"/>
                      <a:round/>
                      <a:headEnd type="none" w="med" len="med"/>
                      <a:tailEnd type="none" w="med" len="med"/>
                    </a:lnB>
                  </a:tcPr>
                </a:tc>
                <a:tc>
                  <a:txBody>
                    <a:bodyPr/>
                    <a:lstStyle/>
                    <a:p>
                      <a:pPr algn="ctr" fontAlgn="t"/>
                      <a:r>
                        <a:rPr lang="en-US" sz="800" b="0" i="0" u="none" strike="noStrike" dirty="0">
                          <a:solidFill>
                            <a:schemeClr val="bg1"/>
                          </a:solidFill>
                          <a:effectLst/>
                          <a:latin typeface="+mn-lt"/>
                        </a:rPr>
                        <a:t>99</a:t>
                      </a:r>
                    </a:p>
                  </a:txBody>
                  <a:tcPr marL="0" marR="0" marT="0" marB="0" anchor="ctr">
                    <a:lnL w="3175" cap="flat" cmpd="sng" algn="ctr">
                      <a:solidFill>
                        <a:srgbClr val="0F0066"/>
                      </a:solidFill>
                      <a:prstDash val="solid"/>
                      <a:round/>
                      <a:headEnd type="none" w="med" len="med"/>
                      <a:tailEnd type="none" w="med" len="med"/>
                    </a:lnL>
                    <a:lnR w="3175" cap="flat" cmpd="sng" algn="ctr">
                      <a:solidFill>
                        <a:srgbClr val="0F0066"/>
                      </a:solidFill>
                      <a:prstDash val="solid"/>
                      <a:round/>
                      <a:headEnd type="none" w="med" len="med"/>
                      <a:tailEnd type="none" w="med" len="med"/>
                    </a:lnR>
                    <a:lnT w="3175" cap="flat" cmpd="sng" algn="ctr">
                      <a:solidFill>
                        <a:srgbClr val="0F0066"/>
                      </a:solidFill>
                      <a:prstDash val="solid"/>
                      <a:round/>
                      <a:headEnd type="none" w="med" len="med"/>
                      <a:tailEnd type="none" w="med" len="med"/>
                    </a:lnT>
                    <a:lnB w="3175" cap="flat" cmpd="sng" algn="ctr">
                      <a:solidFill>
                        <a:srgbClr val="0F0066"/>
                      </a:solidFill>
                      <a:prstDash val="solid"/>
                      <a:round/>
                      <a:headEnd type="none" w="med" len="med"/>
                      <a:tailEnd type="none" w="med" len="med"/>
                    </a:lnB>
                  </a:tcPr>
                </a:tc>
                <a:tc>
                  <a:txBody>
                    <a:bodyPr/>
                    <a:lstStyle/>
                    <a:p>
                      <a:pPr algn="ctr" fontAlgn="t"/>
                      <a:r>
                        <a:rPr lang="en-US" sz="800" b="0" i="0" u="none" strike="noStrike" dirty="0">
                          <a:solidFill>
                            <a:schemeClr val="bg1"/>
                          </a:solidFill>
                          <a:effectLst/>
                          <a:latin typeface="+mn-lt"/>
                        </a:rPr>
                        <a:t>1214</a:t>
                      </a:r>
                    </a:p>
                  </a:txBody>
                  <a:tcPr marL="0" marR="0" marT="0" marB="0" anchor="ctr">
                    <a:lnL w="3175" cap="flat" cmpd="sng" algn="ctr">
                      <a:solidFill>
                        <a:srgbClr val="0F0066"/>
                      </a:solidFill>
                      <a:prstDash val="solid"/>
                      <a:round/>
                      <a:headEnd type="none" w="med" len="med"/>
                      <a:tailEnd type="none" w="med" len="med"/>
                    </a:lnL>
                    <a:lnR w="3175" cap="flat" cmpd="sng" algn="ctr">
                      <a:solidFill>
                        <a:srgbClr val="0F0066"/>
                      </a:solidFill>
                      <a:prstDash val="solid"/>
                      <a:round/>
                      <a:headEnd type="none" w="med" len="med"/>
                      <a:tailEnd type="none" w="med" len="med"/>
                    </a:lnR>
                    <a:lnT w="3175" cap="flat" cmpd="sng" algn="ctr">
                      <a:solidFill>
                        <a:srgbClr val="0F0066"/>
                      </a:solidFill>
                      <a:prstDash val="solid"/>
                      <a:round/>
                      <a:headEnd type="none" w="med" len="med"/>
                      <a:tailEnd type="none" w="med" len="med"/>
                    </a:lnT>
                    <a:lnB w="3175" cap="flat" cmpd="sng" algn="ctr">
                      <a:solidFill>
                        <a:srgbClr val="0F0066"/>
                      </a:solidFill>
                      <a:prstDash val="solid"/>
                      <a:round/>
                      <a:headEnd type="none" w="med" len="med"/>
                      <a:tailEnd type="none" w="med" len="med"/>
                    </a:lnB>
                  </a:tcPr>
                </a:tc>
                <a:tc>
                  <a:txBody>
                    <a:bodyPr/>
                    <a:lstStyle/>
                    <a:p>
                      <a:pPr algn="ctr" fontAlgn="t"/>
                      <a:r>
                        <a:rPr lang="en-US" sz="800" b="0" i="0" u="none" strike="noStrike" dirty="0">
                          <a:solidFill>
                            <a:schemeClr val="bg1"/>
                          </a:solidFill>
                          <a:effectLst/>
                          <a:latin typeface="+mn-lt"/>
                        </a:rPr>
                        <a:t>EA</a:t>
                      </a:r>
                    </a:p>
                  </a:txBody>
                  <a:tcPr marL="0" marR="0" marT="0" marB="0" anchor="ctr">
                    <a:lnL w="3175" cap="flat" cmpd="sng" algn="ctr">
                      <a:solidFill>
                        <a:srgbClr val="0F0066"/>
                      </a:solidFill>
                      <a:prstDash val="solid"/>
                      <a:round/>
                      <a:headEnd type="none" w="med" len="med"/>
                      <a:tailEnd type="none" w="med" len="med"/>
                    </a:lnL>
                    <a:lnR w="3175" cap="flat" cmpd="sng" algn="ctr">
                      <a:solidFill>
                        <a:srgbClr val="0F0066"/>
                      </a:solidFill>
                      <a:prstDash val="solid"/>
                      <a:round/>
                      <a:headEnd type="none" w="med" len="med"/>
                      <a:tailEnd type="none" w="med" len="med"/>
                    </a:lnR>
                    <a:lnT w="3175" cap="flat" cmpd="sng" algn="ctr">
                      <a:solidFill>
                        <a:srgbClr val="0F0066"/>
                      </a:solidFill>
                      <a:prstDash val="solid"/>
                      <a:round/>
                      <a:headEnd type="none" w="med" len="med"/>
                      <a:tailEnd type="none" w="med" len="med"/>
                    </a:lnT>
                    <a:lnB w="3175" cap="flat" cmpd="sng" algn="ctr">
                      <a:solidFill>
                        <a:srgbClr val="0F0066"/>
                      </a:solidFill>
                      <a:prstDash val="solid"/>
                      <a:round/>
                      <a:headEnd type="none" w="med" len="med"/>
                      <a:tailEnd type="none" w="med" len="med"/>
                    </a:lnB>
                  </a:tcPr>
                </a:tc>
                <a:tc>
                  <a:txBody>
                    <a:bodyPr/>
                    <a:lstStyle/>
                    <a:p>
                      <a:pPr algn="ctr" fontAlgn="t"/>
                      <a:r>
                        <a:rPr lang="en-US" sz="800" b="0" i="0" u="none" strike="noStrike" dirty="0">
                          <a:solidFill>
                            <a:schemeClr val="bg1"/>
                          </a:solidFill>
                          <a:effectLst/>
                          <a:latin typeface="+mn-lt"/>
                        </a:rPr>
                        <a:t>OCPI</a:t>
                      </a:r>
                    </a:p>
                  </a:txBody>
                  <a:tcPr marL="0" marR="0" marT="0" marB="0" anchor="ctr">
                    <a:lnL w="3175" cap="flat" cmpd="sng" algn="ctr">
                      <a:solidFill>
                        <a:srgbClr val="0F0066"/>
                      </a:solidFill>
                      <a:prstDash val="solid"/>
                      <a:round/>
                      <a:headEnd type="none" w="med" len="med"/>
                      <a:tailEnd type="none" w="med" len="med"/>
                    </a:lnL>
                    <a:lnR w="3175" cap="flat" cmpd="sng" algn="ctr">
                      <a:solidFill>
                        <a:srgbClr val="0F0066"/>
                      </a:solidFill>
                      <a:prstDash val="solid"/>
                      <a:round/>
                      <a:headEnd type="none" w="med" len="med"/>
                      <a:tailEnd type="none" w="med" len="med"/>
                    </a:lnR>
                    <a:lnT w="3175" cap="flat" cmpd="sng" algn="ctr">
                      <a:solidFill>
                        <a:srgbClr val="0F0066"/>
                      </a:solidFill>
                      <a:prstDash val="solid"/>
                      <a:round/>
                      <a:headEnd type="none" w="med" len="med"/>
                      <a:tailEnd type="none" w="med" len="med"/>
                    </a:lnT>
                    <a:lnB w="3175" cap="flat" cmpd="sng" algn="ctr">
                      <a:solidFill>
                        <a:srgbClr val="0F0066"/>
                      </a:solidFill>
                      <a:prstDash val="solid"/>
                      <a:round/>
                      <a:headEnd type="none" w="med" len="med"/>
                      <a:tailEnd type="none" w="med" len="med"/>
                    </a:lnB>
                  </a:tcPr>
                </a:tc>
                <a:tc>
                  <a:txBody>
                    <a:bodyPr/>
                    <a:lstStyle/>
                    <a:p>
                      <a:pPr algn="ctr" rtl="0" fontAlgn="ctr"/>
                      <a:r>
                        <a:rPr lang="en-US" sz="800" b="0" i="0" u="none" strike="noStrike" dirty="0">
                          <a:solidFill>
                            <a:schemeClr val="bg1"/>
                          </a:solidFill>
                          <a:effectLst/>
                          <a:latin typeface="+mn-lt"/>
                        </a:rPr>
                        <a:t>150</a:t>
                      </a:r>
                    </a:p>
                  </a:txBody>
                  <a:tcPr marL="0" marR="0" marT="0" marB="0" anchor="ctr">
                    <a:lnL w="3175" cap="flat" cmpd="sng" algn="ctr">
                      <a:solidFill>
                        <a:srgbClr val="0F0066"/>
                      </a:solidFill>
                      <a:prstDash val="solid"/>
                      <a:round/>
                      <a:headEnd type="none" w="med" len="med"/>
                      <a:tailEnd type="none" w="med" len="med"/>
                    </a:lnL>
                    <a:lnR w="3175" cap="flat" cmpd="sng" algn="ctr">
                      <a:solidFill>
                        <a:srgbClr val="0F0066"/>
                      </a:solidFill>
                      <a:prstDash val="solid"/>
                      <a:round/>
                      <a:headEnd type="none" w="med" len="med"/>
                      <a:tailEnd type="none" w="med" len="med"/>
                    </a:lnR>
                    <a:lnT w="3175" cap="flat" cmpd="sng" algn="ctr">
                      <a:solidFill>
                        <a:srgbClr val="0F0066"/>
                      </a:solidFill>
                      <a:prstDash val="solid"/>
                      <a:round/>
                      <a:headEnd type="none" w="med" len="med"/>
                      <a:tailEnd type="none" w="med" len="med"/>
                    </a:lnT>
                    <a:lnB w="3175" cap="flat" cmpd="sng" algn="ctr">
                      <a:solidFill>
                        <a:srgbClr val="0F0066"/>
                      </a:solidFill>
                      <a:prstDash val="solid"/>
                      <a:round/>
                      <a:headEnd type="none" w="med" len="med"/>
                      <a:tailEnd type="none" w="med" len="med"/>
                    </a:lnB>
                  </a:tcPr>
                </a:tc>
                <a:tc>
                  <a:txBody>
                    <a:bodyPr/>
                    <a:lstStyle/>
                    <a:p>
                      <a:pPr algn="ctr" fontAlgn="t"/>
                      <a:r>
                        <a:rPr lang="en-US" sz="800" b="0" i="0" u="none" strike="noStrike" dirty="0">
                          <a:solidFill>
                            <a:schemeClr val="bg1"/>
                          </a:solidFill>
                          <a:effectLst/>
                          <a:latin typeface="+mn-lt"/>
                        </a:rPr>
                        <a:t>USA</a:t>
                      </a:r>
                    </a:p>
                  </a:txBody>
                  <a:tcPr marL="0" marR="0" marT="0" marB="0" anchor="ctr">
                    <a:lnL w="3175" cap="flat" cmpd="sng" algn="ctr">
                      <a:solidFill>
                        <a:srgbClr val="0F0066"/>
                      </a:solidFill>
                      <a:prstDash val="solid"/>
                      <a:round/>
                      <a:headEnd type="none" w="med" len="med"/>
                      <a:tailEnd type="none" w="med" len="med"/>
                    </a:lnL>
                    <a:lnR w="3175" cap="flat" cmpd="sng" algn="ctr">
                      <a:solidFill>
                        <a:srgbClr val="0F0066"/>
                      </a:solidFill>
                      <a:prstDash val="solid"/>
                      <a:round/>
                      <a:headEnd type="none" w="med" len="med"/>
                      <a:tailEnd type="none" w="med" len="med"/>
                    </a:lnR>
                    <a:lnT w="3175" cap="flat" cmpd="sng" algn="ctr">
                      <a:solidFill>
                        <a:srgbClr val="0F0066"/>
                      </a:solidFill>
                      <a:prstDash val="solid"/>
                      <a:round/>
                      <a:headEnd type="none" w="med" len="med"/>
                      <a:tailEnd type="none" w="med" len="med"/>
                    </a:lnT>
                    <a:lnB w="3175" cap="flat" cmpd="sng" algn="ctr">
                      <a:solidFill>
                        <a:srgbClr val="0F0066"/>
                      </a:solidFill>
                      <a:prstDash val="solid"/>
                      <a:round/>
                      <a:headEnd type="none" w="med" len="med"/>
                      <a:tailEnd type="none" w="med" len="med"/>
                    </a:lnB>
                  </a:tcPr>
                </a:tc>
                <a:tc>
                  <a:txBody>
                    <a:bodyPr/>
                    <a:lstStyle/>
                    <a:p>
                      <a:pPr algn="ctr" fontAlgn="t"/>
                      <a:r>
                        <a:rPr lang="en-US" sz="800" b="0" i="0" u="none" strike="noStrike" dirty="0">
                          <a:solidFill>
                            <a:schemeClr val="bg1"/>
                          </a:solidFill>
                          <a:effectLst/>
                          <a:latin typeface="+mn-lt"/>
                        </a:rPr>
                        <a:t>19</a:t>
                      </a:r>
                    </a:p>
                  </a:txBody>
                  <a:tcPr marL="0" marR="0" marT="0" marB="0" anchor="ctr">
                    <a:lnL w="3175" cap="flat" cmpd="sng" algn="ctr">
                      <a:solidFill>
                        <a:srgbClr val="0F0066"/>
                      </a:solidFill>
                      <a:prstDash val="solid"/>
                      <a:round/>
                      <a:headEnd type="none" w="med" len="med"/>
                      <a:tailEnd type="none" w="med" len="med"/>
                    </a:lnL>
                    <a:lnR w="3175" cap="flat" cmpd="sng" algn="ctr">
                      <a:solidFill>
                        <a:srgbClr val="0F0066"/>
                      </a:solidFill>
                      <a:prstDash val="solid"/>
                      <a:round/>
                      <a:headEnd type="none" w="med" len="med"/>
                      <a:tailEnd type="none" w="med" len="med"/>
                    </a:lnR>
                    <a:lnT w="3175" cap="flat" cmpd="sng" algn="ctr">
                      <a:solidFill>
                        <a:srgbClr val="0F0066"/>
                      </a:solidFill>
                      <a:prstDash val="solid"/>
                      <a:round/>
                      <a:headEnd type="none" w="med" len="med"/>
                      <a:tailEnd type="none" w="med" len="med"/>
                    </a:lnT>
                    <a:lnB w="3175" cap="flat" cmpd="sng" algn="ctr">
                      <a:solidFill>
                        <a:srgbClr val="0F0066"/>
                      </a:solidFill>
                      <a:prstDash val="solid"/>
                      <a:round/>
                      <a:headEnd type="none" w="med" len="med"/>
                      <a:tailEnd type="none" w="med" len="med"/>
                    </a:lnB>
                  </a:tcPr>
                </a:tc>
                <a:tc>
                  <a:txBody>
                    <a:bodyPr/>
                    <a:lstStyle/>
                    <a:p>
                      <a:pPr algn="ctr" fontAlgn="t"/>
                      <a:r>
                        <a:rPr lang="en-US" sz="800" b="0" i="0" u="none" strike="noStrike" dirty="0">
                          <a:solidFill>
                            <a:schemeClr val="bg1"/>
                          </a:solidFill>
                          <a:effectLst/>
                          <a:latin typeface="+mn-lt"/>
                        </a:rPr>
                        <a:t>60</a:t>
                      </a:r>
                    </a:p>
                  </a:txBody>
                  <a:tcPr marL="0" marR="0" marT="0" marB="0" anchor="ctr">
                    <a:lnL w="3175" cap="flat" cmpd="sng" algn="ctr">
                      <a:solidFill>
                        <a:srgbClr val="0F0066"/>
                      </a:solidFill>
                      <a:prstDash val="solid"/>
                      <a:round/>
                      <a:headEnd type="none" w="med" len="med"/>
                      <a:tailEnd type="none" w="med" len="med"/>
                    </a:lnL>
                    <a:lnR w="3175" cap="flat" cmpd="sng" algn="ctr">
                      <a:solidFill>
                        <a:srgbClr val="0F0066"/>
                      </a:solidFill>
                      <a:prstDash val="solid"/>
                      <a:round/>
                      <a:headEnd type="none" w="med" len="med"/>
                      <a:tailEnd type="none" w="med" len="med"/>
                    </a:lnR>
                    <a:lnT w="3175" cap="flat" cmpd="sng" algn="ctr">
                      <a:solidFill>
                        <a:srgbClr val="0F0066"/>
                      </a:solidFill>
                      <a:prstDash val="solid"/>
                      <a:round/>
                      <a:headEnd type="none" w="med" len="med"/>
                      <a:tailEnd type="none" w="med" len="med"/>
                    </a:lnT>
                    <a:lnB w="3175" cap="flat" cmpd="sng" algn="ctr">
                      <a:solidFill>
                        <a:srgbClr val="0F0066"/>
                      </a:solidFill>
                      <a:prstDash val="solid"/>
                      <a:round/>
                      <a:headEnd type="none" w="med" len="med"/>
                      <a:tailEnd type="none" w="med" len="med"/>
                    </a:lnB>
                  </a:tcPr>
                </a:tc>
                <a:tc>
                  <a:txBody>
                    <a:bodyPr/>
                    <a:lstStyle/>
                    <a:p>
                      <a:pPr algn="ctr" fontAlgn="t"/>
                      <a:r>
                        <a:rPr lang="en-US" sz="800" b="0" i="0" u="none" strike="noStrike" dirty="0">
                          <a:solidFill>
                            <a:schemeClr val="bg1"/>
                          </a:solidFill>
                          <a:effectLst/>
                          <a:latin typeface="+mn-lt"/>
                        </a:rPr>
                        <a:t>14525</a:t>
                      </a:r>
                    </a:p>
                  </a:txBody>
                  <a:tcPr marL="0" marR="0" marT="0" marB="0" anchor="ctr">
                    <a:lnL w="3175" cap="flat" cmpd="sng" algn="ctr">
                      <a:solidFill>
                        <a:srgbClr val="0F0066"/>
                      </a:solidFill>
                      <a:prstDash val="solid"/>
                      <a:round/>
                      <a:headEnd type="none" w="med" len="med"/>
                      <a:tailEnd type="none" w="med" len="med"/>
                    </a:lnL>
                    <a:lnR w="3175" cap="flat" cmpd="sng" algn="ctr">
                      <a:solidFill>
                        <a:srgbClr val="0F0066"/>
                      </a:solidFill>
                      <a:prstDash val="solid"/>
                      <a:round/>
                      <a:headEnd type="none" w="med" len="med"/>
                      <a:tailEnd type="none" w="med" len="med"/>
                    </a:lnR>
                    <a:lnT w="3175" cap="flat" cmpd="sng" algn="ctr">
                      <a:solidFill>
                        <a:srgbClr val="0F0066"/>
                      </a:solidFill>
                      <a:prstDash val="solid"/>
                      <a:round/>
                      <a:headEnd type="none" w="med" len="med"/>
                      <a:tailEnd type="none" w="med" len="med"/>
                    </a:lnT>
                    <a:lnB w="3175" cap="flat" cmpd="sng" algn="ctr">
                      <a:solidFill>
                        <a:srgbClr val="0F0066"/>
                      </a:solidFill>
                      <a:prstDash val="solid"/>
                      <a:round/>
                      <a:headEnd type="none" w="med" len="med"/>
                      <a:tailEnd type="none" w="med" len="med"/>
                    </a:lnB>
                  </a:tcPr>
                </a:tc>
                <a:tc>
                  <a:txBody>
                    <a:bodyPr/>
                    <a:lstStyle/>
                    <a:p>
                      <a:pPr algn="ctr" fontAlgn="t"/>
                      <a:r>
                        <a:rPr lang="en-US" sz="800" b="0" i="0" u="none" strike="noStrike" dirty="0">
                          <a:solidFill>
                            <a:schemeClr val="bg1"/>
                          </a:solidFill>
                          <a:effectLst/>
                          <a:latin typeface="+mn-lt"/>
                        </a:rPr>
                        <a:t>51</a:t>
                      </a:r>
                    </a:p>
                  </a:txBody>
                  <a:tcPr marL="0" marR="0" marT="0" marB="0" anchor="ctr">
                    <a:lnL w="3175" cap="flat" cmpd="sng" algn="ctr">
                      <a:solidFill>
                        <a:srgbClr val="0F0066"/>
                      </a:solidFill>
                      <a:prstDash val="solid"/>
                      <a:round/>
                      <a:headEnd type="none" w="med" len="med"/>
                      <a:tailEnd type="none" w="med" len="med"/>
                    </a:lnL>
                    <a:lnR w="3175" cap="flat" cmpd="sng" algn="ctr">
                      <a:solidFill>
                        <a:srgbClr val="0F0066"/>
                      </a:solidFill>
                      <a:prstDash val="solid"/>
                      <a:round/>
                      <a:headEnd type="none" w="med" len="med"/>
                      <a:tailEnd type="none" w="med" len="med"/>
                    </a:lnR>
                    <a:lnT w="3175" cap="flat" cmpd="sng" algn="ctr">
                      <a:solidFill>
                        <a:srgbClr val="0F0066"/>
                      </a:solidFill>
                      <a:prstDash val="solid"/>
                      <a:round/>
                      <a:headEnd type="none" w="med" len="med"/>
                      <a:tailEnd type="none" w="med" len="med"/>
                    </a:lnT>
                    <a:lnB w="3175" cap="flat" cmpd="sng" algn="ctr">
                      <a:solidFill>
                        <a:srgbClr val="0F0066"/>
                      </a:solidFill>
                      <a:prstDash val="solid"/>
                      <a:round/>
                      <a:headEnd type="none" w="med" len="med"/>
                      <a:tailEnd type="none" w="med" len="med"/>
                    </a:lnB>
                  </a:tcPr>
                </a:tc>
                <a:tc>
                  <a:txBody>
                    <a:bodyPr/>
                    <a:lstStyle/>
                    <a:p>
                      <a:pPr algn="ctr" fontAlgn="t"/>
                      <a:r>
                        <a:rPr lang="en-US" sz="800" b="0" i="0" u="none" strike="noStrike" dirty="0">
                          <a:solidFill>
                            <a:schemeClr val="bg1"/>
                          </a:solidFill>
                          <a:effectLst/>
                          <a:latin typeface="+mn-lt"/>
                        </a:rPr>
                        <a:t>54</a:t>
                      </a:r>
                    </a:p>
                  </a:txBody>
                  <a:tcPr marL="0" marR="0" marT="0" marB="0" anchor="ctr">
                    <a:lnL w="3175" cap="flat" cmpd="sng" algn="ctr">
                      <a:solidFill>
                        <a:srgbClr val="0F0066"/>
                      </a:solidFill>
                      <a:prstDash val="solid"/>
                      <a:round/>
                      <a:headEnd type="none" w="med" len="med"/>
                      <a:tailEnd type="none" w="med" len="med"/>
                    </a:lnL>
                    <a:lnR w="3175" cap="flat" cmpd="sng" algn="ctr">
                      <a:solidFill>
                        <a:srgbClr val="0F0066"/>
                      </a:solidFill>
                      <a:prstDash val="solid"/>
                      <a:round/>
                      <a:headEnd type="none" w="med" len="med"/>
                      <a:tailEnd type="none" w="med" len="med"/>
                    </a:lnR>
                    <a:lnT w="3175" cap="flat" cmpd="sng" algn="ctr">
                      <a:solidFill>
                        <a:srgbClr val="0F0066"/>
                      </a:solidFill>
                      <a:prstDash val="solid"/>
                      <a:round/>
                      <a:headEnd type="none" w="med" len="med"/>
                      <a:tailEnd type="none" w="med" len="med"/>
                    </a:lnT>
                    <a:lnB w="3175" cap="flat" cmpd="sng" algn="ctr">
                      <a:solidFill>
                        <a:srgbClr val="0F0066"/>
                      </a:solidFill>
                      <a:prstDash val="solid"/>
                      <a:round/>
                      <a:headEnd type="none" w="med" len="med"/>
                      <a:tailEnd type="none" w="med" len="med"/>
                    </a:lnB>
                  </a:tcPr>
                </a:tc>
                <a:tc>
                  <a:txBody>
                    <a:bodyPr/>
                    <a:lstStyle/>
                    <a:p>
                      <a:pPr algn="ctr" fontAlgn="t"/>
                      <a:r>
                        <a:rPr lang="en-US" sz="800" b="0" i="0" u="none" strike="noStrike" dirty="0">
                          <a:solidFill>
                            <a:schemeClr val="bg1"/>
                          </a:solidFill>
                          <a:effectLst/>
                          <a:latin typeface="+mn-lt"/>
                        </a:rPr>
                        <a:t>False</a:t>
                      </a:r>
                    </a:p>
                  </a:txBody>
                  <a:tcPr marL="0" marR="0" marT="0" marB="0" anchor="ctr">
                    <a:lnL w="3175" cap="flat" cmpd="sng" algn="ctr">
                      <a:solidFill>
                        <a:srgbClr val="0F0066"/>
                      </a:solidFill>
                      <a:prstDash val="solid"/>
                      <a:round/>
                      <a:headEnd type="none" w="med" len="med"/>
                      <a:tailEnd type="none" w="med" len="med"/>
                    </a:lnL>
                    <a:lnR w="3175" cap="flat" cmpd="sng" algn="ctr">
                      <a:solidFill>
                        <a:srgbClr val="0F0066"/>
                      </a:solidFill>
                      <a:prstDash val="solid"/>
                      <a:round/>
                      <a:headEnd type="none" w="med" len="med"/>
                      <a:tailEnd type="none" w="med" len="med"/>
                    </a:lnR>
                    <a:lnT w="3175" cap="flat" cmpd="sng" algn="ctr">
                      <a:solidFill>
                        <a:srgbClr val="0F0066"/>
                      </a:solidFill>
                      <a:prstDash val="solid"/>
                      <a:round/>
                      <a:headEnd type="none" w="med" len="med"/>
                      <a:tailEnd type="none" w="med" len="med"/>
                    </a:lnT>
                    <a:lnB w="3175" cap="flat" cmpd="sng" algn="ctr">
                      <a:solidFill>
                        <a:srgbClr val="0F0066"/>
                      </a:solidFill>
                      <a:prstDash val="solid"/>
                      <a:round/>
                      <a:headEnd type="none" w="med" len="med"/>
                      <a:tailEnd type="none" w="med" len="med"/>
                    </a:lnB>
                  </a:tcPr>
                </a:tc>
                <a:extLst>
                  <a:ext uri="{0D108BD9-81ED-4DB2-BD59-A6C34878D82A}">
                    <a16:rowId xmlns:a16="http://schemas.microsoft.com/office/drawing/2014/main" val="1278839842"/>
                  </a:ext>
                </a:extLst>
              </a:tr>
              <a:tr h="218360">
                <a:tc>
                  <a:txBody>
                    <a:bodyPr/>
                    <a:lstStyle/>
                    <a:p>
                      <a:pPr algn="ctr" rtl="0" fontAlgn="ctr"/>
                      <a:r>
                        <a:rPr lang="en-US" sz="800" b="0" i="0" u="none" strike="noStrike" dirty="0">
                          <a:solidFill>
                            <a:schemeClr val="bg1"/>
                          </a:solidFill>
                          <a:effectLst/>
                          <a:latin typeface="+mn-lt"/>
                        </a:rPr>
                        <a:t>320</a:t>
                      </a:r>
                    </a:p>
                  </a:txBody>
                  <a:tcPr marL="0" marR="0" marT="0" marB="0" anchor="ctr">
                    <a:lnL w="3175" cap="flat" cmpd="sng" algn="ctr">
                      <a:solidFill>
                        <a:srgbClr val="0F0066"/>
                      </a:solidFill>
                      <a:prstDash val="solid"/>
                      <a:round/>
                      <a:headEnd type="none" w="med" len="med"/>
                      <a:tailEnd type="none" w="med" len="med"/>
                    </a:lnL>
                    <a:lnR w="3175" cap="flat" cmpd="sng" algn="ctr">
                      <a:solidFill>
                        <a:srgbClr val="0F0066"/>
                      </a:solidFill>
                      <a:prstDash val="solid"/>
                      <a:round/>
                      <a:headEnd type="none" w="med" len="med"/>
                      <a:tailEnd type="none" w="med" len="med"/>
                    </a:lnR>
                    <a:lnT w="3175" cap="flat" cmpd="sng" algn="ctr">
                      <a:solidFill>
                        <a:srgbClr val="0F0066"/>
                      </a:solidFill>
                      <a:prstDash val="solid"/>
                      <a:round/>
                      <a:headEnd type="none" w="med" len="med"/>
                      <a:tailEnd type="none" w="med" len="med"/>
                    </a:lnT>
                    <a:lnB w="3175" cap="flat" cmpd="sng" algn="ctr">
                      <a:solidFill>
                        <a:srgbClr val="0F0066"/>
                      </a:solidFill>
                      <a:prstDash val="solid"/>
                      <a:round/>
                      <a:headEnd type="none" w="med" len="med"/>
                      <a:tailEnd type="none" w="med" len="med"/>
                    </a:lnB>
                  </a:tcPr>
                </a:tc>
                <a:tc>
                  <a:txBody>
                    <a:bodyPr/>
                    <a:lstStyle/>
                    <a:p>
                      <a:pPr algn="ctr" rtl="0" fontAlgn="ctr"/>
                      <a:r>
                        <a:rPr lang="en-US" sz="800" b="0" i="0" u="none" strike="noStrike" dirty="0">
                          <a:solidFill>
                            <a:schemeClr val="bg1"/>
                          </a:solidFill>
                          <a:effectLst/>
                          <a:latin typeface="+mn-lt"/>
                        </a:rPr>
                        <a:t>RFID CARD</a:t>
                      </a:r>
                    </a:p>
                  </a:txBody>
                  <a:tcPr marL="0" marR="0" marT="0" marB="0" anchor="ctr">
                    <a:lnL w="3175" cap="flat" cmpd="sng" algn="ctr">
                      <a:solidFill>
                        <a:srgbClr val="0F0066"/>
                      </a:solidFill>
                      <a:prstDash val="solid"/>
                      <a:round/>
                      <a:headEnd type="none" w="med" len="med"/>
                      <a:tailEnd type="none" w="med" len="med"/>
                    </a:lnL>
                    <a:lnR w="3175" cap="flat" cmpd="sng" algn="ctr">
                      <a:solidFill>
                        <a:srgbClr val="0F0066"/>
                      </a:solidFill>
                      <a:prstDash val="solid"/>
                      <a:round/>
                      <a:headEnd type="none" w="med" len="med"/>
                      <a:tailEnd type="none" w="med" len="med"/>
                    </a:lnR>
                    <a:lnT w="3175" cap="flat" cmpd="sng" algn="ctr">
                      <a:solidFill>
                        <a:srgbClr val="0F0066"/>
                      </a:solidFill>
                      <a:prstDash val="solid"/>
                      <a:round/>
                      <a:headEnd type="none" w="med" len="med"/>
                      <a:tailEnd type="none" w="med" len="med"/>
                    </a:lnT>
                    <a:lnB w="3175" cap="flat" cmpd="sng" algn="ctr">
                      <a:solidFill>
                        <a:srgbClr val="0F0066"/>
                      </a:solidFill>
                      <a:prstDash val="solid"/>
                      <a:round/>
                      <a:headEnd type="none" w="med" len="med"/>
                      <a:tailEnd type="none" w="med" len="med"/>
                    </a:lnB>
                  </a:tcPr>
                </a:tc>
                <a:tc>
                  <a:txBody>
                    <a:bodyPr/>
                    <a:lstStyle/>
                    <a:p>
                      <a:pPr algn="ctr" fontAlgn="t"/>
                      <a:r>
                        <a:rPr lang="en-US" sz="800" b="0" i="0" u="none" strike="noStrike" dirty="0">
                          <a:solidFill>
                            <a:schemeClr val="bg1"/>
                          </a:solidFill>
                          <a:effectLst/>
                          <a:latin typeface="+mn-lt"/>
                        </a:rPr>
                        <a:t>24.33</a:t>
                      </a:r>
                    </a:p>
                  </a:txBody>
                  <a:tcPr marL="0" marR="0" marT="0" marB="0" anchor="ctr">
                    <a:lnL w="3175" cap="flat" cmpd="sng" algn="ctr">
                      <a:solidFill>
                        <a:srgbClr val="0F0066"/>
                      </a:solidFill>
                      <a:prstDash val="solid"/>
                      <a:round/>
                      <a:headEnd type="none" w="med" len="med"/>
                      <a:tailEnd type="none" w="med" len="med"/>
                    </a:lnL>
                    <a:lnR w="3175" cap="flat" cmpd="sng" algn="ctr">
                      <a:solidFill>
                        <a:srgbClr val="0F0066"/>
                      </a:solidFill>
                      <a:prstDash val="solid"/>
                      <a:round/>
                      <a:headEnd type="none" w="med" len="med"/>
                      <a:tailEnd type="none" w="med" len="med"/>
                    </a:lnR>
                    <a:lnT w="3175" cap="flat" cmpd="sng" algn="ctr">
                      <a:solidFill>
                        <a:srgbClr val="0F0066"/>
                      </a:solidFill>
                      <a:prstDash val="solid"/>
                      <a:round/>
                      <a:headEnd type="none" w="med" len="med"/>
                      <a:tailEnd type="none" w="med" len="med"/>
                    </a:lnT>
                    <a:lnB w="3175" cap="flat" cmpd="sng" algn="ctr">
                      <a:solidFill>
                        <a:srgbClr val="0F0066"/>
                      </a:solidFill>
                      <a:prstDash val="solid"/>
                      <a:round/>
                      <a:headEnd type="none" w="med" len="med"/>
                      <a:tailEnd type="none" w="med" len="med"/>
                    </a:lnB>
                  </a:tcPr>
                </a:tc>
                <a:tc>
                  <a:txBody>
                    <a:bodyPr/>
                    <a:lstStyle/>
                    <a:p>
                      <a:pPr algn="ctr" fontAlgn="t"/>
                      <a:r>
                        <a:rPr lang="en-US" sz="800" b="0" i="0" u="none" strike="noStrike" dirty="0">
                          <a:solidFill>
                            <a:schemeClr val="bg1"/>
                          </a:solidFill>
                          <a:effectLst/>
                          <a:latin typeface="+mn-lt"/>
                        </a:rPr>
                        <a:t>small</a:t>
                      </a:r>
                    </a:p>
                  </a:txBody>
                  <a:tcPr marL="0" marR="0" marT="0" marB="0" anchor="ctr">
                    <a:lnL w="3175" cap="flat" cmpd="sng" algn="ctr">
                      <a:solidFill>
                        <a:srgbClr val="0F0066"/>
                      </a:solidFill>
                      <a:prstDash val="solid"/>
                      <a:round/>
                      <a:headEnd type="none" w="med" len="med"/>
                      <a:tailEnd type="none" w="med" len="med"/>
                    </a:lnL>
                    <a:lnR w="3175" cap="flat" cmpd="sng" algn="ctr">
                      <a:solidFill>
                        <a:srgbClr val="0F0066"/>
                      </a:solidFill>
                      <a:prstDash val="solid"/>
                      <a:round/>
                      <a:headEnd type="none" w="med" len="med"/>
                      <a:tailEnd type="none" w="med" len="med"/>
                    </a:lnR>
                    <a:lnT w="3175" cap="flat" cmpd="sng" algn="ctr">
                      <a:solidFill>
                        <a:srgbClr val="0F0066"/>
                      </a:solidFill>
                      <a:prstDash val="solid"/>
                      <a:round/>
                      <a:headEnd type="none" w="med" len="med"/>
                      <a:tailEnd type="none" w="med" len="med"/>
                    </a:lnT>
                    <a:lnB w="3175" cap="flat" cmpd="sng" algn="ctr">
                      <a:solidFill>
                        <a:srgbClr val="0F0066"/>
                      </a:solidFill>
                      <a:prstDash val="solid"/>
                      <a:round/>
                      <a:headEnd type="none" w="med" len="med"/>
                      <a:tailEnd type="none" w="med" len="med"/>
                    </a:lnB>
                  </a:tcPr>
                </a:tc>
                <a:tc>
                  <a:txBody>
                    <a:bodyPr/>
                    <a:lstStyle/>
                    <a:p>
                      <a:pPr algn="ctr" fontAlgn="t"/>
                      <a:r>
                        <a:rPr lang="en-US" sz="800" b="0" i="0" u="none" strike="noStrike" dirty="0">
                          <a:solidFill>
                            <a:schemeClr val="bg1"/>
                          </a:solidFill>
                          <a:effectLst/>
                          <a:latin typeface="+mn-lt"/>
                        </a:rPr>
                        <a:t>15</a:t>
                      </a:r>
                    </a:p>
                  </a:txBody>
                  <a:tcPr marL="0" marR="0" marT="0" marB="0" anchor="ctr">
                    <a:lnL w="3175" cap="flat" cmpd="sng" algn="ctr">
                      <a:solidFill>
                        <a:srgbClr val="0F0066"/>
                      </a:solidFill>
                      <a:prstDash val="solid"/>
                      <a:round/>
                      <a:headEnd type="none" w="med" len="med"/>
                      <a:tailEnd type="none" w="med" len="med"/>
                    </a:lnL>
                    <a:lnR w="3175" cap="flat" cmpd="sng" algn="ctr">
                      <a:solidFill>
                        <a:srgbClr val="0F0066"/>
                      </a:solidFill>
                      <a:prstDash val="solid"/>
                      <a:round/>
                      <a:headEnd type="none" w="med" len="med"/>
                      <a:tailEnd type="none" w="med" len="med"/>
                    </a:lnR>
                    <a:lnT w="3175" cap="flat" cmpd="sng" algn="ctr">
                      <a:solidFill>
                        <a:srgbClr val="0F0066"/>
                      </a:solidFill>
                      <a:prstDash val="solid"/>
                      <a:round/>
                      <a:headEnd type="none" w="med" len="med"/>
                      <a:tailEnd type="none" w="med" len="med"/>
                    </a:lnT>
                    <a:lnB w="3175" cap="flat" cmpd="sng" algn="ctr">
                      <a:solidFill>
                        <a:srgbClr val="0F0066"/>
                      </a:solidFill>
                      <a:prstDash val="solid"/>
                      <a:round/>
                      <a:headEnd type="none" w="med" len="med"/>
                      <a:tailEnd type="none" w="med" len="med"/>
                    </a:lnB>
                  </a:tcPr>
                </a:tc>
                <a:tc>
                  <a:txBody>
                    <a:bodyPr/>
                    <a:lstStyle/>
                    <a:p>
                      <a:pPr algn="ctr" fontAlgn="t"/>
                      <a:r>
                        <a:rPr lang="en-US" sz="800" b="0" i="0" u="none" strike="noStrike" dirty="0">
                          <a:solidFill>
                            <a:schemeClr val="bg1"/>
                          </a:solidFill>
                          <a:effectLst/>
                          <a:latin typeface="+mn-lt"/>
                        </a:rPr>
                        <a:t>90</a:t>
                      </a:r>
                    </a:p>
                  </a:txBody>
                  <a:tcPr marL="0" marR="0" marT="0" marB="0" anchor="ctr">
                    <a:lnL w="3175" cap="flat" cmpd="sng" algn="ctr">
                      <a:solidFill>
                        <a:srgbClr val="0F0066"/>
                      </a:solidFill>
                      <a:prstDash val="solid"/>
                      <a:round/>
                      <a:headEnd type="none" w="med" len="med"/>
                      <a:tailEnd type="none" w="med" len="med"/>
                    </a:lnL>
                    <a:lnR w="3175" cap="flat" cmpd="sng" algn="ctr">
                      <a:solidFill>
                        <a:srgbClr val="0F0066"/>
                      </a:solidFill>
                      <a:prstDash val="solid"/>
                      <a:round/>
                      <a:headEnd type="none" w="med" len="med"/>
                      <a:tailEnd type="none" w="med" len="med"/>
                    </a:lnR>
                    <a:lnT w="3175" cap="flat" cmpd="sng" algn="ctr">
                      <a:solidFill>
                        <a:srgbClr val="0F0066"/>
                      </a:solidFill>
                      <a:prstDash val="solid"/>
                      <a:round/>
                      <a:headEnd type="none" w="med" len="med"/>
                      <a:tailEnd type="none" w="med" len="med"/>
                    </a:lnT>
                    <a:lnB w="3175" cap="flat" cmpd="sng" algn="ctr">
                      <a:solidFill>
                        <a:srgbClr val="0F0066"/>
                      </a:solidFill>
                      <a:prstDash val="solid"/>
                      <a:round/>
                      <a:headEnd type="none" w="med" len="med"/>
                      <a:tailEnd type="none" w="med" len="med"/>
                    </a:lnB>
                  </a:tcPr>
                </a:tc>
                <a:tc>
                  <a:txBody>
                    <a:bodyPr/>
                    <a:lstStyle/>
                    <a:p>
                      <a:pPr algn="ctr" fontAlgn="t"/>
                      <a:r>
                        <a:rPr lang="en-US" sz="800" b="0" i="0" u="none" strike="noStrike" dirty="0">
                          <a:solidFill>
                            <a:schemeClr val="bg1"/>
                          </a:solidFill>
                          <a:effectLst/>
                          <a:latin typeface="+mn-lt"/>
                        </a:rPr>
                        <a:t>2433</a:t>
                      </a:r>
                    </a:p>
                  </a:txBody>
                  <a:tcPr marL="0" marR="0" marT="0" marB="0" anchor="ctr">
                    <a:lnL w="3175" cap="flat" cmpd="sng" algn="ctr">
                      <a:solidFill>
                        <a:srgbClr val="0F0066"/>
                      </a:solidFill>
                      <a:prstDash val="solid"/>
                      <a:round/>
                      <a:headEnd type="none" w="med" len="med"/>
                      <a:tailEnd type="none" w="med" len="med"/>
                    </a:lnL>
                    <a:lnR w="3175" cap="flat" cmpd="sng" algn="ctr">
                      <a:solidFill>
                        <a:srgbClr val="0F0066"/>
                      </a:solidFill>
                      <a:prstDash val="solid"/>
                      <a:round/>
                      <a:headEnd type="none" w="med" len="med"/>
                      <a:tailEnd type="none" w="med" len="med"/>
                    </a:lnR>
                    <a:lnT w="3175" cap="flat" cmpd="sng" algn="ctr">
                      <a:solidFill>
                        <a:srgbClr val="0F0066"/>
                      </a:solidFill>
                      <a:prstDash val="solid"/>
                      <a:round/>
                      <a:headEnd type="none" w="med" len="med"/>
                      <a:tailEnd type="none" w="med" len="med"/>
                    </a:lnT>
                    <a:lnB w="3175" cap="flat" cmpd="sng" algn="ctr">
                      <a:solidFill>
                        <a:srgbClr val="0F0066"/>
                      </a:solidFill>
                      <a:prstDash val="solid"/>
                      <a:round/>
                      <a:headEnd type="none" w="med" len="med"/>
                      <a:tailEnd type="none" w="med" len="med"/>
                    </a:lnB>
                  </a:tcPr>
                </a:tc>
                <a:tc>
                  <a:txBody>
                    <a:bodyPr/>
                    <a:lstStyle/>
                    <a:p>
                      <a:pPr algn="ctr" fontAlgn="t"/>
                      <a:r>
                        <a:rPr lang="en-US" sz="800" b="0" i="0" u="none" strike="noStrike" dirty="0">
                          <a:solidFill>
                            <a:schemeClr val="bg1"/>
                          </a:solidFill>
                          <a:effectLst/>
                          <a:latin typeface="+mn-lt"/>
                        </a:rPr>
                        <a:t>ENBW</a:t>
                      </a:r>
                    </a:p>
                  </a:txBody>
                  <a:tcPr marL="0" marR="0" marT="0" marB="0" anchor="ctr">
                    <a:lnL w="3175" cap="flat" cmpd="sng" algn="ctr">
                      <a:solidFill>
                        <a:srgbClr val="0F0066"/>
                      </a:solidFill>
                      <a:prstDash val="solid"/>
                      <a:round/>
                      <a:headEnd type="none" w="med" len="med"/>
                      <a:tailEnd type="none" w="med" len="med"/>
                    </a:lnL>
                    <a:lnR w="3175" cap="flat" cmpd="sng" algn="ctr">
                      <a:solidFill>
                        <a:srgbClr val="0F0066"/>
                      </a:solidFill>
                      <a:prstDash val="solid"/>
                      <a:round/>
                      <a:headEnd type="none" w="med" len="med"/>
                      <a:tailEnd type="none" w="med" len="med"/>
                    </a:lnR>
                    <a:lnT w="3175" cap="flat" cmpd="sng" algn="ctr">
                      <a:solidFill>
                        <a:srgbClr val="0F0066"/>
                      </a:solidFill>
                      <a:prstDash val="solid"/>
                      <a:round/>
                      <a:headEnd type="none" w="med" len="med"/>
                      <a:tailEnd type="none" w="med" len="med"/>
                    </a:lnT>
                    <a:lnB w="3175" cap="flat" cmpd="sng" algn="ctr">
                      <a:solidFill>
                        <a:srgbClr val="0F0066"/>
                      </a:solidFill>
                      <a:prstDash val="solid"/>
                      <a:round/>
                      <a:headEnd type="none" w="med" len="med"/>
                      <a:tailEnd type="none" w="med" len="med"/>
                    </a:lnB>
                  </a:tcPr>
                </a:tc>
                <a:tc>
                  <a:txBody>
                    <a:bodyPr/>
                    <a:lstStyle/>
                    <a:p>
                      <a:pPr algn="ctr" rtl="0" fontAlgn="ctr"/>
                      <a:r>
                        <a:rPr lang="en-US" sz="800" b="0" i="0" u="none" strike="noStrike" dirty="0">
                          <a:solidFill>
                            <a:schemeClr val="bg1"/>
                          </a:solidFill>
                          <a:effectLst/>
                          <a:latin typeface="+mn-lt"/>
                        </a:rPr>
                        <a:t>HUBJECT</a:t>
                      </a:r>
                    </a:p>
                  </a:txBody>
                  <a:tcPr marL="0" marR="0" marT="0" marB="0" anchor="ctr">
                    <a:lnL w="3175" cap="flat" cmpd="sng" algn="ctr">
                      <a:solidFill>
                        <a:srgbClr val="0F0066"/>
                      </a:solidFill>
                      <a:prstDash val="solid"/>
                      <a:round/>
                      <a:headEnd type="none" w="med" len="med"/>
                      <a:tailEnd type="none" w="med" len="med"/>
                    </a:lnL>
                    <a:lnR w="3175" cap="flat" cmpd="sng" algn="ctr">
                      <a:solidFill>
                        <a:srgbClr val="0F0066"/>
                      </a:solidFill>
                      <a:prstDash val="solid"/>
                      <a:round/>
                      <a:headEnd type="none" w="med" len="med"/>
                      <a:tailEnd type="none" w="med" len="med"/>
                    </a:lnR>
                    <a:lnT w="3175" cap="flat" cmpd="sng" algn="ctr">
                      <a:solidFill>
                        <a:srgbClr val="0F0066"/>
                      </a:solidFill>
                      <a:prstDash val="solid"/>
                      <a:round/>
                      <a:headEnd type="none" w="med" len="med"/>
                      <a:tailEnd type="none" w="med" len="med"/>
                    </a:lnT>
                    <a:lnB w="3175" cap="flat" cmpd="sng" algn="ctr">
                      <a:solidFill>
                        <a:srgbClr val="0F0066"/>
                      </a:solidFill>
                      <a:prstDash val="solid"/>
                      <a:round/>
                      <a:headEnd type="none" w="med" len="med"/>
                      <a:tailEnd type="none" w="med" len="med"/>
                    </a:lnB>
                  </a:tcPr>
                </a:tc>
                <a:tc>
                  <a:txBody>
                    <a:bodyPr/>
                    <a:lstStyle/>
                    <a:p>
                      <a:pPr algn="ctr" fontAlgn="t"/>
                      <a:r>
                        <a:rPr lang="en-US" sz="800" b="0" i="0" u="none" strike="noStrike" dirty="0">
                          <a:solidFill>
                            <a:schemeClr val="bg1"/>
                          </a:solidFill>
                          <a:effectLst/>
                          <a:latin typeface="+mn-lt"/>
                        </a:rPr>
                        <a:t>200</a:t>
                      </a:r>
                    </a:p>
                  </a:txBody>
                  <a:tcPr marL="0" marR="0" marT="0" marB="0" anchor="ctr">
                    <a:lnL w="3175" cap="flat" cmpd="sng" algn="ctr">
                      <a:solidFill>
                        <a:srgbClr val="0F0066"/>
                      </a:solidFill>
                      <a:prstDash val="solid"/>
                      <a:round/>
                      <a:headEnd type="none" w="med" len="med"/>
                      <a:tailEnd type="none" w="med" len="med"/>
                    </a:lnL>
                    <a:lnR w="3175" cap="flat" cmpd="sng" algn="ctr">
                      <a:solidFill>
                        <a:srgbClr val="0F0066"/>
                      </a:solidFill>
                      <a:prstDash val="solid"/>
                      <a:round/>
                      <a:headEnd type="none" w="med" len="med"/>
                      <a:tailEnd type="none" w="med" len="med"/>
                    </a:lnR>
                    <a:lnT w="3175" cap="flat" cmpd="sng" algn="ctr">
                      <a:solidFill>
                        <a:srgbClr val="0F0066"/>
                      </a:solidFill>
                      <a:prstDash val="solid"/>
                      <a:round/>
                      <a:headEnd type="none" w="med" len="med"/>
                      <a:tailEnd type="none" w="med" len="med"/>
                    </a:lnT>
                    <a:lnB w="3175" cap="flat" cmpd="sng" algn="ctr">
                      <a:solidFill>
                        <a:srgbClr val="0F0066"/>
                      </a:solidFill>
                      <a:prstDash val="solid"/>
                      <a:round/>
                      <a:headEnd type="none" w="med" len="med"/>
                      <a:tailEnd type="none" w="med" len="med"/>
                    </a:lnB>
                  </a:tcPr>
                </a:tc>
                <a:tc>
                  <a:txBody>
                    <a:bodyPr/>
                    <a:lstStyle/>
                    <a:p>
                      <a:pPr algn="ctr" fontAlgn="t"/>
                      <a:r>
                        <a:rPr lang="en-US" sz="800" b="0" i="0" u="none" strike="noStrike" dirty="0">
                          <a:solidFill>
                            <a:schemeClr val="bg1"/>
                          </a:solidFill>
                          <a:effectLst/>
                          <a:latin typeface="+mn-lt"/>
                        </a:rPr>
                        <a:t>DE</a:t>
                      </a:r>
                    </a:p>
                  </a:txBody>
                  <a:tcPr marL="0" marR="0" marT="0" marB="0" anchor="ctr">
                    <a:lnL w="3175" cap="flat" cmpd="sng" algn="ctr">
                      <a:solidFill>
                        <a:srgbClr val="0F0066"/>
                      </a:solidFill>
                      <a:prstDash val="solid"/>
                      <a:round/>
                      <a:headEnd type="none" w="med" len="med"/>
                      <a:tailEnd type="none" w="med" len="med"/>
                    </a:lnL>
                    <a:lnR w="3175" cap="flat" cmpd="sng" algn="ctr">
                      <a:solidFill>
                        <a:srgbClr val="0F0066"/>
                      </a:solidFill>
                      <a:prstDash val="solid"/>
                      <a:round/>
                      <a:headEnd type="none" w="med" len="med"/>
                      <a:tailEnd type="none" w="med" len="med"/>
                    </a:lnR>
                    <a:lnT w="3175" cap="flat" cmpd="sng" algn="ctr">
                      <a:solidFill>
                        <a:srgbClr val="0F0066"/>
                      </a:solidFill>
                      <a:prstDash val="solid"/>
                      <a:round/>
                      <a:headEnd type="none" w="med" len="med"/>
                      <a:tailEnd type="none" w="med" len="med"/>
                    </a:lnT>
                    <a:lnB w="3175" cap="flat" cmpd="sng" algn="ctr">
                      <a:solidFill>
                        <a:srgbClr val="0F0066"/>
                      </a:solidFill>
                      <a:prstDash val="solid"/>
                      <a:round/>
                      <a:headEnd type="none" w="med" len="med"/>
                      <a:tailEnd type="none" w="med" len="med"/>
                    </a:lnB>
                  </a:tcPr>
                </a:tc>
                <a:tc>
                  <a:txBody>
                    <a:bodyPr/>
                    <a:lstStyle/>
                    <a:p>
                      <a:pPr algn="ctr" rtl="0" fontAlgn="ctr"/>
                      <a:r>
                        <a:rPr lang="en-US" sz="800" b="0" i="0" u="none" strike="noStrike" dirty="0">
                          <a:solidFill>
                            <a:schemeClr val="bg1"/>
                          </a:solidFill>
                          <a:effectLst/>
                          <a:latin typeface="+mn-lt"/>
                        </a:rPr>
                        <a:t>5</a:t>
                      </a:r>
                    </a:p>
                  </a:txBody>
                  <a:tcPr marL="0" marR="0" marT="0" marB="0" anchor="ctr">
                    <a:lnL w="3175" cap="flat" cmpd="sng" algn="ctr">
                      <a:solidFill>
                        <a:srgbClr val="0F0066"/>
                      </a:solidFill>
                      <a:prstDash val="solid"/>
                      <a:round/>
                      <a:headEnd type="none" w="med" len="med"/>
                      <a:tailEnd type="none" w="med" len="med"/>
                    </a:lnL>
                    <a:lnR w="3175" cap="flat" cmpd="sng" algn="ctr">
                      <a:solidFill>
                        <a:srgbClr val="0F0066"/>
                      </a:solidFill>
                      <a:prstDash val="solid"/>
                      <a:round/>
                      <a:headEnd type="none" w="med" len="med"/>
                      <a:tailEnd type="none" w="med" len="med"/>
                    </a:lnR>
                    <a:lnT w="3175" cap="flat" cmpd="sng" algn="ctr">
                      <a:solidFill>
                        <a:srgbClr val="0F0066"/>
                      </a:solidFill>
                      <a:prstDash val="solid"/>
                      <a:round/>
                      <a:headEnd type="none" w="med" len="med"/>
                      <a:tailEnd type="none" w="med" len="med"/>
                    </a:lnT>
                    <a:lnB w="3175" cap="flat" cmpd="sng" algn="ctr">
                      <a:solidFill>
                        <a:srgbClr val="0F0066"/>
                      </a:solidFill>
                      <a:prstDash val="solid"/>
                      <a:round/>
                      <a:headEnd type="none" w="med" len="med"/>
                      <a:tailEnd type="none" w="med" len="med"/>
                    </a:lnB>
                  </a:tcPr>
                </a:tc>
                <a:tc>
                  <a:txBody>
                    <a:bodyPr/>
                    <a:lstStyle/>
                    <a:p>
                      <a:pPr algn="ctr" fontAlgn="t"/>
                      <a:r>
                        <a:rPr lang="en-US" sz="800" b="0" i="0" u="none" strike="noStrike" dirty="0">
                          <a:solidFill>
                            <a:schemeClr val="bg1"/>
                          </a:solidFill>
                          <a:effectLst/>
                          <a:latin typeface="+mn-lt"/>
                        </a:rPr>
                        <a:t>135</a:t>
                      </a:r>
                    </a:p>
                  </a:txBody>
                  <a:tcPr marL="0" marR="0" marT="0" marB="0" anchor="ctr">
                    <a:lnL w="3175" cap="flat" cmpd="sng" algn="ctr">
                      <a:solidFill>
                        <a:srgbClr val="0F0066"/>
                      </a:solidFill>
                      <a:prstDash val="solid"/>
                      <a:round/>
                      <a:headEnd type="none" w="med" len="med"/>
                      <a:tailEnd type="none" w="med" len="med"/>
                    </a:lnL>
                    <a:lnR w="3175" cap="flat" cmpd="sng" algn="ctr">
                      <a:solidFill>
                        <a:srgbClr val="0F0066"/>
                      </a:solidFill>
                      <a:prstDash val="solid"/>
                      <a:round/>
                      <a:headEnd type="none" w="med" len="med"/>
                      <a:tailEnd type="none" w="med" len="med"/>
                    </a:lnR>
                    <a:lnT w="3175" cap="flat" cmpd="sng" algn="ctr">
                      <a:solidFill>
                        <a:srgbClr val="0F0066"/>
                      </a:solidFill>
                      <a:prstDash val="solid"/>
                      <a:round/>
                      <a:headEnd type="none" w="med" len="med"/>
                      <a:tailEnd type="none" w="med" len="med"/>
                    </a:lnT>
                    <a:lnB w="3175" cap="flat" cmpd="sng" algn="ctr">
                      <a:solidFill>
                        <a:srgbClr val="0F0066"/>
                      </a:solidFill>
                      <a:prstDash val="solid"/>
                      <a:round/>
                      <a:headEnd type="none" w="med" len="med"/>
                      <a:tailEnd type="none" w="med" len="med"/>
                    </a:lnB>
                  </a:tcPr>
                </a:tc>
                <a:tc>
                  <a:txBody>
                    <a:bodyPr/>
                    <a:lstStyle/>
                    <a:p>
                      <a:pPr algn="ctr" fontAlgn="t"/>
                      <a:r>
                        <a:rPr lang="en-US" sz="800" b="0" i="0" u="none" strike="noStrike" dirty="0">
                          <a:solidFill>
                            <a:schemeClr val="bg1"/>
                          </a:solidFill>
                          <a:effectLst/>
                          <a:latin typeface="+mn-lt"/>
                        </a:rPr>
                        <a:t>5621</a:t>
                      </a:r>
                    </a:p>
                  </a:txBody>
                  <a:tcPr marL="0" marR="0" marT="0" marB="0" anchor="ctr">
                    <a:lnL w="3175" cap="flat" cmpd="sng" algn="ctr">
                      <a:solidFill>
                        <a:srgbClr val="0F0066"/>
                      </a:solidFill>
                      <a:prstDash val="solid"/>
                      <a:round/>
                      <a:headEnd type="none" w="med" len="med"/>
                      <a:tailEnd type="none" w="med" len="med"/>
                    </a:lnL>
                    <a:lnR w="3175" cap="flat" cmpd="sng" algn="ctr">
                      <a:solidFill>
                        <a:srgbClr val="0F0066"/>
                      </a:solidFill>
                      <a:prstDash val="solid"/>
                      <a:round/>
                      <a:headEnd type="none" w="med" len="med"/>
                      <a:tailEnd type="none" w="med" len="med"/>
                    </a:lnR>
                    <a:lnT w="3175" cap="flat" cmpd="sng" algn="ctr">
                      <a:solidFill>
                        <a:srgbClr val="0F0066"/>
                      </a:solidFill>
                      <a:prstDash val="solid"/>
                      <a:round/>
                      <a:headEnd type="none" w="med" len="med"/>
                      <a:tailEnd type="none" w="med" len="med"/>
                    </a:lnT>
                    <a:lnB w="3175" cap="flat" cmpd="sng" algn="ctr">
                      <a:solidFill>
                        <a:srgbClr val="0F0066"/>
                      </a:solidFill>
                      <a:prstDash val="solid"/>
                      <a:round/>
                      <a:headEnd type="none" w="med" len="med"/>
                      <a:tailEnd type="none" w="med" len="med"/>
                    </a:lnB>
                  </a:tcPr>
                </a:tc>
                <a:tc>
                  <a:txBody>
                    <a:bodyPr/>
                    <a:lstStyle/>
                    <a:p>
                      <a:pPr algn="ctr" fontAlgn="t"/>
                      <a:r>
                        <a:rPr lang="en-US" sz="800" b="0" i="0" u="none" strike="noStrike" dirty="0">
                          <a:solidFill>
                            <a:schemeClr val="bg1"/>
                          </a:solidFill>
                          <a:effectLst/>
                          <a:latin typeface="+mn-lt"/>
                        </a:rPr>
                        <a:t>29</a:t>
                      </a:r>
                    </a:p>
                  </a:txBody>
                  <a:tcPr marL="0" marR="0" marT="0" marB="0" anchor="ctr">
                    <a:lnL w="3175" cap="flat" cmpd="sng" algn="ctr">
                      <a:solidFill>
                        <a:srgbClr val="0F0066"/>
                      </a:solidFill>
                      <a:prstDash val="solid"/>
                      <a:round/>
                      <a:headEnd type="none" w="med" len="med"/>
                      <a:tailEnd type="none" w="med" len="med"/>
                    </a:lnL>
                    <a:lnR w="3175" cap="flat" cmpd="sng" algn="ctr">
                      <a:solidFill>
                        <a:srgbClr val="0F0066"/>
                      </a:solidFill>
                      <a:prstDash val="solid"/>
                      <a:round/>
                      <a:headEnd type="none" w="med" len="med"/>
                      <a:tailEnd type="none" w="med" len="med"/>
                    </a:lnR>
                    <a:lnT w="3175" cap="flat" cmpd="sng" algn="ctr">
                      <a:solidFill>
                        <a:srgbClr val="0F0066"/>
                      </a:solidFill>
                      <a:prstDash val="solid"/>
                      <a:round/>
                      <a:headEnd type="none" w="med" len="med"/>
                      <a:tailEnd type="none" w="med" len="med"/>
                    </a:lnT>
                    <a:lnB w="3175" cap="flat" cmpd="sng" algn="ctr">
                      <a:solidFill>
                        <a:srgbClr val="0F0066"/>
                      </a:solidFill>
                      <a:prstDash val="solid"/>
                      <a:round/>
                      <a:headEnd type="none" w="med" len="med"/>
                      <a:tailEnd type="none" w="med" len="med"/>
                    </a:lnB>
                  </a:tcPr>
                </a:tc>
                <a:tc>
                  <a:txBody>
                    <a:bodyPr/>
                    <a:lstStyle/>
                    <a:p>
                      <a:pPr algn="ctr" fontAlgn="t"/>
                      <a:r>
                        <a:rPr lang="en-US" sz="800" b="0" i="0" u="none" strike="noStrike" dirty="0">
                          <a:solidFill>
                            <a:schemeClr val="bg1"/>
                          </a:solidFill>
                          <a:effectLst/>
                          <a:latin typeface="+mn-lt"/>
                        </a:rPr>
                        <a:t>29</a:t>
                      </a:r>
                    </a:p>
                  </a:txBody>
                  <a:tcPr marL="0" marR="0" marT="0" marB="0" anchor="ctr">
                    <a:lnL w="3175" cap="flat" cmpd="sng" algn="ctr">
                      <a:solidFill>
                        <a:srgbClr val="0F0066"/>
                      </a:solidFill>
                      <a:prstDash val="solid"/>
                      <a:round/>
                      <a:headEnd type="none" w="med" len="med"/>
                      <a:tailEnd type="none" w="med" len="med"/>
                    </a:lnL>
                    <a:lnR w="3175" cap="flat" cmpd="sng" algn="ctr">
                      <a:solidFill>
                        <a:srgbClr val="0F0066"/>
                      </a:solidFill>
                      <a:prstDash val="solid"/>
                      <a:round/>
                      <a:headEnd type="none" w="med" len="med"/>
                      <a:tailEnd type="none" w="med" len="med"/>
                    </a:lnR>
                    <a:lnT w="3175" cap="flat" cmpd="sng" algn="ctr">
                      <a:solidFill>
                        <a:srgbClr val="0F0066"/>
                      </a:solidFill>
                      <a:prstDash val="solid"/>
                      <a:round/>
                      <a:headEnd type="none" w="med" len="med"/>
                      <a:tailEnd type="none" w="med" len="med"/>
                    </a:lnT>
                    <a:lnB w="3175" cap="flat" cmpd="sng" algn="ctr">
                      <a:solidFill>
                        <a:srgbClr val="0F0066"/>
                      </a:solidFill>
                      <a:prstDash val="solid"/>
                      <a:round/>
                      <a:headEnd type="none" w="med" len="med"/>
                      <a:tailEnd type="none" w="med" len="med"/>
                    </a:lnB>
                  </a:tcPr>
                </a:tc>
                <a:tc>
                  <a:txBody>
                    <a:bodyPr/>
                    <a:lstStyle/>
                    <a:p>
                      <a:pPr algn="ctr" fontAlgn="t"/>
                      <a:r>
                        <a:rPr lang="en-US" sz="800" b="0" i="0" u="none" strike="noStrike" dirty="0">
                          <a:solidFill>
                            <a:schemeClr val="bg1"/>
                          </a:solidFill>
                          <a:effectLst/>
                          <a:latin typeface="+mn-lt"/>
                        </a:rPr>
                        <a:t>False</a:t>
                      </a:r>
                    </a:p>
                  </a:txBody>
                  <a:tcPr marL="0" marR="0" marT="0" marB="0" anchor="ctr">
                    <a:lnL w="3175" cap="flat" cmpd="sng" algn="ctr">
                      <a:solidFill>
                        <a:srgbClr val="0F0066"/>
                      </a:solidFill>
                      <a:prstDash val="solid"/>
                      <a:round/>
                      <a:headEnd type="none" w="med" len="med"/>
                      <a:tailEnd type="none" w="med" len="med"/>
                    </a:lnL>
                    <a:lnR w="3175" cap="flat" cmpd="sng" algn="ctr">
                      <a:solidFill>
                        <a:srgbClr val="0F0066"/>
                      </a:solidFill>
                      <a:prstDash val="solid"/>
                      <a:round/>
                      <a:headEnd type="none" w="med" len="med"/>
                      <a:tailEnd type="none" w="med" len="med"/>
                    </a:lnR>
                    <a:lnT w="3175" cap="flat" cmpd="sng" algn="ctr">
                      <a:solidFill>
                        <a:srgbClr val="0F0066"/>
                      </a:solidFill>
                      <a:prstDash val="solid"/>
                      <a:round/>
                      <a:headEnd type="none" w="med" len="med"/>
                      <a:tailEnd type="none" w="med" len="med"/>
                    </a:lnT>
                    <a:lnB w="3175" cap="flat" cmpd="sng" algn="ctr">
                      <a:solidFill>
                        <a:srgbClr val="0F0066"/>
                      </a:solidFill>
                      <a:prstDash val="solid"/>
                      <a:round/>
                      <a:headEnd type="none" w="med" len="med"/>
                      <a:tailEnd type="none" w="med" len="med"/>
                    </a:lnB>
                  </a:tcPr>
                </a:tc>
                <a:extLst>
                  <a:ext uri="{0D108BD9-81ED-4DB2-BD59-A6C34878D82A}">
                    <a16:rowId xmlns:a16="http://schemas.microsoft.com/office/drawing/2014/main" val="2562314225"/>
                  </a:ext>
                </a:extLst>
              </a:tr>
            </a:tbl>
          </a:graphicData>
        </a:graphic>
      </p:graphicFrame>
      <p:sp>
        <p:nvSpPr>
          <p:cNvPr id="2" name="Date Placeholder 1">
            <a:extLst>
              <a:ext uri="{FF2B5EF4-FFF2-40B4-BE49-F238E27FC236}">
                <a16:creationId xmlns:a16="http://schemas.microsoft.com/office/drawing/2014/main" id="{674A981A-002A-764B-8AC5-D7256E846627}"/>
              </a:ext>
            </a:extLst>
          </p:cNvPr>
          <p:cNvSpPr>
            <a:spLocks noGrp="1"/>
          </p:cNvSpPr>
          <p:nvPr>
            <p:ph type="dt" sz="half" idx="79"/>
          </p:nvPr>
        </p:nvSpPr>
        <p:spPr/>
        <p:txBody>
          <a:bodyPr/>
          <a:lstStyle/>
          <a:p>
            <a:fld id="{CC306C1E-E29E-1A46-8CFA-ED0EF7D27A1E}" type="datetime1">
              <a:rPr lang="ro-RO" smtClean="0"/>
              <a:t>01.02.2024</a:t>
            </a:fld>
            <a:endParaRPr lang="en-US" dirty="0"/>
          </a:p>
        </p:txBody>
      </p:sp>
      <p:sp>
        <p:nvSpPr>
          <p:cNvPr id="4" name="Slide Number Placeholder 3">
            <a:extLst>
              <a:ext uri="{FF2B5EF4-FFF2-40B4-BE49-F238E27FC236}">
                <a16:creationId xmlns:a16="http://schemas.microsoft.com/office/drawing/2014/main" id="{321E7B83-0BBA-894C-9796-D4599167F958}"/>
              </a:ext>
            </a:extLst>
          </p:cNvPr>
          <p:cNvSpPr>
            <a:spLocks noGrp="1"/>
          </p:cNvSpPr>
          <p:nvPr>
            <p:ph type="sldNum" sz="quarter" idx="81"/>
          </p:nvPr>
        </p:nvSpPr>
        <p:spPr/>
        <p:txBody>
          <a:bodyPr/>
          <a:lstStyle/>
          <a:p>
            <a:pPr algn="r"/>
            <a:fld id="{B6F15528-21DE-4FAA-801E-634DDDAF4B2B}" type="slidenum">
              <a:rPr lang="en-RO" smtClean="0"/>
              <a:pPr algn="r"/>
              <a:t>21</a:t>
            </a:fld>
            <a:endParaRPr lang="en-RO" dirty="0"/>
          </a:p>
        </p:txBody>
      </p:sp>
      <p:pic>
        <p:nvPicPr>
          <p:cNvPr id="6" name="Picture 5">
            <a:extLst>
              <a:ext uri="{FF2B5EF4-FFF2-40B4-BE49-F238E27FC236}">
                <a16:creationId xmlns:a16="http://schemas.microsoft.com/office/drawing/2014/main" id="{EEF46851-A0F3-7532-1FA1-724C39E0C626}"/>
              </a:ext>
            </a:extLst>
          </p:cNvPr>
          <p:cNvPicPr>
            <a:picLocks noChangeAspect="1"/>
          </p:cNvPicPr>
          <p:nvPr/>
        </p:nvPicPr>
        <p:blipFill>
          <a:blip r:embed="rId3"/>
          <a:stretch>
            <a:fillRect/>
          </a:stretch>
        </p:blipFill>
        <p:spPr>
          <a:xfrm>
            <a:off x="4258235" y="6441940"/>
            <a:ext cx="3675529" cy="282487"/>
          </a:xfrm>
          <a:prstGeom prst="rect">
            <a:avLst/>
          </a:prstGeom>
        </p:spPr>
      </p:pic>
      <p:pic>
        <p:nvPicPr>
          <p:cNvPr id="7" name="Picture 6">
            <a:extLst>
              <a:ext uri="{FF2B5EF4-FFF2-40B4-BE49-F238E27FC236}">
                <a16:creationId xmlns:a16="http://schemas.microsoft.com/office/drawing/2014/main" id="{E85898A6-3634-1513-E43B-228502028AE1}"/>
              </a:ext>
            </a:extLst>
          </p:cNvPr>
          <p:cNvPicPr>
            <a:picLocks noChangeAspect="1"/>
          </p:cNvPicPr>
          <p:nvPr/>
        </p:nvPicPr>
        <p:blipFill rotWithShape="1">
          <a:blip r:embed="rId4"/>
          <a:srcRect r="80874" b="3829"/>
          <a:stretch/>
        </p:blipFill>
        <p:spPr>
          <a:xfrm>
            <a:off x="10764165" y="6441940"/>
            <a:ext cx="771020" cy="270326"/>
          </a:xfrm>
          <a:prstGeom prst="rect">
            <a:avLst/>
          </a:prstGeom>
        </p:spPr>
      </p:pic>
      <p:sp>
        <p:nvSpPr>
          <p:cNvPr id="5" name="Rectangle 4">
            <a:extLst>
              <a:ext uri="{FF2B5EF4-FFF2-40B4-BE49-F238E27FC236}">
                <a16:creationId xmlns:a16="http://schemas.microsoft.com/office/drawing/2014/main" id="{FACA2A76-8D48-DBC4-5E53-881BD2F6E953}"/>
              </a:ext>
            </a:extLst>
          </p:cNvPr>
          <p:cNvSpPr/>
          <p:nvPr/>
        </p:nvSpPr>
        <p:spPr>
          <a:xfrm rot="16200000">
            <a:off x="-23887" y="3945335"/>
            <a:ext cx="3038167" cy="659091"/>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 name="Rectangle 8">
            <a:extLst>
              <a:ext uri="{FF2B5EF4-FFF2-40B4-BE49-F238E27FC236}">
                <a16:creationId xmlns:a16="http://schemas.microsoft.com/office/drawing/2014/main" id="{575039D3-57DA-4A18-BB98-03E7742E2DA8}"/>
              </a:ext>
            </a:extLst>
          </p:cNvPr>
          <p:cNvSpPr/>
          <p:nvPr/>
        </p:nvSpPr>
        <p:spPr>
          <a:xfrm rot="16200000">
            <a:off x="9446659" y="3986444"/>
            <a:ext cx="3038169" cy="576870"/>
          </a:xfrm>
          <a:prstGeom prst="rect">
            <a:avLst/>
          </a:prstGeom>
          <a:noFill/>
          <a:ln w="38100">
            <a:solidFill>
              <a:srgbClr val="00CC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 name="Rectangle 9">
            <a:extLst>
              <a:ext uri="{FF2B5EF4-FFF2-40B4-BE49-F238E27FC236}">
                <a16:creationId xmlns:a16="http://schemas.microsoft.com/office/drawing/2014/main" id="{CEC012A4-A94B-97BB-8D4D-07C8FBA199B9}"/>
              </a:ext>
            </a:extLst>
          </p:cNvPr>
          <p:cNvSpPr/>
          <p:nvPr/>
        </p:nvSpPr>
        <p:spPr>
          <a:xfrm rot="16200000">
            <a:off x="6258916" y="3908703"/>
            <a:ext cx="3038168" cy="663886"/>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 name="Oval 10">
            <a:extLst>
              <a:ext uri="{FF2B5EF4-FFF2-40B4-BE49-F238E27FC236}">
                <a16:creationId xmlns:a16="http://schemas.microsoft.com/office/drawing/2014/main" id="{074C6F12-CBFD-6BCC-20FC-0DBA50BD4774}"/>
              </a:ext>
            </a:extLst>
          </p:cNvPr>
          <p:cNvSpPr/>
          <p:nvPr/>
        </p:nvSpPr>
        <p:spPr>
          <a:xfrm>
            <a:off x="4811409" y="1287369"/>
            <a:ext cx="2057400" cy="941705"/>
          </a:xfrm>
          <a:prstGeom prst="ellipse">
            <a:avLst/>
          </a:prstGeom>
          <a:solidFill>
            <a:schemeClr val="tx2">
              <a:lumMod val="60000"/>
              <a:lumOff val="40000"/>
            </a:schemeClr>
          </a:solidFill>
          <a:ln w="38100"/>
          <a:effectLst>
            <a:outerShdw blurRad="152400" dist="317500" dir="5400000" sx="90000" sy="-19000" rotWithShape="0">
              <a:prstClr val="black">
                <a:alpha val="15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dirty="0"/>
              <a:t>Random Forest</a:t>
            </a:r>
          </a:p>
        </p:txBody>
      </p:sp>
      <p:sp>
        <p:nvSpPr>
          <p:cNvPr id="14" name="Text Placeholder 2">
            <a:extLst>
              <a:ext uri="{FF2B5EF4-FFF2-40B4-BE49-F238E27FC236}">
                <a16:creationId xmlns:a16="http://schemas.microsoft.com/office/drawing/2014/main" id="{EF219419-37D7-DBBF-32A8-F1C5C14EDADE}"/>
              </a:ext>
            </a:extLst>
          </p:cNvPr>
          <p:cNvSpPr txBox="1">
            <a:spLocks/>
          </p:cNvSpPr>
          <p:nvPr/>
        </p:nvSpPr>
        <p:spPr>
          <a:xfrm>
            <a:off x="-231175" y="798614"/>
            <a:ext cx="3141009" cy="223907"/>
          </a:xfrm>
          <a:prstGeom prst="rect">
            <a:avLst/>
          </a:prstGeom>
        </p:spPr>
        <p:txBody>
          <a:bodyPr vert="horz" wrap="square" lIns="0" tIns="0" rIns="0" bIns="0" rtlCol="0">
            <a:spAutoFit/>
          </a:bodyPr>
          <a:lstStyle>
            <a:lvl1pPr marL="0" indent="0" algn="l" defTabSz="914344" rtl="0" eaLnBrk="1" latinLnBrk="0" hangingPunct="1">
              <a:lnSpc>
                <a:spcPct val="80000"/>
              </a:lnSpc>
              <a:spcBef>
                <a:spcPts val="0"/>
              </a:spcBef>
              <a:buClr>
                <a:schemeClr val="accent1"/>
              </a:buClr>
              <a:buFont typeface="Arial" panose="020B0604020202020204" pitchFamily="34" charset="0"/>
              <a:buNone/>
              <a:defRPr sz="5600" kern="1200" spc="-200" baseline="0">
                <a:solidFill>
                  <a:schemeClr val="accent1"/>
                </a:solidFill>
                <a:latin typeface="+mn-lt"/>
                <a:ea typeface="+mn-ea"/>
                <a:cs typeface="+mn-cs"/>
              </a:defRPr>
            </a:lvl1pPr>
            <a:lvl2pPr marL="270663" indent="-111123" algn="l" defTabSz="914344" rtl="0" eaLnBrk="1" latinLnBrk="0" hangingPunct="1">
              <a:lnSpc>
                <a:spcPct val="90000"/>
              </a:lnSpc>
              <a:spcBef>
                <a:spcPts val="500"/>
              </a:spcBef>
              <a:buClr>
                <a:schemeClr val="accent1"/>
              </a:buClr>
              <a:buFont typeface="Arial" panose="020B0604020202020204" pitchFamily="34" charset="0"/>
              <a:buChar char="•"/>
              <a:tabLst/>
              <a:defRPr sz="1000" kern="1200">
                <a:solidFill>
                  <a:srgbClr val="000000"/>
                </a:solidFill>
                <a:latin typeface="+mn-lt"/>
                <a:ea typeface="+mn-ea"/>
                <a:cs typeface="+mn-cs"/>
              </a:defRPr>
            </a:lvl2pPr>
            <a:lvl3pPr marL="448458" indent="-111123" algn="l" defTabSz="914344" rtl="0" eaLnBrk="1" latinLnBrk="0" hangingPunct="1">
              <a:lnSpc>
                <a:spcPct val="90000"/>
              </a:lnSpc>
              <a:spcBef>
                <a:spcPts val="500"/>
              </a:spcBef>
              <a:buClr>
                <a:schemeClr val="accent1"/>
              </a:buClr>
              <a:buFont typeface="Arial" panose="020B0604020202020204" pitchFamily="34" charset="0"/>
              <a:buChar char="•"/>
              <a:tabLst/>
              <a:defRPr sz="1000" kern="1200">
                <a:solidFill>
                  <a:srgbClr val="000000"/>
                </a:solidFill>
                <a:latin typeface="+mn-lt"/>
                <a:ea typeface="+mn-ea"/>
                <a:cs typeface="+mn-cs"/>
              </a:defRPr>
            </a:lvl3pPr>
            <a:lvl4pPr marL="625459" indent="-111123" algn="l" defTabSz="914344" rtl="0" eaLnBrk="1" latinLnBrk="0" hangingPunct="1">
              <a:lnSpc>
                <a:spcPct val="90000"/>
              </a:lnSpc>
              <a:spcBef>
                <a:spcPts val="500"/>
              </a:spcBef>
              <a:buClr>
                <a:schemeClr val="accent1"/>
              </a:buClr>
              <a:buFont typeface="Arial" panose="020B0604020202020204" pitchFamily="34" charset="0"/>
              <a:buChar char="•"/>
              <a:tabLst/>
              <a:defRPr sz="1000" kern="1200">
                <a:solidFill>
                  <a:srgbClr val="000000"/>
                </a:solidFill>
                <a:latin typeface="+mn-lt"/>
                <a:ea typeface="+mn-ea"/>
                <a:cs typeface="+mn-cs"/>
              </a:defRPr>
            </a:lvl4pPr>
            <a:lvl5pPr marL="825479" indent="-111123" algn="l" defTabSz="914344" rtl="0" eaLnBrk="1" latinLnBrk="0" hangingPunct="1">
              <a:lnSpc>
                <a:spcPct val="90000"/>
              </a:lnSpc>
              <a:spcBef>
                <a:spcPts val="500"/>
              </a:spcBef>
              <a:buClr>
                <a:schemeClr val="accent1"/>
              </a:buClr>
              <a:buFont typeface="Arial" panose="020B0604020202020204" pitchFamily="34" charset="0"/>
              <a:buChar char="•"/>
              <a:tabLst/>
              <a:defRPr sz="1000" kern="1200">
                <a:solidFill>
                  <a:srgbClr val="000000"/>
                </a:solidFill>
                <a:latin typeface="+mn-lt"/>
                <a:ea typeface="+mn-ea"/>
                <a:cs typeface="+mn-cs"/>
              </a:defRPr>
            </a:lvl5pPr>
            <a:lvl6pPr marL="2514444" indent="-228585" algn="l" defTabSz="91434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15" indent="-228585" algn="l" defTabSz="91434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785" indent="-228585" algn="l" defTabSz="91434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958" indent="-228585" algn="l" defTabSz="91434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1800" dirty="0">
                <a:solidFill>
                  <a:schemeClr val="bg1"/>
                </a:solidFill>
              </a:rPr>
              <a:t>Methodology</a:t>
            </a:r>
            <a:endParaRPr lang="uk-UA" sz="2800" dirty="0">
              <a:solidFill>
                <a:schemeClr val="bg1"/>
              </a:solidFill>
            </a:endParaRPr>
          </a:p>
        </p:txBody>
      </p:sp>
      <p:sp>
        <p:nvSpPr>
          <p:cNvPr id="18" name="Text Placeholder 11">
            <a:extLst>
              <a:ext uri="{FF2B5EF4-FFF2-40B4-BE49-F238E27FC236}">
                <a16:creationId xmlns:a16="http://schemas.microsoft.com/office/drawing/2014/main" id="{F98AF126-DBC8-D74C-A742-5D491C12937E}"/>
              </a:ext>
            </a:extLst>
          </p:cNvPr>
          <p:cNvSpPr txBox="1">
            <a:spLocks/>
          </p:cNvSpPr>
          <p:nvPr/>
        </p:nvSpPr>
        <p:spPr>
          <a:xfrm>
            <a:off x="431801" y="226987"/>
            <a:ext cx="9317004" cy="387798"/>
          </a:xfrm>
          <a:prstGeom prst="rect">
            <a:avLst/>
          </a:prstGeom>
        </p:spPr>
        <p:txBody>
          <a:bodyPr vert="horz" wrap="square" lIns="0" tIns="0" rIns="0" bIns="0" rtlCol="0">
            <a:spAutoFit/>
          </a:bodyPr>
          <a:lstStyle>
            <a:lvl1pPr marL="0" indent="0" algn="l" defTabSz="914344" rtl="0" eaLnBrk="1" latinLnBrk="0" hangingPunct="1">
              <a:lnSpc>
                <a:spcPct val="90000"/>
              </a:lnSpc>
              <a:spcBef>
                <a:spcPts val="1000"/>
              </a:spcBef>
              <a:buClr>
                <a:schemeClr val="accent1"/>
              </a:buClr>
              <a:buFont typeface="Arial" panose="020B0604020202020204" pitchFamily="34" charset="0"/>
              <a:buNone/>
              <a:defRPr lang="en-US" sz="3600" kern="1200" spc="-200" baseline="0" dirty="0">
                <a:solidFill>
                  <a:srgbClr val="FFFFFF"/>
                </a:solidFill>
                <a:latin typeface="+mn-lt"/>
                <a:ea typeface="+mn-ea"/>
                <a:cs typeface="+mn-cs"/>
              </a:defRPr>
            </a:lvl1pPr>
            <a:lvl2pPr marL="270663" indent="-111123" algn="l" defTabSz="914344" rtl="0" eaLnBrk="1" latinLnBrk="0" hangingPunct="1">
              <a:lnSpc>
                <a:spcPct val="90000"/>
              </a:lnSpc>
              <a:spcBef>
                <a:spcPts val="500"/>
              </a:spcBef>
              <a:buClr>
                <a:schemeClr val="accent1"/>
              </a:buClr>
              <a:buFont typeface="Arial" panose="020B0604020202020204" pitchFamily="34" charset="0"/>
              <a:buChar char="•"/>
              <a:tabLst/>
              <a:defRPr sz="1000" kern="1200">
                <a:solidFill>
                  <a:srgbClr val="000000"/>
                </a:solidFill>
                <a:latin typeface="+mn-lt"/>
                <a:ea typeface="+mn-ea"/>
                <a:cs typeface="+mn-cs"/>
              </a:defRPr>
            </a:lvl2pPr>
            <a:lvl3pPr marL="448458" indent="-111123" algn="l" defTabSz="914344" rtl="0" eaLnBrk="1" latinLnBrk="0" hangingPunct="1">
              <a:lnSpc>
                <a:spcPct val="90000"/>
              </a:lnSpc>
              <a:spcBef>
                <a:spcPts val="500"/>
              </a:spcBef>
              <a:buClr>
                <a:schemeClr val="accent1"/>
              </a:buClr>
              <a:buFont typeface="Arial" panose="020B0604020202020204" pitchFamily="34" charset="0"/>
              <a:buChar char="•"/>
              <a:tabLst/>
              <a:defRPr sz="1000" kern="1200">
                <a:solidFill>
                  <a:srgbClr val="000000"/>
                </a:solidFill>
                <a:latin typeface="+mn-lt"/>
                <a:ea typeface="+mn-ea"/>
                <a:cs typeface="+mn-cs"/>
              </a:defRPr>
            </a:lvl3pPr>
            <a:lvl4pPr marL="625459" indent="-111123" algn="l" defTabSz="914344" rtl="0" eaLnBrk="1" latinLnBrk="0" hangingPunct="1">
              <a:lnSpc>
                <a:spcPct val="90000"/>
              </a:lnSpc>
              <a:spcBef>
                <a:spcPts val="500"/>
              </a:spcBef>
              <a:buClr>
                <a:schemeClr val="accent1"/>
              </a:buClr>
              <a:buFont typeface="Arial" panose="020B0604020202020204" pitchFamily="34" charset="0"/>
              <a:buChar char="•"/>
              <a:tabLst/>
              <a:defRPr sz="1000" kern="1200">
                <a:solidFill>
                  <a:srgbClr val="000000"/>
                </a:solidFill>
                <a:latin typeface="+mn-lt"/>
                <a:ea typeface="+mn-ea"/>
                <a:cs typeface="+mn-cs"/>
              </a:defRPr>
            </a:lvl4pPr>
            <a:lvl5pPr marL="825479" indent="-111123" algn="l" defTabSz="914344" rtl="0" eaLnBrk="1" latinLnBrk="0" hangingPunct="1">
              <a:lnSpc>
                <a:spcPct val="90000"/>
              </a:lnSpc>
              <a:spcBef>
                <a:spcPts val="500"/>
              </a:spcBef>
              <a:buClr>
                <a:schemeClr val="accent1"/>
              </a:buClr>
              <a:buFont typeface="Arial" panose="020B0604020202020204" pitchFamily="34" charset="0"/>
              <a:buChar char="•"/>
              <a:tabLst/>
              <a:defRPr sz="1000" kern="1200">
                <a:solidFill>
                  <a:srgbClr val="000000"/>
                </a:solidFill>
                <a:latin typeface="+mn-lt"/>
                <a:ea typeface="+mn-ea"/>
                <a:cs typeface="+mn-cs"/>
              </a:defRPr>
            </a:lvl5pPr>
            <a:lvl6pPr marL="2514444" indent="-228585" algn="l" defTabSz="91434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15" indent="-228585" algn="l" defTabSz="91434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785" indent="-228585" algn="l" defTabSz="91434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958" indent="-228585" algn="l" defTabSz="91434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de-DE" sz="2800" dirty="0"/>
              <a:t>Methods </a:t>
            </a:r>
            <a:r>
              <a:rPr lang="de-DE" sz="2800" dirty="0" err="1"/>
              <a:t>of</a:t>
            </a:r>
            <a:r>
              <a:rPr lang="de-DE" sz="2800" dirty="0"/>
              <a:t> Analysis – Random Forest</a:t>
            </a:r>
            <a:endParaRPr lang="en-GB" dirty="0"/>
          </a:p>
        </p:txBody>
      </p:sp>
      <p:sp>
        <p:nvSpPr>
          <p:cNvPr id="12" name="Rectangle 11">
            <a:extLst>
              <a:ext uri="{FF2B5EF4-FFF2-40B4-BE49-F238E27FC236}">
                <a16:creationId xmlns:a16="http://schemas.microsoft.com/office/drawing/2014/main" id="{3BB73345-C1BB-2E9D-3C9B-C9A12CED1C67}"/>
              </a:ext>
            </a:extLst>
          </p:cNvPr>
          <p:cNvSpPr/>
          <p:nvPr/>
        </p:nvSpPr>
        <p:spPr>
          <a:xfrm rot="16200000">
            <a:off x="2483545" y="3961836"/>
            <a:ext cx="3038168" cy="576871"/>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3101668685"/>
      </p:ext>
    </p:extLst>
  </p:cSld>
  <p:clrMapOvr>
    <a:masterClrMapping/>
  </p:clrMapOvr>
  <mc:AlternateContent xmlns:mc="http://schemas.openxmlformats.org/markup-compatibility/2006" xmlns:p159="http://schemas.microsoft.com/office/powerpoint/2015/09/main">
    <mc:Choice Requires="p159">
      <p:transition>
        <p159:morph option="byWord"/>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animBg="1"/>
      <p:bldP spid="10" grpId="0" animBg="1"/>
      <p:bldP spid="11" grpId="0" animBg="1"/>
      <p:bldP spid="12"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74A981A-002A-764B-8AC5-D7256E846627}"/>
              </a:ext>
            </a:extLst>
          </p:cNvPr>
          <p:cNvSpPr>
            <a:spLocks noGrp="1"/>
          </p:cNvSpPr>
          <p:nvPr>
            <p:ph type="dt" sz="half" idx="79"/>
          </p:nvPr>
        </p:nvSpPr>
        <p:spPr/>
        <p:txBody>
          <a:bodyPr/>
          <a:lstStyle/>
          <a:p>
            <a:fld id="{CC306C1E-E29E-1A46-8CFA-ED0EF7D27A1E}" type="datetime1">
              <a:rPr lang="ro-RO" smtClean="0"/>
              <a:t>01.02.2024</a:t>
            </a:fld>
            <a:endParaRPr lang="en-US" dirty="0"/>
          </a:p>
        </p:txBody>
      </p:sp>
      <p:sp>
        <p:nvSpPr>
          <p:cNvPr id="4" name="Slide Number Placeholder 3">
            <a:extLst>
              <a:ext uri="{FF2B5EF4-FFF2-40B4-BE49-F238E27FC236}">
                <a16:creationId xmlns:a16="http://schemas.microsoft.com/office/drawing/2014/main" id="{321E7B83-0BBA-894C-9796-D4599167F958}"/>
              </a:ext>
            </a:extLst>
          </p:cNvPr>
          <p:cNvSpPr>
            <a:spLocks noGrp="1"/>
          </p:cNvSpPr>
          <p:nvPr>
            <p:ph type="sldNum" sz="quarter" idx="81"/>
          </p:nvPr>
        </p:nvSpPr>
        <p:spPr/>
        <p:txBody>
          <a:bodyPr/>
          <a:lstStyle/>
          <a:p>
            <a:pPr algn="r"/>
            <a:fld id="{B6F15528-21DE-4FAA-801E-634DDDAF4B2B}" type="slidenum">
              <a:rPr lang="en-RO" smtClean="0"/>
              <a:pPr algn="r"/>
              <a:t>22</a:t>
            </a:fld>
            <a:endParaRPr lang="en-RO" dirty="0"/>
          </a:p>
        </p:txBody>
      </p:sp>
      <p:pic>
        <p:nvPicPr>
          <p:cNvPr id="6" name="Picture 5">
            <a:extLst>
              <a:ext uri="{FF2B5EF4-FFF2-40B4-BE49-F238E27FC236}">
                <a16:creationId xmlns:a16="http://schemas.microsoft.com/office/drawing/2014/main" id="{EEF46851-A0F3-7532-1FA1-724C39E0C626}"/>
              </a:ext>
            </a:extLst>
          </p:cNvPr>
          <p:cNvPicPr>
            <a:picLocks noChangeAspect="1"/>
          </p:cNvPicPr>
          <p:nvPr/>
        </p:nvPicPr>
        <p:blipFill>
          <a:blip r:embed="rId3"/>
          <a:stretch>
            <a:fillRect/>
          </a:stretch>
        </p:blipFill>
        <p:spPr>
          <a:xfrm>
            <a:off x="4258235" y="6441940"/>
            <a:ext cx="3675529" cy="282487"/>
          </a:xfrm>
          <a:prstGeom prst="rect">
            <a:avLst/>
          </a:prstGeom>
        </p:spPr>
      </p:pic>
      <p:pic>
        <p:nvPicPr>
          <p:cNvPr id="7" name="Picture 6">
            <a:extLst>
              <a:ext uri="{FF2B5EF4-FFF2-40B4-BE49-F238E27FC236}">
                <a16:creationId xmlns:a16="http://schemas.microsoft.com/office/drawing/2014/main" id="{E85898A6-3634-1513-E43B-228502028AE1}"/>
              </a:ext>
            </a:extLst>
          </p:cNvPr>
          <p:cNvPicPr>
            <a:picLocks noChangeAspect="1"/>
          </p:cNvPicPr>
          <p:nvPr/>
        </p:nvPicPr>
        <p:blipFill rotWithShape="1">
          <a:blip r:embed="rId4"/>
          <a:srcRect r="80874" b="3829"/>
          <a:stretch/>
        </p:blipFill>
        <p:spPr>
          <a:xfrm>
            <a:off x="10764165" y="6441940"/>
            <a:ext cx="771020" cy="270326"/>
          </a:xfrm>
          <a:prstGeom prst="rect">
            <a:avLst/>
          </a:prstGeom>
        </p:spPr>
      </p:pic>
      <p:sp>
        <p:nvSpPr>
          <p:cNvPr id="14" name="Text Placeholder 2">
            <a:extLst>
              <a:ext uri="{FF2B5EF4-FFF2-40B4-BE49-F238E27FC236}">
                <a16:creationId xmlns:a16="http://schemas.microsoft.com/office/drawing/2014/main" id="{EF219419-37D7-DBBF-32A8-F1C5C14EDADE}"/>
              </a:ext>
            </a:extLst>
          </p:cNvPr>
          <p:cNvSpPr txBox="1">
            <a:spLocks/>
          </p:cNvSpPr>
          <p:nvPr/>
        </p:nvSpPr>
        <p:spPr>
          <a:xfrm>
            <a:off x="-231175" y="798614"/>
            <a:ext cx="3141009" cy="223907"/>
          </a:xfrm>
          <a:prstGeom prst="rect">
            <a:avLst/>
          </a:prstGeom>
        </p:spPr>
        <p:txBody>
          <a:bodyPr vert="horz" wrap="square" lIns="0" tIns="0" rIns="0" bIns="0" rtlCol="0">
            <a:spAutoFit/>
          </a:bodyPr>
          <a:lstStyle>
            <a:lvl1pPr marL="0" indent="0" algn="l" defTabSz="914344" rtl="0" eaLnBrk="1" latinLnBrk="0" hangingPunct="1">
              <a:lnSpc>
                <a:spcPct val="80000"/>
              </a:lnSpc>
              <a:spcBef>
                <a:spcPts val="0"/>
              </a:spcBef>
              <a:buClr>
                <a:schemeClr val="accent1"/>
              </a:buClr>
              <a:buFont typeface="Arial" panose="020B0604020202020204" pitchFamily="34" charset="0"/>
              <a:buNone/>
              <a:defRPr sz="5600" kern="1200" spc="-200" baseline="0">
                <a:solidFill>
                  <a:schemeClr val="accent1"/>
                </a:solidFill>
                <a:latin typeface="+mn-lt"/>
                <a:ea typeface="+mn-ea"/>
                <a:cs typeface="+mn-cs"/>
              </a:defRPr>
            </a:lvl1pPr>
            <a:lvl2pPr marL="270663" indent="-111123" algn="l" defTabSz="914344" rtl="0" eaLnBrk="1" latinLnBrk="0" hangingPunct="1">
              <a:lnSpc>
                <a:spcPct val="90000"/>
              </a:lnSpc>
              <a:spcBef>
                <a:spcPts val="500"/>
              </a:spcBef>
              <a:buClr>
                <a:schemeClr val="accent1"/>
              </a:buClr>
              <a:buFont typeface="Arial" panose="020B0604020202020204" pitchFamily="34" charset="0"/>
              <a:buChar char="•"/>
              <a:tabLst/>
              <a:defRPr sz="1000" kern="1200">
                <a:solidFill>
                  <a:srgbClr val="000000"/>
                </a:solidFill>
                <a:latin typeface="+mn-lt"/>
                <a:ea typeface="+mn-ea"/>
                <a:cs typeface="+mn-cs"/>
              </a:defRPr>
            </a:lvl2pPr>
            <a:lvl3pPr marL="448458" indent="-111123" algn="l" defTabSz="914344" rtl="0" eaLnBrk="1" latinLnBrk="0" hangingPunct="1">
              <a:lnSpc>
                <a:spcPct val="90000"/>
              </a:lnSpc>
              <a:spcBef>
                <a:spcPts val="500"/>
              </a:spcBef>
              <a:buClr>
                <a:schemeClr val="accent1"/>
              </a:buClr>
              <a:buFont typeface="Arial" panose="020B0604020202020204" pitchFamily="34" charset="0"/>
              <a:buChar char="•"/>
              <a:tabLst/>
              <a:defRPr sz="1000" kern="1200">
                <a:solidFill>
                  <a:srgbClr val="000000"/>
                </a:solidFill>
                <a:latin typeface="+mn-lt"/>
                <a:ea typeface="+mn-ea"/>
                <a:cs typeface="+mn-cs"/>
              </a:defRPr>
            </a:lvl3pPr>
            <a:lvl4pPr marL="625459" indent="-111123" algn="l" defTabSz="914344" rtl="0" eaLnBrk="1" latinLnBrk="0" hangingPunct="1">
              <a:lnSpc>
                <a:spcPct val="90000"/>
              </a:lnSpc>
              <a:spcBef>
                <a:spcPts val="500"/>
              </a:spcBef>
              <a:buClr>
                <a:schemeClr val="accent1"/>
              </a:buClr>
              <a:buFont typeface="Arial" panose="020B0604020202020204" pitchFamily="34" charset="0"/>
              <a:buChar char="•"/>
              <a:tabLst/>
              <a:defRPr sz="1000" kern="1200">
                <a:solidFill>
                  <a:srgbClr val="000000"/>
                </a:solidFill>
                <a:latin typeface="+mn-lt"/>
                <a:ea typeface="+mn-ea"/>
                <a:cs typeface="+mn-cs"/>
              </a:defRPr>
            </a:lvl4pPr>
            <a:lvl5pPr marL="825479" indent="-111123" algn="l" defTabSz="914344" rtl="0" eaLnBrk="1" latinLnBrk="0" hangingPunct="1">
              <a:lnSpc>
                <a:spcPct val="90000"/>
              </a:lnSpc>
              <a:spcBef>
                <a:spcPts val="500"/>
              </a:spcBef>
              <a:buClr>
                <a:schemeClr val="accent1"/>
              </a:buClr>
              <a:buFont typeface="Arial" panose="020B0604020202020204" pitchFamily="34" charset="0"/>
              <a:buChar char="•"/>
              <a:tabLst/>
              <a:defRPr sz="1000" kern="1200">
                <a:solidFill>
                  <a:srgbClr val="000000"/>
                </a:solidFill>
                <a:latin typeface="+mn-lt"/>
                <a:ea typeface="+mn-ea"/>
                <a:cs typeface="+mn-cs"/>
              </a:defRPr>
            </a:lvl5pPr>
            <a:lvl6pPr marL="2514444" indent="-228585" algn="l" defTabSz="91434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15" indent="-228585" algn="l" defTabSz="91434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785" indent="-228585" algn="l" defTabSz="91434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958" indent="-228585" algn="l" defTabSz="91434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1800" dirty="0">
                <a:solidFill>
                  <a:schemeClr val="bg1"/>
                </a:solidFill>
              </a:rPr>
              <a:t>Methodology</a:t>
            </a:r>
            <a:endParaRPr lang="uk-UA" sz="2800" dirty="0">
              <a:solidFill>
                <a:schemeClr val="bg1"/>
              </a:solidFill>
            </a:endParaRPr>
          </a:p>
        </p:txBody>
      </p:sp>
      <p:sp>
        <p:nvSpPr>
          <p:cNvPr id="18" name="Text Placeholder 11">
            <a:extLst>
              <a:ext uri="{FF2B5EF4-FFF2-40B4-BE49-F238E27FC236}">
                <a16:creationId xmlns:a16="http://schemas.microsoft.com/office/drawing/2014/main" id="{F98AF126-DBC8-D74C-A742-5D491C12937E}"/>
              </a:ext>
            </a:extLst>
          </p:cNvPr>
          <p:cNvSpPr txBox="1">
            <a:spLocks/>
          </p:cNvSpPr>
          <p:nvPr/>
        </p:nvSpPr>
        <p:spPr>
          <a:xfrm>
            <a:off x="431801" y="226987"/>
            <a:ext cx="9317004" cy="387798"/>
          </a:xfrm>
          <a:prstGeom prst="rect">
            <a:avLst/>
          </a:prstGeom>
        </p:spPr>
        <p:txBody>
          <a:bodyPr vert="horz" wrap="square" lIns="0" tIns="0" rIns="0" bIns="0" rtlCol="0">
            <a:spAutoFit/>
          </a:bodyPr>
          <a:lstStyle>
            <a:lvl1pPr marL="0" indent="0" algn="l" defTabSz="914344" rtl="0" eaLnBrk="1" latinLnBrk="0" hangingPunct="1">
              <a:lnSpc>
                <a:spcPct val="90000"/>
              </a:lnSpc>
              <a:spcBef>
                <a:spcPts val="1000"/>
              </a:spcBef>
              <a:buClr>
                <a:schemeClr val="accent1"/>
              </a:buClr>
              <a:buFont typeface="Arial" panose="020B0604020202020204" pitchFamily="34" charset="0"/>
              <a:buNone/>
              <a:defRPr lang="en-US" sz="3600" kern="1200" spc="-200" baseline="0" dirty="0">
                <a:solidFill>
                  <a:srgbClr val="FFFFFF"/>
                </a:solidFill>
                <a:latin typeface="+mn-lt"/>
                <a:ea typeface="+mn-ea"/>
                <a:cs typeface="+mn-cs"/>
              </a:defRPr>
            </a:lvl1pPr>
            <a:lvl2pPr marL="270663" indent="-111123" algn="l" defTabSz="914344" rtl="0" eaLnBrk="1" latinLnBrk="0" hangingPunct="1">
              <a:lnSpc>
                <a:spcPct val="90000"/>
              </a:lnSpc>
              <a:spcBef>
                <a:spcPts val="500"/>
              </a:spcBef>
              <a:buClr>
                <a:schemeClr val="accent1"/>
              </a:buClr>
              <a:buFont typeface="Arial" panose="020B0604020202020204" pitchFamily="34" charset="0"/>
              <a:buChar char="•"/>
              <a:tabLst/>
              <a:defRPr sz="1000" kern="1200">
                <a:solidFill>
                  <a:srgbClr val="000000"/>
                </a:solidFill>
                <a:latin typeface="+mn-lt"/>
                <a:ea typeface="+mn-ea"/>
                <a:cs typeface="+mn-cs"/>
              </a:defRPr>
            </a:lvl2pPr>
            <a:lvl3pPr marL="448458" indent="-111123" algn="l" defTabSz="914344" rtl="0" eaLnBrk="1" latinLnBrk="0" hangingPunct="1">
              <a:lnSpc>
                <a:spcPct val="90000"/>
              </a:lnSpc>
              <a:spcBef>
                <a:spcPts val="500"/>
              </a:spcBef>
              <a:buClr>
                <a:schemeClr val="accent1"/>
              </a:buClr>
              <a:buFont typeface="Arial" panose="020B0604020202020204" pitchFamily="34" charset="0"/>
              <a:buChar char="•"/>
              <a:tabLst/>
              <a:defRPr sz="1000" kern="1200">
                <a:solidFill>
                  <a:srgbClr val="000000"/>
                </a:solidFill>
                <a:latin typeface="+mn-lt"/>
                <a:ea typeface="+mn-ea"/>
                <a:cs typeface="+mn-cs"/>
              </a:defRPr>
            </a:lvl3pPr>
            <a:lvl4pPr marL="625459" indent="-111123" algn="l" defTabSz="914344" rtl="0" eaLnBrk="1" latinLnBrk="0" hangingPunct="1">
              <a:lnSpc>
                <a:spcPct val="90000"/>
              </a:lnSpc>
              <a:spcBef>
                <a:spcPts val="500"/>
              </a:spcBef>
              <a:buClr>
                <a:schemeClr val="accent1"/>
              </a:buClr>
              <a:buFont typeface="Arial" panose="020B0604020202020204" pitchFamily="34" charset="0"/>
              <a:buChar char="•"/>
              <a:tabLst/>
              <a:defRPr sz="1000" kern="1200">
                <a:solidFill>
                  <a:srgbClr val="000000"/>
                </a:solidFill>
                <a:latin typeface="+mn-lt"/>
                <a:ea typeface="+mn-ea"/>
                <a:cs typeface="+mn-cs"/>
              </a:defRPr>
            </a:lvl4pPr>
            <a:lvl5pPr marL="825479" indent="-111123" algn="l" defTabSz="914344" rtl="0" eaLnBrk="1" latinLnBrk="0" hangingPunct="1">
              <a:lnSpc>
                <a:spcPct val="90000"/>
              </a:lnSpc>
              <a:spcBef>
                <a:spcPts val="500"/>
              </a:spcBef>
              <a:buClr>
                <a:schemeClr val="accent1"/>
              </a:buClr>
              <a:buFont typeface="Arial" panose="020B0604020202020204" pitchFamily="34" charset="0"/>
              <a:buChar char="•"/>
              <a:tabLst/>
              <a:defRPr sz="1000" kern="1200">
                <a:solidFill>
                  <a:srgbClr val="000000"/>
                </a:solidFill>
                <a:latin typeface="+mn-lt"/>
                <a:ea typeface="+mn-ea"/>
                <a:cs typeface="+mn-cs"/>
              </a:defRPr>
            </a:lvl5pPr>
            <a:lvl6pPr marL="2514444" indent="-228585" algn="l" defTabSz="91434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15" indent="-228585" algn="l" defTabSz="91434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785" indent="-228585" algn="l" defTabSz="91434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958" indent="-228585" algn="l" defTabSz="91434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de-DE" sz="2800" dirty="0"/>
              <a:t>Methods </a:t>
            </a:r>
            <a:r>
              <a:rPr lang="de-DE" sz="2800" dirty="0" err="1"/>
              <a:t>of</a:t>
            </a:r>
            <a:r>
              <a:rPr lang="de-DE" sz="2800" dirty="0"/>
              <a:t> Analysis – Random Forest</a:t>
            </a:r>
            <a:endParaRPr lang="en-GB" dirty="0"/>
          </a:p>
        </p:txBody>
      </p:sp>
      <p:sp>
        <p:nvSpPr>
          <p:cNvPr id="13" name="TextBox 12">
            <a:extLst>
              <a:ext uri="{FF2B5EF4-FFF2-40B4-BE49-F238E27FC236}">
                <a16:creationId xmlns:a16="http://schemas.microsoft.com/office/drawing/2014/main" id="{1440F3D6-3B6D-5027-D221-9BBBB3EBBA96}"/>
              </a:ext>
            </a:extLst>
          </p:cNvPr>
          <p:cNvSpPr txBox="1"/>
          <p:nvPr/>
        </p:nvSpPr>
        <p:spPr>
          <a:xfrm>
            <a:off x="431801" y="1639394"/>
            <a:ext cx="6212020" cy="923330"/>
          </a:xfrm>
          <a:prstGeom prst="rect">
            <a:avLst/>
          </a:prstGeom>
          <a:noFill/>
        </p:spPr>
        <p:txBody>
          <a:bodyPr wrap="square">
            <a:spAutoFit/>
          </a:bodyPr>
          <a:lstStyle/>
          <a:p>
            <a:r>
              <a:rPr lang="de-DE" sz="1800" dirty="0">
                <a:solidFill>
                  <a:schemeClr val="bg1"/>
                </a:solidFill>
              </a:rPr>
              <a:t>This </a:t>
            </a:r>
            <a:r>
              <a:rPr lang="de-DE" sz="1800" dirty="0" err="1">
                <a:solidFill>
                  <a:schemeClr val="bg1"/>
                </a:solidFill>
              </a:rPr>
              <a:t>method</a:t>
            </a:r>
            <a:r>
              <a:rPr lang="de-DE" sz="1800" dirty="0">
                <a:solidFill>
                  <a:schemeClr val="bg1"/>
                </a:solidFill>
              </a:rPr>
              <a:t> </a:t>
            </a:r>
            <a:r>
              <a:rPr lang="de-DE" sz="1800" dirty="0" err="1">
                <a:solidFill>
                  <a:schemeClr val="bg1"/>
                </a:solidFill>
              </a:rPr>
              <a:t>is</a:t>
            </a:r>
            <a:r>
              <a:rPr lang="de-DE" sz="1800" dirty="0">
                <a:solidFill>
                  <a:schemeClr val="bg1"/>
                </a:solidFill>
              </a:rPr>
              <a:t> a type </a:t>
            </a:r>
            <a:r>
              <a:rPr lang="de-DE" sz="1800" dirty="0" err="1">
                <a:solidFill>
                  <a:schemeClr val="bg1"/>
                </a:solidFill>
              </a:rPr>
              <a:t>of</a:t>
            </a:r>
            <a:r>
              <a:rPr lang="de-DE" sz="1800" dirty="0">
                <a:solidFill>
                  <a:schemeClr val="bg1"/>
                </a:solidFill>
              </a:rPr>
              <a:t> </a:t>
            </a:r>
            <a:r>
              <a:rPr lang="de-DE" dirty="0" err="1">
                <a:solidFill>
                  <a:schemeClr val="bg1"/>
                </a:solidFill>
              </a:rPr>
              <a:t>S</a:t>
            </a:r>
            <a:r>
              <a:rPr lang="de-DE" sz="1800" dirty="0" err="1">
                <a:solidFill>
                  <a:schemeClr val="bg1"/>
                </a:solidFill>
              </a:rPr>
              <a:t>upervised</a:t>
            </a:r>
            <a:r>
              <a:rPr lang="de-DE" sz="1800" dirty="0">
                <a:solidFill>
                  <a:schemeClr val="bg1"/>
                </a:solidFill>
              </a:rPr>
              <a:t> </a:t>
            </a:r>
            <a:r>
              <a:rPr lang="de-DE" sz="1800" dirty="0" err="1">
                <a:solidFill>
                  <a:schemeClr val="bg1"/>
                </a:solidFill>
              </a:rPr>
              <a:t>machine</a:t>
            </a:r>
            <a:r>
              <a:rPr lang="de-DE" sz="1800" dirty="0">
                <a:solidFill>
                  <a:schemeClr val="bg1"/>
                </a:solidFill>
              </a:rPr>
              <a:t> </a:t>
            </a:r>
            <a:r>
              <a:rPr lang="de-DE" sz="1800" dirty="0" err="1">
                <a:solidFill>
                  <a:schemeClr val="bg1"/>
                </a:solidFill>
              </a:rPr>
              <a:t>learning</a:t>
            </a:r>
            <a:r>
              <a:rPr lang="de-DE" sz="1800" dirty="0">
                <a:solidFill>
                  <a:schemeClr val="bg1"/>
                </a:solidFill>
              </a:rPr>
              <a:t> </a:t>
            </a:r>
            <a:r>
              <a:rPr lang="de-DE" sz="1800" dirty="0" err="1">
                <a:solidFill>
                  <a:schemeClr val="bg1"/>
                </a:solidFill>
              </a:rPr>
              <a:t>algorithm</a:t>
            </a:r>
            <a:r>
              <a:rPr lang="de-DE" sz="1800" dirty="0">
                <a:solidFill>
                  <a:schemeClr val="bg1"/>
                </a:solidFill>
              </a:rPr>
              <a:t>, </a:t>
            </a:r>
            <a:r>
              <a:rPr lang="de-DE" sz="1800" dirty="0" err="1">
                <a:solidFill>
                  <a:schemeClr val="bg1"/>
                </a:solidFill>
              </a:rPr>
              <a:t>made</a:t>
            </a:r>
            <a:r>
              <a:rPr lang="de-DE" sz="1800" dirty="0">
                <a:solidFill>
                  <a:schemeClr val="bg1"/>
                </a:solidFill>
              </a:rPr>
              <a:t> </a:t>
            </a:r>
            <a:r>
              <a:rPr lang="de-DE" sz="1800" dirty="0" err="1">
                <a:solidFill>
                  <a:schemeClr val="bg1"/>
                </a:solidFill>
              </a:rPr>
              <a:t>of</a:t>
            </a:r>
            <a:r>
              <a:rPr lang="de-DE" sz="1800" dirty="0">
                <a:solidFill>
                  <a:schemeClr val="bg1"/>
                </a:solidFill>
              </a:rPr>
              <a:t> </a:t>
            </a:r>
            <a:r>
              <a:rPr lang="de-DE" sz="1800" dirty="0" err="1">
                <a:solidFill>
                  <a:schemeClr val="bg1"/>
                </a:solidFill>
              </a:rPr>
              <a:t>several</a:t>
            </a:r>
            <a:r>
              <a:rPr lang="de-DE" sz="1800" dirty="0">
                <a:solidFill>
                  <a:schemeClr val="bg1"/>
                </a:solidFill>
              </a:rPr>
              <a:t> </a:t>
            </a:r>
            <a:r>
              <a:rPr lang="de-DE" dirty="0" err="1">
                <a:solidFill>
                  <a:schemeClr val="bg1"/>
                </a:solidFill>
              </a:rPr>
              <a:t>D</a:t>
            </a:r>
            <a:r>
              <a:rPr lang="de-DE" sz="1800" dirty="0" err="1">
                <a:solidFill>
                  <a:schemeClr val="bg1"/>
                </a:solidFill>
              </a:rPr>
              <a:t>ecision</a:t>
            </a:r>
            <a:r>
              <a:rPr lang="de-DE" sz="1800" dirty="0">
                <a:solidFill>
                  <a:schemeClr val="bg1"/>
                </a:solidFill>
              </a:rPr>
              <a:t> </a:t>
            </a:r>
            <a:r>
              <a:rPr lang="de-DE" sz="1800" dirty="0" err="1">
                <a:solidFill>
                  <a:schemeClr val="bg1"/>
                </a:solidFill>
              </a:rPr>
              <a:t>trees</a:t>
            </a:r>
            <a:r>
              <a:rPr lang="de-DE" sz="1800" dirty="0">
                <a:solidFill>
                  <a:schemeClr val="bg1"/>
                </a:solidFill>
              </a:rPr>
              <a:t> </a:t>
            </a:r>
            <a:r>
              <a:rPr lang="de-DE" sz="1800" dirty="0" err="1">
                <a:solidFill>
                  <a:schemeClr val="bg1"/>
                </a:solidFill>
              </a:rPr>
              <a:t>which</a:t>
            </a:r>
            <a:r>
              <a:rPr lang="de-DE" sz="1800" dirty="0">
                <a:solidFill>
                  <a:schemeClr val="bg1"/>
                </a:solidFill>
              </a:rPr>
              <a:t> </a:t>
            </a:r>
            <a:r>
              <a:rPr lang="de-DE" sz="1800" dirty="0" err="1">
                <a:solidFill>
                  <a:schemeClr val="bg1"/>
                </a:solidFill>
              </a:rPr>
              <a:t>take</a:t>
            </a:r>
            <a:r>
              <a:rPr lang="de-DE" sz="1800" dirty="0">
                <a:solidFill>
                  <a:schemeClr val="bg1"/>
                </a:solidFill>
              </a:rPr>
              <a:t> </a:t>
            </a:r>
            <a:r>
              <a:rPr lang="de-DE" sz="1800" dirty="0" err="1">
                <a:solidFill>
                  <a:schemeClr val="bg1"/>
                </a:solidFill>
              </a:rPr>
              <a:t>features</a:t>
            </a:r>
            <a:r>
              <a:rPr lang="de-DE" sz="1800" dirty="0">
                <a:solidFill>
                  <a:schemeClr val="bg1"/>
                </a:solidFill>
              </a:rPr>
              <a:t> </a:t>
            </a:r>
            <a:r>
              <a:rPr lang="de-DE" sz="1800" dirty="0" err="1">
                <a:solidFill>
                  <a:schemeClr val="bg1"/>
                </a:solidFill>
              </a:rPr>
              <a:t>as</a:t>
            </a:r>
            <a:r>
              <a:rPr lang="de-DE" sz="1800" dirty="0">
                <a:solidFill>
                  <a:schemeClr val="bg1"/>
                </a:solidFill>
              </a:rPr>
              <a:t> an </a:t>
            </a:r>
            <a:r>
              <a:rPr lang="de-DE" sz="1800" dirty="0" err="1">
                <a:solidFill>
                  <a:schemeClr val="bg1"/>
                </a:solidFill>
              </a:rPr>
              <a:t>input</a:t>
            </a:r>
            <a:r>
              <a:rPr lang="de-DE" sz="1800" dirty="0">
                <a:solidFill>
                  <a:schemeClr val="bg1"/>
                </a:solidFill>
              </a:rPr>
              <a:t> and </a:t>
            </a:r>
            <a:r>
              <a:rPr lang="de-DE" sz="1800" dirty="0" err="1">
                <a:solidFill>
                  <a:schemeClr val="bg1"/>
                </a:solidFill>
              </a:rPr>
              <a:t>classify</a:t>
            </a:r>
            <a:r>
              <a:rPr lang="de-DE" sz="1800" dirty="0">
                <a:solidFill>
                  <a:schemeClr val="bg1"/>
                </a:solidFill>
              </a:rPr>
              <a:t> </a:t>
            </a:r>
            <a:r>
              <a:rPr lang="de-DE" sz="1800" dirty="0" err="1">
                <a:solidFill>
                  <a:schemeClr val="bg1"/>
                </a:solidFill>
              </a:rPr>
              <a:t>the</a:t>
            </a:r>
            <a:r>
              <a:rPr lang="de-DE" sz="1800" dirty="0">
                <a:solidFill>
                  <a:schemeClr val="bg1"/>
                </a:solidFill>
              </a:rPr>
              <a:t> </a:t>
            </a:r>
            <a:r>
              <a:rPr lang="de-DE" sz="1800" dirty="0" err="1">
                <a:solidFill>
                  <a:schemeClr val="bg1"/>
                </a:solidFill>
              </a:rPr>
              <a:t>targeted</a:t>
            </a:r>
            <a:r>
              <a:rPr lang="de-DE" sz="1800" dirty="0">
                <a:solidFill>
                  <a:schemeClr val="bg1"/>
                </a:solidFill>
              </a:rPr>
              <a:t> </a:t>
            </a:r>
            <a:r>
              <a:rPr lang="de-DE" sz="1800" dirty="0" err="1">
                <a:solidFill>
                  <a:schemeClr val="bg1"/>
                </a:solidFill>
              </a:rPr>
              <a:t>output</a:t>
            </a:r>
            <a:r>
              <a:rPr lang="de-DE" sz="1800" dirty="0">
                <a:solidFill>
                  <a:schemeClr val="bg1"/>
                </a:solidFill>
              </a:rPr>
              <a:t>.</a:t>
            </a:r>
          </a:p>
        </p:txBody>
      </p:sp>
      <p:sp>
        <p:nvSpPr>
          <p:cNvPr id="16" name="TextBox 15">
            <a:extLst>
              <a:ext uri="{FF2B5EF4-FFF2-40B4-BE49-F238E27FC236}">
                <a16:creationId xmlns:a16="http://schemas.microsoft.com/office/drawing/2014/main" id="{53AFEA33-1F9A-3081-3829-6ECA157D0493}"/>
              </a:ext>
            </a:extLst>
          </p:cNvPr>
          <p:cNvSpPr txBox="1"/>
          <p:nvPr/>
        </p:nvSpPr>
        <p:spPr>
          <a:xfrm>
            <a:off x="441798" y="3032252"/>
            <a:ext cx="6212020" cy="369332"/>
          </a:xfrm>
          <a:prstGeom prst="rect">
            <a:avLst/>
          </a:prstGeom>
          <a:noFill/>
        </p:spPr>
        <p:txBody>
          <a:bodyPr wrap="square">
            <a:spAutoFit/>
          </a:bodyPr>
          <a:lstStyle/>
          <a:p>
            <a:r>
              <a:rPr lang="de-DE" dirty="0" err="1">
                <a:solidFill>
                  <a:schemeClr val="bg1"/>
                </a:solidFill>
              </a:rPr>
              <a:t>D</a:t>
            </a:r>
            <a:r>
              <a:rPr lang="de-DE" sz="1800" dirty="0" err="1">
                <a:solidFill>
                  <a:schemeClr val="bg1"/>
                </a:solidFill>
              </a:rPr>
              <a:t>ecision</a:t>
            </a:r>
            <a:r>
              <a:rPr lang="de-DE" sz="1800" dirty="0">
                <a:solidFill>
                  <a:schemeClr val="bg1"/>
                </a:solidFill>
              </a:rPr>
              <a:t> </a:t>
            </a:r>
            <a:r>
              <a:rPr lang="de-DE" sz="1800" dirty="0" err="1">
                <a:solidFill>
                  <a:schemeClr val="bg1"/>
                </a:solidFill>
              </a:rPr>
              <a:t>tree</a:t>
            </a:r>
            <a:r>
              <a:rPr lang="de-DE" sz="1800" dirty="0">
                <a:solidFill>
                  <a:schemeClr val="bg1"/>
                </a:solidFill>
              </a:rPr>
              <a:t> </a:t>
            </a:r>
            <a:endParaRPr lang="de-DE" dirty="0"/>
          </a:p>
        </p:txBody>
      </p:sp>
      <p:pic>
        <p:nvPicPr>
          <p:cNvPr id="17" name="Picture 16">
            <a:extLst>
              <a:ext uri="{FF2B5EF4-FFF2-40B4-BE49-F238E27FC236}">
                <a16:creationId xmlns:a16="http://schemas.microsoft.com/office/drawing/2014/main" id="{E81C9A0A-D20F-9517-0531-7F1A14355035}"/>
              </a:ext>
            </a:extLst>
          </p:cNvPr>
          <p:cNvPicPr>
            <a:picLocks noChangeAspect="1"/>
          </p:cNvPicPr>
          <p:nvPr/>
        </p:nvPicPr>
        <p:blipFill rotWithShape="1">
          <a:blip r:embed="rId5">
            <a:extLst>
              <a:ext uri="{BEBA8EAE-BF5A-486C-A8C5-ECC9F3942E4B}">
                <a14:imgProps xmlns:a14="http://schemas.microsoft.com/office/drawing/2010/main">
                  <a14:imgLayer r:embed="rId6">
                    <a14:imgEffect>
                      <a14:sharpenSoften amount="-50000"/>
                    </a14:imgEffect>
                  </a14:imgLayer>
                </a14:imgProps>
              </a:ext>
            </a:extLst>
          </a:blip>
          <a:srcRect t="7832" r="5705"/>
          <a:stretch/>
        </p:blipFill>
        <p:spPr>
          <a:xfrm>
            <a:off x="591098" y="3456417"/>
            <a:ext cx="1496462" cy="936871"/>
          </a:xfrm>
          <a:prstGeom prst="rect">
            <a:avLst/>
          </a:prstGeom>
          <a:effectLst>
            <a:outerShdw blurRad="152400" dist="317500" dir="5400000" sx="90000" sy="-19000" rotWithShape="0">
              <a:prstClr val="black">
                <a:alpha val="15000"/>
              </a:prstClr>
            </a:outerShdw>
          </a:effectLst>
        </p:spPr>
      </p:pic>
      <p:sp>
        <p:nvSpPr>
          <p:cNvPr id="21" name="TextBox 20">
            <a:extLst>
              <a:ext uri="{FF2B5EF4-FFF2-40B4-BE49-F238E27FC236}">
                <a16:creationId xmlns:a16="http://schemas.microsoft.com/office/drawing/2014/main" id="{081FDB65-ED32-FEEC-9464-405878622632}"/>
              </a:ext>
            </a:extLst>
          </p:cNvPr>
          <p:cNvSpPr txBox="1"/>
          <p:nvPr/>
        </p:nvSpPr>
        <p:spPr>
          <a:xfrm>
            <a:off x="2909834" y="3032252"/>
            <a:ext cx="1786052" cy="369332"/>
          </a:xfrm>
          <a:prstGeom prst="rect">
            <a:avLst/>
          </a:prstGeom>
          <a:noFill/>
        </p:spPr>
        <p:txBody>
          <a:bodyPr wrap="square">
            <a:spAutoFit/>
          </a:bodyPr>
          <a:lstStyle/>
          <a:p>
            <a:r>
              <a:rPr lang="de-DE" dirty="0">
                <a:solidFill>
                  <a:schemeClr val="bg1"/>
                </a:solidFill>
              </a:rPr>
              <a:t>Random Forest</a:t>
            </a:r>
            <a:r>
              <a:rPr lang="de-DE" sz="1800" dirty="0">
                <a:solidFill>
                  <a:schemeClr val="bg1"/>
                </a:solidFill>
              </a:rPr>
              <a:t> </a:t>
            </a:r>
            <a:endParaRPr lang="de-DE" dirty="0"/>
          </a:p>
        </p:txBody>
      </p:sp>
      <p:pic>
        <p:nvPicPr>
          <p:cNvPr id="22" name="Picture 21">
            <a:extLst>
              <a:ext uri="{FF2B5EF4-FFF2-40B4-BE49-F238E27FC236}">
                <a16:creationId xmlns:a16="http://schemas.microsoft.com/office/drawing/2014/main" id="{968E3E43-ED1B-7A2C-180F-4775D2888D21}"/>
              </a:ext>
            </a:extLst>
          </p:cNvPr>
          <p:cNvPicPr>
            <a:picLocks noChangeAspect="1"/>
          </p:cNvPicPr>
          <p:nvPr/>
        </p:nvPicPr>
        <p:blipFill rotWithShape="1">
          <a:blip r:embed="rId7"/>
          <a:srcRect l="2349"/>
          <a:stretch/>
        </p:blipFill>
        <p:spPr>
          <a:xfrm>
            <a:off x="591098" y="3429000"/>
            <a:ext cx="1496462" cy="936871"/>
          </a:xfrm>
          <a:prstGeom prst="rect">
            <a:avLst/>
          </a:prstGeom>
          <a:effectLst>
            <a:outerShdw blurRad="152400" dist="317500" dir="5400000" sx="90000" sy="-19000" rotWithShape="0">
              <a:prstClr val="black">
                <a:alpha val="15000"/>
              </a:prstClr>
            </a:outerShdw>
          </a:effectLst>
        </p:spPr>
      </p:pic>
      <p:pic>
        <p:nvPicPr>
          <p:cNvPr id="30" name="Picture 29">
            <a:extLst>
              <a:ext uri="{FF2B5EF4-FFF2-40B4-BE49-F238E27FC236}">
                <a16:creationId xmlns:a16="http://schemas.microsoft.com/office/drawing/2014/main" id="{B38CFDA7-EC8F-4708-4A1B-B1B621EF9D95}"/>
              </a:ext>
            </a:extLst>
          </p:cNvPr>
          <p:cNvPicPr>
            <a:picLocks noChangeAspect="1"/>
          </p:cNvPicPr>
          <p:nvPr/>
        </p:nvPicPr>
        <p:blipFill>
          <a:blip r:embed="rId8"/>
          <a:stretch>
            <a:fillRect/>
          </a:stretch>
        </p:blipFill>
        <p:spPr>
          <a:xfrm>
            <a:off x="6378974" y="1710524"/>
            <a:ext cx="5465766" cy="1745893"/>
          </a:xfrm>
          <a:prstGeom prst="rect">
            <a:avLst/>
          </a:prstGeom>
          <a:effectLst>
            <a:outerShdw blurRad="152400" dist="317500" dir="5400000" sx="90000" sy="-19000" rotWithShape="0">
              <a:prstClr val="black">
                <a:alpha val="15000"/>
              </a:prstClr>
            </a:outerShdw>
          </a:effectLst>
        </p:spPr>
      </p:pic>
    </p:spTree>
    <p:extLst>
      <p:ext uri="{BB962C8B-B14F-4D97-AF65-F5344CB8AC3E}">
        <p14:creationId xmlns:p14="http://schemas.microsoft.com/office/powerpoint/2010/main" val="16912560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42" presetClass="path" presetSubtype="0" accel="52000" decel="48000" fill="hold" grpId="0" nodeType="withEffect">
                                  <p:stCondLst>
                                    <p:cond delay="0"/>
                                  </p:stCondLst>
                                  <p:childTnLst>
                                    <p:animMotion origin="layout" path="M 0.22109 -0.16435 L 4.58333E-6 -1.48148E-6 " pathEditMode="relative" rAng="0" ptsTypes="AA">
                                      <p:cBhvr>
                                        <p:cTn id="14" dur="250" fill="hold"/>
                                        <p:tgtEl>
                                          <p:spTgt spid="16"/>
                                        </p:tgtEl>
                                        <p:attrNameLst>
                                          <p:attrName>ppt_x</p:attrName>
                                          <p:attrName>ppt_y</p:attrName>
                                        </p:attrNameLst>
                                      </p:cBhvr>
                                      <p:rCtr x="-11055" y="8218"/>
                                    </p:animMotion>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anim calcmode="lin" valueType="num">
                                      <p:cBhvr additive="base">
                                        <p:cTn id="19" dur="500" fill="hold"/>
                                        <p:tgtEl>
                                          <p:spTgt spid="17"/>
                                        </p:tgtEl>
                                        <p:attrNameLst>
                                          <p:attrName>ppt_x</p:attrName>
                                        </p:attrNameLst>
                                      </p:cBhvr>
                                      <p:tavLst>
                                        <p:tav tm="0">
                                          <p:val>
                                            <p:strVal val="0-#ppt_w/2"/>
                                          </p:val>
                                        </p:tav>
                                        <p:tav tm="100000">
                                          <p:val>
                                            <p:strVal val="#ppt_x"/>
                                          </p:val>
                                        </p:tav>
                                      </p:tavLst>
                                    </p:anim>
                                    <p:anim calcmode="lin" valueType="num">
                                      <p:cBhvr additive="base">
                                        <p:cTn id="20" dur="500" fill="hold"/>
                                        <p:tgtEl>
                                          <p:spTgt spid="17"/>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21"/>
                                        </p:tgtEl>
                                        <p:attrNameLst>
                                          <p:attrName>style.visibility</p:attrName>
                                        </p:attrNameLst>
                                      </p:cBhvr>
                                      <p:to>
                                        <p:strVal val="visible"/>
                                      </p:to>
                                    </p:set>
                                    <p:anim calcmode="lin" valueType="num">
                                      <p:cBhvr additive="base">
                                        <p:cTn id="25" dur="500" fill="hold"/>
                                        <p:tgtEl>
                                          <p:spTgt spid="21"/>
                                        </p:tgtEl>
                                        <p:attrNameLst>
                                          <p:attrName>ppt_x</p:attrName>
                                        </p:attrNameLst>
                                      </p:cBhvr>
                                      <p:tavLst>
                                        <p:tav tm="0">
                                          <p:val>
                                            <p:strVal val="0-#ppt_w/2"/>
                                          </p:val>
                                        </p:tav>
                                        <p:tav tm="100000">
                                          <p:val>
                                            <p:strVal val="#ppt_x"/>
                                          </p:val>
                                        </p:tav>
                                      </p:tavLst>
                                    </p:anim>
                                    <p:anim calcmode="lin" valueType="num">
                                      <p:cBhvr additive="base">
                                        <p:cTn id="26" dur="500" fill="hold"/>
                                        <p:tgtEl>
                                          <p:spTgt spid="21"/>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par>
                                <p:cTn id="31" presetID="63" presetClass="path" presetSubtype="0" accel="50000" decel="50000" fill="hold" nodeType="withEffect">
                                  <p:stCondLst>
                                    <p:cond delay="0"/>
                                  </p:stCondLst>
                                  <p:childTnLst>
                                    <p:animMotion origin="layout" path="M 4.375E-6 2.96296E-6 L 0.19843 0.0044 " pathEditMode="relative" rAng="0" ptsTypes="AA">
                                      <p:cBhvr>
                                        <p:cTn id="32" dur="500" fill="hold"/>
                                        <p:tgtEl>
                                          <p:spTgt spid="22"/>
                                        </p:tgtEl>
                                        <p:attrNameLst>
                                          <p:attrName>ppt_x</p:attrName>
                                          <p:attrName>ppt_y</p:attrName>
                                        </p:attrNameLst>
                                      </p:cBhvr>
                                      <p:rCtr x="9922" y="20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6" grpId="0"/>
      <p:bldP spid="16" grpId="1"/>
      <p:bldP spid="21"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74A981A-002A-764B-8AC5-D7256E846627}"/>
              </a:ext>
            </a:extLst>
          </p:cNvPr>
          <p:cNvSpPr>
            <a:spLocks noGrp="1"/>
          </p:cNvSpPr>
          <p:nvPr>
            <p:ph type="dt" sz="half" idx="79"/>
          </p:nvPr>
        </p:nvSpPr>
        <p:spPr/>
        <p:txBody>
          <a:bodyPr/>
          <a:lstStyle/>
          <a:p>
            <a:fld id="{CC306C1E-E29E-1A46-8CFA-ED0EF7D27A1E}" type="datetime1">
              <a:rPr lang="ro-RO" smtClean="0"/>
              <a:t>01.02.2024</a:t>
            </a:fld>
            <a:endParaRPr lang="en-US" dirty="0"/>
          </a:p>
        </p:txBody>
      </p:sp>
      <p:sp>
        <p:nvSpPr>
          <p:cNvPr id="4" name="Slide Number Placeholder 3">
            <a:extLst>
              <a:ext uri="{FF2B5EF4-FFF2-40B4-BE49-F238E27FC236}">
                <a16:creationId xmlns:a16="http://schemas.microsoft.com/office/drawing/2014/main" id="{321E7B83-0BBA-894C-9796-D4599167F958}"/>
              </a:ext>
            </a:extLst>
          </p:cNvPr>
          <p:cNvSpPr>
            <a:spLocks noGrp="1"/>
          </p:cNvSpPr>
          <p:nvPr>
            <p:ph type="sldNum" sz="quarter" idx="81"/>
          </p:nvPr>
        </p:nvSpPr>
        <p:spPr/>
        <p:txBody>
          <a:bodyPr/>
          <a:lstStyle/>
          <a:p>
            <a:pPr algn="r"/>
            <a:fld id="{B6F15528-21DE-4FAA-801E-634DDDAF4B2B}" type="slidenum">
              <a:rPr lang="en-RO" smtClean="0"/>
              <a:pPr algn="r"/>
              <a:t>23</a:t>
            </a:fld>
            <a:endParaRPr lang="en-RO" dirty="0"/>
          </a:p>
        </p:txBody>
      </p:sp>
      <p:pic>
        <p:nvPicPr>
          <p:cNvPr id="6" name="Picture 5">
            <a:extLst>
              <a:ext uri="{FF2B5EF4-FFF2-40B4-BE49-F238E27FC236}">
                <a16:creationId xmlns:a16="http://schemas.microsoft.com/office/drawing/2014/main" id="{EEF46851-A0F3-7532-1FA1-724C39E0C626}"/>
              </a:ext>
            </a:extLst>
          </p:cNvPr>
          <p:cNvPicPr>
            <a:picLocks noChangeAspect="1"/>
          </p:cNvPicPr>
          <p:nvPr/>
        </p:nvPicPr>
        <p:blipFill>
          <a:blip r:embed="rId3"/>
          <a:stretch>
            <a:fillRect/>
          </a:stretch>
        </p:blipFill>
        <p:spPr>
          <a:xfrm>
            <a:off x="4258235" y="6441940"/>
            <a:ext cx="3675529" cy="282487"/>
          </a:xfrm>
          <a:prstGeom prst="rect">
            <a:avLst/>
          </a:prstGeom>
        </p:spPr>
      </p:pic>
      <p:pic>
        <p:nvPicPr>
          <p:cNvPr id="7" name="Picture 6">
            <a:extLst>
              <a:ext uri="{FF2B5EF4-FFF2-40B4-BE49-F238E27FC236}">
                <a16:creationId xmlns:a16="http://schemas.microsoft.com/office/drawing/2014/main" id="{E85898A6-3634-1513-E43B-228502028AE1}"/>
              </a:ext>
            </a:extLst>
          </p:cNvPr>
          <p:cNvPicPr>
            <a:picLocks noChangeAspect="1"/>
          </p:cNvPicPr>
          <p:nvPr/>
        </p:nvPicPr>
        <p:blipFill rotWithShape="1">
          <a:blip r:embed="rId4"/>
          <a:srcRect r="80874" b="3829"/>
          <a:stretch/>
        </p:blipFill>
        <p:spPr>
          <a:xfrm>
            <a:off x="10764165" y="6441940"/>
            <a:ext cx="771020" cy="270326"/>
          </a:xfrm>
          <a:prstGeom prst="rect">
            <a:avLst/>
          </a:prstGeom>
        </p:spPr>
      </p:pic>
      <p:sp>
        <p:nvSpPr>
          <p:cNvPr id="14" name="Text Placeholder 2">
            <a:extLst>
              <a:ext uri="{FF2B5EF4-FFF2-40B4-BE49-F238E27FC236}">
                <a16:creationId xmlns:a16="http://schemas.microsoft.com/office/drawing/2014/main" id="{EF219419-37D7-DBBF-32A8-F1C5C14EDADE}"/>
              </a:ext>
            </a:extLst>
          </p:cNvPr>
          <p:cNvSpPr txBox="1">
            <a:spLocks/>
          </p:cNvSpPr>
          <p:nvPr/>
        </p:nvSpPr>
        <p:spPr>
          <a:xfrm>
            <a:off x="-231175" y="798614"/>
            <a:ext cx="3141009" cy="223907"/>
          </a:xfrm>
          <a:prstGeom prst="rect">
            <a:avLst/>
          </a:prstGeom>
        </p:spPr>
        <p:txBody>
          <a:bodyPr vert="horz" wrap="square" lIns="0" tIns="0" rIns="0" bIns="0" rtlCol="0">
            <a:spAutoFit/>
          </a:bodyPr>
          <a:lstStyle>
            <a:lvl1pPr marL="0" indent="0" algn="l" defTabSz="914344" rtl="0" eaLnBrk="1" latinLnBrk="0" hangingPunct="1">
              <a:lnSpc>
                <a:spcPct val="80000"/>
              </a:lnSpc>
              <a:spcBef>
                <a:spcPts val="0"/>
              </a:spcBef>
              <a:buClr>
                <a:schemeClr val="accent1"/>
              </a:buClr>
              <a:buFont typeface="Arial" panose="020B0604020202020204" pitchFamily="34" charset="0"/>
              <a:buNone/>
              <a:defRPr sz="5600" kern="1200" spc="-200" baseline="0">
                <a:solidFill>
                  <a:schemeClr val="accent1"/>
                </a:solidFill>
                <a:latin typeface="+mn-lt"/>
                <a:ea typeface="+mn-ea"/>
                <a:cs typeface="+mn-cs"/>
              </a:defRPr>
            </a:lvl1pPr>
            <a:lvl2pPr marL="270663" indent="-111123" algn="l" defTabSz="914344" rtl="0" eaLnBrk="1" latinLnBrk="0" hangingPunct="1">
              <a:lnSpc>
                <a:spcPct val="90000"/>
              </a:lnSpc>
              <a:spcBef>
                <a:spcPts val="500"/>
              </a:spcBef>
              <a:buClr>
                <a:schemeClr val="accent1"/>
              </a:buClr>
              <a:buFont typeface="Arial" panose="020B0604020202020204" pitchFamily="34" charset="0"/>
              <a:buChar char="•"/>
              <a:tabLst/>
              <a:defRPr sz="1000" kern="1200">
                <a:solidFill>
                  <a:srgbClr val="000000"/>
                </a:solidFill>
                <a:latin typeface="+mn-lt"/>
                <a:ea typeface="+mn-ea"/>
                <a:cs typeface="+mn-cs"/>
              </a:defRPr>
            </a:lvl2pPr>
            <a:lvl3pPr marL="448458" indent="-111123" algn="l" defTabSz="914344" rtl="0" eaLnBrk="1" latinLnBrk="0" hangingPunct="1">
              <a:lnSpc>
                <a:spcPct val="90000"/>
              </a:lnSpc>
              <a:spcBef>
                <a:spcPts val="500"/>
              </a:spcBef>
              <a:buClr>
                <a:schemeClr val="accent1"/>
              </a:buClr>
              <a:buFont typeface="Arial" panose="020B0604020202020204" pitchFamily="34" charset="0"/>
              <a:buChar char="•"/>
              <a:tabLst/>
              <a:defRPr sz="1000" kern="1200">
                <a:solidFill>
                  <a:srgbClr val="000000"/>
                </a:solidFill>
                <a:latin typeface="+mn-lt"/>
                <a:ea typeface="+mn-ea"/>
                <a:cs typeface="+mn-cs"/>
              </a:defRPr>
            </a:lvl3pPr>
            <a:lvl4pPr marL="625459" indent="-111123" algn="l" defTabSz="914344" rtl="0" eaLnBrk="1" latinLnBrk="0" hangingPunct="1">
              <a:lnSpc>
                <a:spcPct val="90000"/>
              </a:lnSpc>
              <a:spcBef>
                <a:spcPts val="500"/>
              </a:spcBef>
              <a:buClr>
                <a:schemeClr val="accent1"/>
              </a:buClr>
              <a:buFont typeface="Arial" panose="020B0604020202020204" pitchFamily="34" charset="0"/>
              <a:buChar char="•"/>
              <a:tabLst/>
              <a:defRPr sz="1000" kern="1200">
                <a:solidFill>
                  <a:srgbClr val="000000"/>
                </a:solidFill>
                <a:latin typeface="+mn-lt"/>
                <a:ea typeface="+mn-ea"/>
                <a:cs typeface="+mn-cs"/>
              </a:defRPr>
            </a:lvl4pPr>
            <a:lvl5pPr marL="825479" indent="-111123" algn="l" defTabSz="914344" rtl="0" eaLnBrk="1" latinLnBrk="0" hangingPunct="1">
              <a:lnSpc>
                <a:spcPct val="90000"/>
              </a:lnSpc>
              <a:spcBef>
                <a:spcPts val="500"/>
              </a:spcBef>
              <a:buClr>
                <a:schemeClr val="accent1"/>
              </a:buClr>
              <a:buFont typeface="Arial" panose="020B0604020202020204" pitchFamily="34" charset="0"/>
              <a:buChar char="•"/>
              <a:tabLst/>
              <a:defRPr sz="1000" kern="1200">
                <a:solidFill>
                  <a:srgbClr val="000000"/>
                </a:solidFill>
                <a:latin typeface="+mn-lt"/>
                <a:ea typeface="+mn-ea"/>
                <a:cs typeface="+mn-cs"/>
              </a:defRPr>
            </a:lvl5pPr>
            <a:lvl6pPr marL="2514444" indent="-228585" algn="l" defTabSz="91434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15" indent="-228585" algn="l" defTabSz="91434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785" indent="-228585" algn="l" defTabSz="91434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958" indent="-228585" algn="l" defTabSz="91434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1800" dirty="0">
                <a:solidFill>
                  <a:schemeClr val="bg1"/>
                </a:solidFill>
              </a:rPr>
              <a:t>Methodology</a:t>
            </a:r>
            <a:endParaRPr lang="uk-UA" sz="2800" dirty="0">
              <a:solidFill>
                <a:schemeClr val="bg1"/>
              </a:solidFill>
            </a:endParaRPr>
          </a:p>
        </p:txBody>
      </p:sp>
      <p:sp>
        <p:nvSpPr>
          <p:cNvPr id="18" name="Text Placeholder 11">
            <a:extLst>
              <a:ext uri="{FF2B5EF4-FFF2-40B4-BE49-F238E27FC236}">
                <a16:creationId xmlns:a16="http://schemas.microsoft.com/office/drawing/2014/main" id="{F98AF126-DBC8-D74C-A742-5D491C12937E}"/>
              </a:ext>
            </a:extLst>
          </p:cNvPr>
          <p:cNvSpPr txBox="1">
            <a:spLocks/>
          </p:cNvSpPr>
          <p:nvPr/>
        </p:nvSpPr>
        <p:spPr>
          <a:xfrm>
            <a:off x="431801" y="226987"/>
            <a:ext cx="9317004" cy="387798"/>
          </a:xfrm>
          <a:prstGeom prst="rect">
            <a:avLst/>
          </a:prstGeom>
        </p:spPr>
        <p:txBody>
          <a:bodyPr vert="horz" wrap="square" lIns="0" tIns="0" rIns="0" bIns="0" rtlCol="0">
            <a:spAutoFit/>
          </a:bodyPr>
          <a:lstStyle>
            <a:lvl1pPr marL="0" indent="0" algn="l" defTabSz="914344" rtl="0" eaLnBrk="1" latinLnBrk="0" hangingPunct="1">
              <a:lnSpc>
                <a:spcPct val="90000"/>
              </a:lnSpc>
              <a:spcBef>
                <a:spcPts val="1000"/>
              </a:spcBef>
              <a:buClr>
                <a:schemeClr val="accent1"/>
              </a:buClr>
              <a:buFont typeface="Arial" panose="020B0604020202020204" pitchFamily="34" charset="0"/>
              <a:buNone/>
              <a:defRPr lang="en-US" sz="3600" kern="1200" spc="-200" baseline="0" dirty="0">
                <a:solidFill>
                  <a:srgbClr val="FFFFFF"/>
                </a:solidFill>
                <a:latin typeface="+mn-lt"/>
                <a:ea typeface="+mn-ea"/>
                <a:cs typeface="+mn-cs"/>
              </a:defRPr>
            </a:lvl1pPr>
            <a:lvl2pPr marL="270663" indent="-111123" algn="l" defTabSz="914344" rtl="0" eaLnBrk="1" latinLnBrk="0" hangingPunct="1">
              <a:lnSpc>
                <a:spcPct val="90000"/>
              </a:lnSpc>
              <a:spcBef>
                <a:spcPts val="500"/>
              </a:spcBef>
              <a:buClr>
                <a:schemeClr val="accent1"/>
              </a:buClr>
              <a:buFont typeface="Arial" panose="020B0604020202020204" pitchFamily="34" charset="0"/>
              <a:buChar char="•"/>
              <a:tabLst/>
              <a:defRPr sz="1000" kern="1200">
                <a:solidFill>
                  <a:srgbClr val="000000"/>
                </a:solidFill>
                <a:latin typeface="+mn-lt"/>
                <a:ea typeface="+mn-ea"/>
                <a:cs typeface="+mn-cs"/>
              </a:defRPr>
            </a:lvl2pPr>
            <a:lvl3pPr marL="448458" indent="-111123" algn="l" defTabSz="914344" rtl="0" eaLnBrk="1" latinLnBrk="0" hangingPunct="1">
              <a:lnSpc>
                <a:spcPct val="90000"/>
              </a:lnSpc>
              <a:spcBef>
                <a:spcPts val="500"/>
              </a:spcBef>
              <a:buClr>
                <a:schemeClr val="accent1"/>
              </a:buClr>
              <a:buFont typeface="Arial" panose="020B0604020202020204" pitchFamily="34" charset="0"/>
              <a:buChar char="•"/>
              <a:tabLst/>
              <a:defRPr sz="1000" kern="1200">
                <a:solidFill>
                  <a:srgbClr val="000000"/>
                </a:solidFill>
                <a:latin typeface="+mn-lt"/>
                <a:ea typeface="+mn-ea"/>
                <a:cs typeface="+mn-cs"/>
              </a:defRPr>
            </a:lvl3pPr>
            <a:lvl4pPr marL="625459" indent="-111123" algn="l" defTabSz="914344" rtl="0" eaLnBrk="1" latinLnBrk="0" hangingPunct="1">
              <a:lnSpc>
                <a:spcPct val="90000"/>
              </a:lnSpc>
              <a:spcBef>
                <a:spcPts val="500"/>
              </a:spcBef>
              <a:buClr>
                <a:schemeClr val="accent1"/>
              </a:buClr>
              <a:buFont typeface="Arial" panose="020B0604020202020204" pitchFamily="34" charset="0"/>
              <a:buChar char="•"/>
              <a:tabLst/>
              <a:defRPr sz="1000" kern="1200">
                <a:solidFill>
                  <a:srgbClr val="000000"/>
                </a:solidFill>
                <a:latin typeface="+mn-lt"/>
                <a:ea typeface="+mn-ea"/>
                <a:cs typeface="+mn-cs"/>
              </a:defRPr>
            </a:lvl4pPr>
            <a:lvl5pPr marL="825479" indent="-111123" algn="l" defTabSz="914344" rtl="0" eaLnBrk="1" latinLnBrk="0" hangingPunct="1">
              <a:lnSpc>
                <a:spcPct val="90000"/>
              </a:lnSpc>
              <a:spcBef>
                <a:spcPts val="500"/>
              </a:spcBef>
              <a:buClr>
                <a:schemeClr val="accent1"/>
              </a:buClr>
              <a:buFont typeface="Arial" panose="020B0604020202020204" pitchFamily="34" charset="0"/>
              <a:buChar char="•"/>
              <a:tabLst/>
              <a:defRPr sz="1000" kern="1200">
                <a:solidFill>
                  <a:srgbClr val="000000"/>
                </a:solidFill>
                <a:latin typeface="+mn-lt"/>
                <a:ea typeface="+mn-ea"/>
                <a:cs typeface="+mn-cs"/>
              </a:defRPr>
            </a:lvl5pPr>
            <a:lvl6pPr marL="2514444" indent="-228585" algn="l" defTabSz="91434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15" indent="-228585" algn="l" defTabSz="91434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785" indent="-228585" algn="l" defTabSz="91434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958" indent="-228585" algn="l" defTabSz="91434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de-DE" sz="2800" dirty="0"/>
              <a:t>Methods </a:t>
            </a:r>
            <a:r>
              <a:rPr lang="de-DE" sz="2800" dirty="0" err="1"/>
              <a:t>of</a:t>
            </a:r>
            <a:r>
              <a:rPr lang="de-DE" sz="2800" dirty="0"/>
              <a:t> Analysis – Random Forest</a:t>
            </a:r>
            <a:endParaRPr lang="en-GB" dirty="0"/>
          </a:p>
        </p:txBody>
      </p:sp>
      <p:sp>
        <p:nvSpPr>
          <p:cNvPr id="13" name="TextBox 12">
            <a:extLst>
              <a:ext uri="{FF2B5EF4-FFF2-40B4-BE49-F238E27FC236}">
                <a16:creationId xmlns:a16="http://schemas.microsoft.com/office/drawing/2014/main" id="{1440F3D6-3B6D-5027-D221-9BBBB3EBBA96}"/>
              </a:ext>
            </a:extLst>
          </p:cNvPr>
          <p:cNvSpPr txBox="1"/>
          <p:nvPr/>
        </p:nvSpPr>
        <p:spPr>
          <a:xfrm>
            <a:off x="431801" y="1639394"/>
            <a:ext cx="6212020" cy="923330"/>
          </a:xfrm>
          <a:prstGeom prst="rect">
            <a:avLst/>
          </a:prstGeom>
          <a:noFill/>
        </p:spPr>
        <p:txBody>
          <a:bodyPr wrap="square">
            <a:spAutoFit/>
          </a:bodyPr>
          <a:lstStyle/>
          <a:p>
            <a:r>
              <a:rPr lang="de-DE" sz="1800" dirty="0">
                <a:solidFill>
                  <a:schemeClr val="bg1"/>
                </a:solidFill>
              </a:rPr>
              <a:t>This </a:t>
            </a:r>
            <a:r>
              <a:rPr lang="de-DE" sz="1800" dirty="0" err="1">
                <a:solidFill>
                  <a:schemeClr val="bg1"/>
                </a:solidFill>
              </a:rPr>
              <a:t>method</a:t>
            </a:r>
            <a:r>
              <a:rPr lang="de-DE" sz="1800" dirty="0">
                <a:solidFill>
                  <a:schemeClr val="bg1"/>
                </a:solidFill>
              </a:rPr>
              <a:t> </a:t>
            </a:r>
            <a:r>
              <a:rPr lang="de-DE" sz="1800" dirty="0" err="1">
                <a:solidFill>
                  <a:schemeClr val="bg1"/>
                </a:solidFill>
              </a:rPr>
              <a:t>is</a:t>
            </a:r>
            <a:r>
              <a:rPr lang="de-DE" sz="1800" dirty="0">
                <a:solidFill>
                  <a:schemeClr val="bg1"/>
                </a:solidFill>
              </a:rPr>
              <a:t> a type </a:t>
            </a:r>
            <a:r>
              <a:rPr lang="de-DE" sz="1800" dirty="0" err="1">
                <a:solidFill>
                  <a:schemeClr val="bg1"/>
                </a:solidFill>
              </a:rPr>
              <a:t>of</a:t>
            </a:r>
            <a:r>
              <a:rPr lang="de-DE" sz="1800" dirty="0">
                <a:solidFill>
                  <a:schemeClr val="bg1"/>
                </a:solidFill>
              </a:rPr>
              <a:t> </a:t>
            </a:r>
            <a:r>
              <a:rPr lang="de-DE" dirty="0" err="1">
                <a:solidFill>
                  <a:schemeClr val="bg1"/>
                </a:solidFill>
              </a:rPr>
              <a:t>S</a:t>
            </a:r>
            <a:r>
              <a:rPr lang="de-DE" sz="1800" dirty="0" err="1">
                <a:solidFill>
                  <a:schemeClr val="bg1"/>
                </a:solidFill>
              </a:rPr>
              <a:t>upervised</a:t>
            </a:r>
            <a:r>
              <a:rPr lang="de-DE" sz="1800" dirty="0">
                <a:solidFill>
                  <a:schemeClr val="bg1"/>
                </a:solidFill>
              </a:rPr>
              <a:t> </a:t>
            </a:r>
            <a:r>
              <a:rPr lang="de-DE" sz="1800" dirty="0" err="1">
                <a:solidFill>
                  <a:schemeClr val="bg1"/>
                </a:solidFill>
              </a:rPr>
              <a:t>machine</a:t>
            </a:r>
            <a:r>
              <a:rPr lang="de-DE" sz="1800" dirty="0">
                <a:solidFill>
                  <a:schemeClr val="bg1"/>
                </a:solidFill>
              </a:rPr>
              <a:t> </a:t>
            </a:r>
            <a:r>
              <a:rPr lang="de-DE" sz="1800" dirty="0" err="1">
                <a:solidFill>
                  <a:schemeClr val="bg1"/>
                </a:solidFill>
              </a:rPr>
              <a:t>learning</a:t>
            </a:r>
            <a:r>
              <a:rPr lang="de-DE" sz="1800" dirty="0">
                <a:solidFill>
                  <a:schemeClr val="bg1"/>
                </a:solidFill>
              </a:rPr>
              <a:t> </a:t>
            </a:r>
            <a:r>
              <a:rPr lang="de-DE" sz="1800" dirty="0" err="1">
                <a:solidFill>
                  <a:schemeClr val="bg1"/>
                </a:solidFill>
              </a:rPr>
              <a:t>algorithm</a:t>
            </a:r>
            <a:r>
              <a:rPr lang="de-DE" sz="1800" dirty="0">
                <a:solidFill>
                  <a:schemeClr val="bg1"/>
                </a:solidFill>
              </a:rPr>
              <a:t>, </a:t>
            </a:r>
            <a:r>
              <a:rPr lang="de-DE" sz="1800" dirty="0" err="1">
                <a:solidFill>
                  <a:schemeClr val="bg1"/>
                </a:solidFill>
              </a:rPr>
              <a:t>made</a:t>
            </a:r>
            <a:r>
              <a:rPr lang="de-DE" sz="1800" dirty="0">
                <a:solidFill>
                  <a:schemeClr val="bg1"/>
                </a:solidFill>
              </a:rPr>
              <a:t> </a:t>
            </a:r>
            <a:r>
              <a:rPr lang="de-DE" sz="1800" dirty="0" err="1">
                <a:solidFill>
                  <a:schemeClr val="bg1"/>
                </a:solidFill>
              </a:rPr>
              <a:t>of</a:t>
            </a:r>
            <a:r>
              <a:rPr lang="de-DE" sz="1800" dirty="0">
                <a:solidFill>
                  <a:schemeClr val="bg1"/>
                </a:solidFill>
              </a:rPr>
              <a:t> </a:t>
            </a:r>
            <a:r>
              <a:rPr lang="de-DE" sz="1800" dirty="0" err="1">
                <a:solidFill>
                  <a:schemeClr val="bg1"/>
                </a:solidFill>
              </a:rPr>
              <a:t>several</a:t>
            </a:r>
            <a:r>
              <a:rPr lang="de-DE" sz="1800" dirty="0">
                <a:solidFill>
                  <a:schemeClr val="bg1"/>
                </a:solidFill>
              </a:rPr>
              <a:t> </a:t>
            </a:r>
            <a:r>
              <a:rPr lang="de-DE" dirty="0" err="1">
                <a:solidFill>
                  <a:schemeClr val="bg1"/>
                </a:solidFill>
              </a:rPr>
              <a:t>D</a:t>
            </a:r>
            <a:r>
              <a:rPr lang="de-DE" sz="1800" dirty="0" err="1">
                <a:solidFill>
                  <a:schemeClr val="bg1"/>
                </a:solidFill>
              </a:rPr>
              <a:t>ecision</a:t>
            </a:r>
            <a:r>
              <a:rPr lang="de-DE" sz="1800" dirty="0">
                <a:solidFill>
                  <a:schemeClr val="bg1"/>
                </a:solidFill>
              </a:rPr>
              <a:t> </a:t>
            </a:r>
            <a:r>
              <a:rPr lang="de-DE" sz="1800" dirty="0" err="1">
                <a:solidFill>
                  <a:schemeClr val="bg1"/>
                </a:solidFill>
              </a:rPr>
              <a:t>trees</a:t>
            </a:r>
            <a:r>
              <a:rPr lang="de-DE" sz="1800" dirty="0">
                <a:solidFill>
                  <a:schemeClr val="bg1"/>
                </a:solidFill>
              </a:rPr>
              <a:t> </a:t>
            </a:r>
            <a:r>
              <a:rPr lang="de-DE" sz="1800" dirty="0" err="1">
                <a:solidFill>
                  <a:schemeClr val="bg1"/>
                </a:solidFill>
              </a:rPr>
              <a:t>which</a:t>
            </a:r>
            <a:r>
              <a:rPr lang="de-DE" sz="1800" dirty="0">
                <a:solidFill>
                  <a:schemeClr val="bg1"/>
                </a:solidFill>
              </a:rPr>
              <a:t> </a:t>
            </a:r>
            <a:r>
              <a:rPr lang="de-DE" sz="1800" dirty="0" err="1">
                <a:solidFill>
                  <a:schemeClr val="bg1"/>
                </a:solidFill>
              </a:rPr>
              <a:t>take</a:t>
            </a:r>
            <a:r>
              <a:rPr lang="de-DE" sz="1800" dirty="0">
                <a:solidFill>
                  <a:schemeClr val="bg1"/>
                </a:solidFill>
              </a:rPr>
              <a:t> </a:t>
            </a:r>
            <a:r>
              <a:rPr lang="de-DE" sz="1800" dirty="0" err="1">
                <a:solidFill>
                  <a:schemeClr val="bg1"/>
                </a:solidFill>
              </a:rPr>
              <a:t>features</a:t>
            </a:r>
            <a:r>
              <a:rPr lang="de-DE" sz="1800" dirty="0">
                <a:solidFill>
                  <a:schemeClr val="bg1"/>
                </a:solidFill>
              </a:rPr>
              <a:t> </a:t>
            </a:r>
            <a:r>
              <a:rPr lang="de-DE" sz="1800" dirty="0" err="1">
                <a:solidFill>
                  <a:schemeClr val="bg1"/>
                </a:solidFill>
              </a:rPr>
              <a:t>as</a:t>
            </a:r>
            <a:r>
              <a:rPr lang="de-DE" sz="1800" dirty="0">
                <a:solidFill>
                  <a:schemeClr val="bg1"/>
                </a:solidFill>
              </a:rPr>
              <a:t> an </a:t>
            </a:r>
            <a:r>
              <a:rPr lang="de-DE" sz="1800" dirty="0" err="1">
                <a:solidFill>
                  <a:schemeClr val="bg1"/>
                </a:solidFill>
              </a:rPr>
              <a:t>input</a:t>
            </a:r>
            <a:r>
              <a:rPr lang="de-DE" sz="1800" dirty="0">
                <a:solidFill>
                  <a:schemeClr val="bg1"/>
                </a:solidFill>
              </a:rPr>
              <a:t> and </a:t>
            </a:r>
            <a:r>
              <a:rPr lang="de-DE" sz="1800" dirty="0" err="1">
                <a:solidFill>
                  <a:schemeClr val="bg1"/>
                </a:solidFill>
              </a:rPr>
              <a:t>classify</a:t>
            </a:r>
            <a:r>
              <a:rPr lang="de-DE" sz="1800" dirty="0">
                <a:solidFill>
                  <a:schemeClr val="bg1"/>
                </a:solidFill>
              </a:rPr>
              <a:t> </a:t>
            </a:r>
            <a:r>
              <a:rPr lang="de-DE" sz="1800" dirty="0" err="1">
                <a:solidFill>
                  <a:schemeClr val="bg1"/>
                </a:solidFill>
              </a:rPr>
              <a:t>the</a:t>
            </a:r>
            <a:r>
              <a:rPr lang="de-DE" sz="1800" dirty="0">
                <a:solidFill>
                  <a:schemeClr val="bg1"/>
                </a:solidFill>
              </a:rPr>
              <a:t> </a:t>
            </a:r>
            <a:r>
              <a:rPr lang="de-DE" sz="1800" dirty="0" err="1">
                <a:solidFill>
                  <a:schemeClr val="bg1"/>
                </a:solidFill>
              </a:rPr>
              <a:t>targeted</a:t>
            </a:r>
            <a:r>
              <a:rPr lang="de-DE" sz="1800" dirty="0">
                <a:solidFill>
                  <a:schemeClr val="bg1"/>
                </a:solidFill>
              </a:rPr>
              <a:t> </a:t>
            </a:r>
            <a:r>
              <a:rPr lang="de-DE" sz="1800" dirty="0" err="1">
                <a:solidFill>
                  <a:schemeClr val="bg1"/>
                </a:solidFill>
              </a:rPr>
              <a:t>output</a:t>
            </a:r>
            <a:r>
              <a:rPr lang="de-DE" sz="1800" dirty="0">
                <a:solidFill>
                  <a:schemeClr val="bg1"/>
                </a:solidFill>
              </a:rPr>
              <a:t>.</a:t>
            </a:r>
          </a:p>
        </p:txBody>
      </p:sp>
      <p:sp>
        <p:nvSpPr>
          <p:cNvPr id="16" name="TextBox 15">
            <a:extLst>
              <a:ext uri="{FF2B5EF4-FFF2-40B4-BE49-F238E27FC236}">
                <a16:creationId xmlns:a16="http://schemas.microsoft.com/office/drawing/2014/main" id="{53AFEA33-1F9A-3081-3829-6ECA157D0493}"/>
              </a:ext>
            </a:extLst>
          </p:cNvPr>
          <p:cNvSpPr txBox="1"/>
          <p:nvPr/>
        </p:nvSpPr>
        <p:spPr>
          <a:xfrm>
            <a:off x="441798" y="3032252"/>
            <a:ext cx="6212020" cy="369332"/>
          </a:xfrm>
          <a:prstGeom prst="rect">
            <a:avLst/>
          </a:prstGeom>
          <a:noFill/>
        </p:spPr>
        <p:txBody>
          <a:bodyPr wrap="square">
            <a:spAutoFit/>
          </a:bodyPr>
          <a:lstStyle/>
          <a:p>
            <a:r>
              <a:rPr lang="de-DE" dirty="0" err="1">
                <a:solidFill>
                  <a:schemeClr val="bg1"/>
                </a:solidFill>
              </a:rPr>
              <a:t>D</a:t>
            </a:r>
            <a:r>
              <a:rPr lang="de-DE" sz="1800" dirty="0" err="1">
                <a:solidFill>
                  <a:schemeClr val="bg1"/>
                </a:solidFill>
              </a:rPr>
              <a:t>ecision</a:t>
            </a:r>
            <a:r>
              <a:rPr lang="de-DE" sz="1800" dirty="0">
                <a:solidFill>
                  <a:schemeClr val="bg1"/>
                </a:solidFill>
              </a:rPr>
              <a:t> </a:t>
            </a:r>
            <a:r>
              <a:rPr lang="de-DE" sz="1800" dirty="0" err="1">
                <a:solidFill>
                  <a:schemeClr val="bg1"/>
                </a:solidFill>
              </a:rPr>
              <a:t>tree</a:t>
            </a:r>
            <a:r>
              <a:rPr lang="de-DE" sz="1800" dirty="0">
                <a:solidFill>
                  <a:schemeClr val="bg1"/>
                </a:solidFill>
              </a:rPr>
              <a:t> </a:t>
            </a:r>
            <a:endParaRPr lang="de-DE" dirty="0"/>
          </a:p>
        </p:txBody>
      </p:sp>
      <p:pic>
        <p:nvPicPr>
          <p:cNvPr id="17" name="Picture 16">
            <a:extLst>
              <a:ext uri="{FF2B5EF4-FFF2-40B4-BE49-F238E27FC236}">
                <a16:creationId xmlns:a16="http://schemas.microsoft.com/office/drawing/2014/main" id="{E81C9A0A-D20F-9517-0531-7F1A14355035}"/>
              </a:ext>
            </a:extLst>
          </p:cNvPr>
          <p:cNvPicPr>
            <a:picLocks noChangeAspect="1"/>
          </p:cNvPicPr>
          <p:nvPr/>
        </p:nvPicPr>
        <p:blipFill rotWithShape="1">
          <a:blip r:embed="rId5">
            <a:extLst>
              <a:ext uri="{BEBA8EAE-BF5A-486C-A8C5-ECC9F3942E4B}">
                <a14:imgProps xmlns:a14="http://schemas.microsoft.com/office/drawing/2010/main">
                  <a14:imgLayer r:embed="rId6">
                    <a14:imgEffect>
                      <a14:sharpenSoften amount="-50000"/>
                    </a14:imgEffect>
                  </a14:imgLayer>
                </a14:imgProps>
              </a:ext>
            </a:extLst>
          </a:blip>
          <a:srcRect t="7832" r="5705"/>
          <a:stretch/>
        </p:blipFill>
        <p:spPr>
          <a:xfrm>
            <a:off x="591098" y="3456417"/>
            <a:ext cx="1496462" cy="936871"/>
          </a:xfrm>
          <a:prstGeom prst="rect">
            <a:avLst/>
          </a:prstGeom>
          <a:effectLst>
            <a:outerShdw blurRad="152400" dist="317500" dir="5400000" sx="90000" sy="-19000" rotWithShape="0">
              <a:prstClr val="black">
                <a:alpha val="15000"/>
              </a:prstClr>
            </a:outerShdw>
          </a:effectLst>
        </p:spPr>
      </p:pic>
      <p:sp>
        <p:nvSpPr>
          <p:cNvPr id="21" name="TextBox 20">
            <a:extLst>
              <a:ext uri="{FF2B5EF4-FFF2-40B4-BE49-F238E27FC236}">
                <a16:creationId xmlns:a16="http://schemas.microsoft.com/office/drawing/2014/main" id="{081FDB65-ED32-FEEC-9464-405878622632}"/>
              </a:ext>
            </a:extLst>
          </p:cNvPr>
          <p:cNvSpPr txBox="1"/>
          <p:nvPr/>
        </p:nvSpPr>
        <p:spPr>
          <a:xfrm>
            <a:off x="2909834" y="3032252"/>
            <a:ext cx="1786052" cy="369332"/>
          </a:xfrm>
          <a:prstGeom prst="rect">
            <a:avLst/>
          </a:prstGeom>
          <a:noFill/>
        </p:spPr>
        <p:txBody>
          <a:bodyPr wrap="square">
            <a:spAutoFit/>
          </a:bodyPr>
          <a:lstStyle/>
          <a:p>
            <a:r>
              <a:rPr lang="de-DE" dirty="0">
                <a:solidFill>
                  <a:schemeClr val="bg1"/>
                </a:solidFill>
              </a:rPr>
              <a:t>Random Forest</a:t>
            </a:r>
            <a:r>
              <a:rPr lang="de-DE" sz="1800" dirty="0">
                <a:solidFill>
                  <a:schemeClr val="bg1"/>
                </a:solidFill>
              </a:rPr>
              <a:t> </a:t>
            </a:r>
            <a:endParaRPr lang="de-DE" dirty="0"/>
          </a:p>
        </p:txBody>
      </p:sp>
      <p:pic>
        <p:nvPicPr>
          <p:cNvPr id="22" name="Picture 21">
            <a:extLst>
              <a:ext uri="{FF2B5EF4-FFF2-40B4-BE49-F238E27FC236}">
                <a16:creationId xmlns:a16="http://schemas.microsoft.com/office/drawing/2014/main" id="{968E3E43-ED1B-7A2C-180F-4775D2888D21}"/>
              </a:ext>
            </a:extLst>
          </p:cNvPr>
          <p:cNvPicPr>
            <a:picLocks noChangeAspect="1"/>
          </p:cNvPicPr>
          <p:nvPr/>
        </p:nvPicPr>
        <p:blipFill rotWithShape="1">
          <a:blip r:embed="rId7"/>
          <a:srcRect l="2349"/>
          <a:stretch/>
        </p:blipFill>
        <p:spPr>
          <a:xfrm>
            <a:off x="2998035" y="3429000"/>
            <a:ext cx="1496462" cy="936871"/>
          </a:xfrm>
          <a:prstGeom prst="rect">
            <a:avLst/>
          </a:prstGeom>
          <a:effectLst>
            <a:outerShdw blurRad="152400" dist="317500" dir="5400000" sx="90000" sy="-19000" rotWithShape="0">
              <a:prstClr val="black">
                <a:alpha val="15000"/>
              </a:prstClr>
            </a:outerShdw>
          </a:effectLst>
        </p:spPr>
      </p:pic>
      <p:sp>
        <p:nvSpPr>
          <p:cNvPr id="5" name="TextBox 4">
            <a:extLst>
              <a:ext uri="{FF2B5EF4-FFF2-40B4-BE49-F238E27FC236}">
                <a16:creationId xmlns:a16="http://schemas.microsoft.com/office/drawing/2014/main" id="{94406FB2-4C70-D7A5-BBC3-1BB01E8A69F7}"/>
              </a:ext>
            </a:extLst>
          </p:cNvPr>
          <p:cNvSpPr txBox="1"/>
          <p:nvPr/>
        </p:nvSpPr>
        <p:spPr>
          <a:xfrm>
            <a:off x="441798" y="4618441"/>
            <a:ext cx="6212020" cy="1477328"/>
          </a:xfrm>
          <a:prstGeom prst="rect">
            <a:avLst/>
          </a:prstGeom>
          <a:noFill/>
        </p:spPr>
        <p:txBody>
          <a:bodyPr wrap="square">
            <a:spAutoFit/>
          </a:bodyPr>
          <a:lstStyle/>
          <a:p>
            <a:r>
              <a:rPr lang="en-US" dirty="0" err="1">
                <a:solidFill>
                  <a:schemeClr val="bg1"/>
                </a:solidFill>
              </a:rPr>
              <a:t>Charasteristics</a:t>
            </a:r>
            <a:r>
              <a:rPr lang="en-US" dirty="0">
                <a:solidFill>
                  <a:schemeClr val="bg1"/>
                </a:solidFill>
              </a:rPr>
              <a:t> of Random Forest</a:t>
            </a:r>
            <a:endParaRPr lang="en-US" sz="1800" dirty="0">
              <a:solidFill>
                <a:schemeClr val="bg1"/>
              </a:solidFill>
            </a:endParaRPr>
          </a:p>
          <a:p>
            <a:pPr marL="285739" indent="-285750">
              <a:buFont typeface="Arial" panose="020B0604020202020204" pitchFamily="34" charset="0"/>
              <a:buChar char="•"/>
            </a:pPr>
            <a:r>
              <a:rPr lang="en-US" sz="1800" dirty="0">
                <a:solidFill>
                  <a:schemeClr val="bg1"/>
                </a:solidFill>
              </a:rPr>
              <a:t>Each node of Random forest algorithm is traceable.</a:t>
            </a:r>
          </a:p>
          <a:p>
            <a:pPr marL="285739" indent="-285750">
              <a:buFont typeface="Arial" panose="020B0604020202020204" pitchFamily="34" charset="0"/>
              <a:buChar char="•"/>
            </a:pPr>
            <a:r>
              <a:rPr lang="en-US" sz="1800" dirty="0">
                <a:solidFill>
                  <a:schemeClr val="bg1"/>
                </a:solidFill>
              </a:rPr>
              <a:t>Traceability feature allows to find out significance of features with respected output class.</a:t>
            </a:r>
          </a:p>
          <a:p>
            <a:pPr marL="285739" indent="-285750">
              <a:buFont typeface="Arial" panose="020B0604020202020204" pitchFamily="34" charset="0"/>
              <a:buChar char="•"/>
            </a:pPr>
            <a:r>
              <a:rPr lang="en-US" sz="1800" dirty="0">
                <a:solidFill>
                  <a:schemeClr val="bg1"/>
                </a:solidFill>
              </a:rPr>
              <a:t>Easier to track the accuracy of an algorithm</a:t>
            </a:r>
          </a:p>
        </p:txBody>
      </p:sp>
      <p:pic>
        <p:nvPicPr>
          <p:cNvPr id="26" name="Picture 25">
            <a:extLst>
              <a:ext uri="{FF2B5EF4-FFF2-40B4-BE49-F238E27FC236}">
                <a16:creationId xmlns:a16="http://schemas.microsoft.com/office/drawing/2014/main" id="{BE76D0C6-03F4-4676-1163-B3A9EC30AA2B}"/>
              </a:ext>
            </a:extLst>
          </p:cNvPr>
          <p:cNvPicPr>
            <a:picLocks noChangeAspect="1"/>
          </p:cNvPicPr>
          <p:nvPr/>
        </p:nvPicPr>
        <p:blipFill>
          <a:blip r:embed="rId8"/>
          <a:stretch>
            <a:fillRect/>
          </a:stretch>
        </p:blipFill>
        <p:spPr>
          <a:xfrm>
            <a:off x="6096000" y="1793811"/>
            <a:ext cx="5737198" cy="2455661"/>
          </a:xfrm>
          <a:prstGeom prst="rect">
            <a:avLst/>
          </a:prstGeom>
          <a:effectLst>
            <a:outerShdw blurRad="152400" dist="317500" dir="5400000" sx="90000" sy="-19000" rotWithShape="0">
              <a:prstClr val="black">
                <a:alpha val="15000"/>
              </a:prstClr>
            </a:outerShdw>
          </a:effectLst>
        </p:spPr>
      </p:pic>
    </p:spTree>
    <p:extLst>
      <p:ext uri="{BB962C8B-B14F-4D97-AF65-F5344CB8AC3E}">
        <p14:creationId xmlns:p14="http://schemas.microsoft.com/office/powerpoint/2010/main" val="975332929"/>
      </p:ext>
    </p:extLst>
  </p:cSld>
  <p:clrMapOvr>
    <a:masterClrMapping/>
  </p:clrMapOvr>
  <mc:AlternateContent xmlns:mc="http://schemas.openxmlformats.org/markup-compatibility/2006" xmlns:p159="http://schemas.microsoft.com/office/powerpoint/2015/09/main">
    <mc:Choice Requires="p159">
      <p:transition>
        <p159:morph option="byWord"/>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xit" presetSubtype="8" fill="hold" grpId="0" nodeType="withEffect">
                                  <p:stCondLst>
                                    <p:cond delay="0"/>
                                  </p:stCondLst>
                                  <p:childTnLst>
                                    <p:anim calcmode="lin" valueType="num">
                                      <p:cBhvr additive="base">
                                        <p:cTn id="6" dur="500"/>
                                        <p:tgtEl>
                                          <p:spTgt spid="13"/>
                                        </p:tgtEl>
                                        <p:attrNameLst>
                                          <p:attrName>ppt_x</p:attrName>
                                        </p:attrNameLst>
                                      </p:cBhvr>
                                      <p:tavLst>
                                        <p:tav tm="0">
                                          <p:val>
                                            <p:strVal val="ppt_x"/>
                                          </p:val>
                                        </p:tav>
                                        <p:tav tm="100000">
                                          <p:val>
                                            <p:strVal val="0-ppt_w/2"/>
                                          </p:val>
                                        </p:tav>
                                      </p:tavLst>
                                    </p:anim>
                                    <p:anim calcmode="lin" valueType="num">
                                      <p:cBhvr additive="base">
                                        <p:cTn id="7" dur="500"/>
                                        <p:tgtEl>
                                          <p:spTgt spid="13"/>
                                        </p:tgtEl>
                                        <p:attrNameLst>
                                          <p:attrName>ppt_y</p:attrName>
                                        </p:attrNameLst>
                                      </p:cBhvr>
                                      <p:tavLst>
                                        <p:tav tm="0">
                                          <p:val>
                                            <p:strVal val="ppt_y"/>
                                          </p:val>
                                        </p:tav>
                                        <p:tav tm="100000">
                                          <p:val>
                                            <p:strVal val="ppt_y"/>
                                          </p:val>
                                        </p:tav>
                                      </p:tavLst>
                                    </p:anim>
                                    <p:set>
                                      <p:cBhvr>
                                        <p:cTn id="8" dur="1" fill="hold">
                                          <p:stCondLst>
                                            <p:cond delay="499"/>
                                          </p:stCondLst>
                                        </p:cTn>
                                        <p:tgtEl>
                                          <p:spTgt spid="13"/>
                                        </p:tgtEl>
                                        <p:attrNameLst>
                                          <p:attrName>style.visibility</p:attrName>
                                        </p:attrNameLst>
                                      </p:cBhvr>
                                      <p:to>
                                        <p:strVal val="hidden"/>
                                      </p:to>
                                    </p:set>
                                  </p:childTnLst>
                                </p:cTn>
                              </p:par>
                            </p:childTnLst>
                          </p:cTn>
                        </p:par>
                        <p:par>
                          <p:cTn id="9" fill="hold">
                            <p:stCondLst>
                              <p:cond delay="500"/>
                            </p:stCondLst>
                            <p:childTnLst>
                              <p:par>
                                <p:cTn id="10" presetID="64" presetClass="path" presetSubtype="0" accel="50000" decel="50000" fill="hold" nodeType="afterEffect">
                                  <p:stCondLst>
                                    <p:cond delay="0"/>
                                  </p:stCondLst>
                                  <p:childTnLst>
                                    <p:animMotion origin="layout" path="M 0 0 L 0 -0.25 E" pathEditMode="relative" ptsTypes="">
                                      <p:cBhvr>
                                        <p:cTn id="11" dur="500" fill="hold"/>
                                        <p:tgtEl>
                                          <p:spTgt spid="17"/>
                                        </p:tgtEl>
                                        <p:attrNameLst>
                                          <p:attrName>ppt_x</p:attrName>
                                          <p:attrName>ppt_y</p:attrName>
                                        </p:attrNameLst>
                                      </p:cBhvr>
                                    </p:animMotion>
                                  </p:childTnLst>
                                </p:cTn>
                              </p:par>
                              <p:par>
                                <p:cTn id="12" presetID="64" presetClass="path" presetSubtype="0" accel="50000" decel="50000" fill="hold" grpId="0" nodeType="withEffect">
                                  <p:stCondLst>
                                    <p:cond delay="0"/>
                                  </p:stCondLst>
                                  <p:childTnLst>
                                    <p:animMotion origin="layout" path="M 0 0 L 0 -0.25 E" pathEditMode="relative" ptsTypes="">
                                      <p:cBhvr>
                                        <p:cTn id="13" dur="500" fill="hold"/>
                                        <p:tgtEl>
                                          <p:spTgt spid="21"/>
                                        </p:tgtEl>
                                        <p:attrNameLst>
                                          <p:attrName>ppt_x</p:attrName>
                                          <p:attrName>ppt_y</p:attrName>
                                        </p:attrNameLst>
                                      </p:cBhvr>
                                    </p:animMotion>
                                  </p:childTnLst>
                                </p:cTn>
                              </p:par>
                              <p:par>
                                <p:cTn id="14" presetID="64" presetClass="path" presetSubtype="0" accel="50000" decel="50000" fill="hold" nodeType="withEffect">
                                  <p:stCondLst>
                                    <p:cond delay="0"/>
                                  </p:stCondLst>
                                  <p:childTnLst>
                                    <p:animMotion origin="layout" path="M 0 0 L 0 -0.25 E" pathEditMode="relative" ptsTypes="">
                                      <p:cBhvr>
                                        <p:cTn id="15" dur="500" fill="hold"/>
                                        <p:tgtEl>
                                          <p:spTgt spid="22"/>
                                        </p:tgtEl>
                                        <p:attrNameLst>
                                          <p:attrName>ppt_x</p:attrName>
                                          <p:attrName>ppt_y</p:attrName>
                                        </p:attrNameLst>
                                      </p:cBhvr>
                                    </p:animMotion>
                                  </p:childTnLst>
                                </p:cTn>
                              </p:par>
                              <p:par>
                                <p:cTn id="16" presetID="64" presetClass="path" presetSubtype="0" accel="50000" decel="50000" fill="hold" grpId="0" nodeType="withEffect">
                                  <p:stCondLst>
                                    <p:cond delay="0"/>
                                  </p:stCondLst>
                                  <p:childTnLst>
                                    <p:animMotion origin="layout" path="M 0 0 L 0 -0.25 E" pathEditMode="relative" ptsTypes="">
                                      <p:cBhvr>
                                        <p:cTn id="17" dur="500" fill="hold"/>
                                        <p:tgtEl>
                                          <p:spTgt spid="16"/>
                                        </p:tgtEl>
                                        <p:attrNameLst>
                                          <p:attrName>ppt_x</p:attrName>
                                          <p:attrName>ppt_y</p:attrName>
                                        </p:attrNameLst>
                                      </p:cBhvr>
                                    </p:animMotion>
                                  </p:childTnLst>
                                </p:cTn>
                              </p:par>
                            </p:childTnLst>
                          </p:cTn>
                        </p:par>
                        <p:par>
                          <p:cTn id="18" fill="hold">
                            <p:stCondLst>
                              <p:cond delay="1000"/>
                            </p:stCondLst>
                            <p:childTnLst>
                              <p:par>
                                <p:cTn id="19" presetID="1" presetClass="entr" presetSubtype="0" fill="hold" grpId="0" nodeType="after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par>
                          <p:cTn id="21" fill="hold">
                            <p:stCondLst>
                              <p:cond delay="1000"/>
                            </p:stCondLst>
                            <p:childTnLst>
                              <p:par>
                                <p:cTn id="22" presetID="64" presetClass="path" presetSubtype="0" accel="50000" decel="50000" fill="hold" grpId="1" nodeType="afterEffect">
                                  <p:stCondLst>
                                    <p:cond delay="0"/>
                                  </p:stCondLst>
                                  <p:childTnLst>
                                    <p:animMotion origin="layout" path="M 0 0 L 0 -0.25 E" pathEditMode="relative" ptsTypes="">
                                      <p:cBhvr>
                                        <p:cTn id="23" dur="500" fill="hold"/>
                                        <p:tgtEl>
                                          <p:spTgt spid="5"/>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6" grpId="0"/>
      <p:bldP spid="21" grpId="0"/>
      <p:bldP spid="5" grpId="0"/>
      <p:bldP spid="5" grpId="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74A981A-002A-764B-8AC5-D7256E846627}"/>
              </a:ext>
            </a:extLst>
          </p:cNvPr>
          <p:cNvSpPr>
            <a:spLocks noGrp="1"/>
          </p:cNvSpPr>
          <p:nvPr>
            <p:ph type="dt" sz="half" idx="79"/>
          </p:nvPr>
        </p:nvSpPr>
        <p:spPr/>
        <p:txBody>
          <a:bodyPr/>
          <a:lstStyle/>
          <a:p>
            <a:fld id="{CC306C1E-E29E-1A46-8CFA-ED0EF7D27A1E}" type="datetime1">
              <a:rPr lang="ro-RO" smtClean="0"/>
              <a:t>01.02.2024</a:t>
            </a:fld>
            <a:endParaRPr lang="en-US" dirty="0"/>
          </a:p>
        </p:txBody>
      </p:sp>
      <p:sp>
        <p:nvSpPr>
          <p:cNvPr id="4" name="Slide Number Placeholder 3">
            <a:extLst>
              <a:ext uri="{FF2B5EF4-FFF2-40B4-BE49-F238E27FC236}">
                <a16:creationId xmlns:a16="http://schemas.microsoft.com/office/drawing/2014/main" id="{321E7B83-0BBA-894C-9796-D4599167F958}"/>
              </a:ext>
            </a:extLst>
          </p:cNvPr>
          <p:cNvSpPr>
            <a:spLocks noGrp="1"/>
          </p:cNvSpPr>
          <p:nvPr>
            <p:ph type="sldNum" sz="quarter" idx="81"/>
          </p:nvPr>
        </p:nvSpPr>
        <p:spPr/>
        <p:txBody>
          <a:bodyPr/>
          <a:lstStyle/>
          <a:p>
            <a:pPr algn="r"/>
            <a:fld id="{B6F15528-21DE-4FAA-801E-634DDDAF4B2B}" type="slidenum">
              <a:rPr lang="en-RO" smtClean="0"/>
              <a:pPr algn="r"/>
              <a:t>24</a:t>
            </a:fld>
            <a:endParaRPr lang="en-RO" dirty="0"/>
          </a:p>
        </p:txBody>
      </p:sp>
      <p:pic>
        <p:nvPicPr>
          <p:cNvPr id="6" name="Picture 5">
            <a:extLst>
              <a:ext uri="{FF2B5EF4-FFF2-40B4-BE49-F238E27FC236}">
                <a16:creationId xmlns:a16="http://schemas.microsoft.com/office/drawing/2014/main" id="{EEF46851-A0F3-7532-1FA1-724C39E0C626}"/>
              </a:ext>
            </a:extLst>
          </p:cNvPr>
          <p:cNvPicPr>
            <a:picLocks noChangeAspect="1"/>
          </p:cNvPicPr>
          <p:nvPr/>
        </p:nvPicPr>
        <p:blipFill>
          <a:blip r:embed="rId3"/>
          <a:stretch>
            <a:fillRect/>
          </a:stretch>
        </p:blipFill>
        <p:spPr>
          <a:xfrm>
            <a:off x="4258235" y="6441940"/>
            <a:ext cx="3675529" cy="282487"/>
          </a:xfrm>
          <a:prstGeom prst="rect">
            <a:avLst/>
          </a:prstGeom>
        </p:spPr>
      </p:pic>
      <p:pic>
        <p:nvPicPr>
          <p:cNvPr id="7" name="Picture 6">
            <a:extLst>
              <a:ext uri="{FF2B5EF4-FFF2-40B4-BE49-F238E27FC236}">
                <a16:creationId xmlns:a16="http://schemas.microsoft.com/office/drawing/2014/main" id="{E85898A6-3634-1513-E43B-228502028AE1}"/>
              </a:ext>
            </a:extLst>
          </p:cNvPr>
          <p:cNvPicPr>
            <a:picLocks noChangeAspect="1"/>
          </p:cNvPicPr>
          <p:nvPr/>
        </p:nvPicPr>
        <p:blipFill rotWithShape="1">
          <a:blip r:embed="rId4"/>
          <a:srcRect r="80874" b="3829"/>
          <a:stretch/>
        </p:blipFill>
        <p:spPr>
          <a:xfrm>
            <a:off x="10764165" y="6441940"/>
            <a:ext cx="771020" cy="270326"/>
          </a:xfrm>
          <a:prstGeom prst="rect">
            <a:avLst/>
          </a:prstGeom>
        </p:spPr>
      </p:pic>
      <p:sp>
        <p:nvSpPr>
          <p:cNvPr id="14" name="Text Placeholder 2">
            <a:extLst>
              <a:ext uri="{FF2B5EF4-FFF2-40B4-BE49-F238E27FC236}">
                <a16:creationId xmlns:a16="http://schemas.microsoft.com/office/drawing/2014/main" id="{EF219419-37D7-DBBF-32A8-F1C5C14EDADE}"/>
              </a:ext>
            </a:extLst>
          </p:cNvPr>
          <p:cNvSpPr txBox="1">
            <a:spLocks/>
          </p:cNvSpPr>
          <p:nvPr/>
        </p:nvSpPr>
        <p:spPr>
          <a:xfrm>
            <a:off x="-231175" y="798614"/>
            <a:ext cx="3141009" cy="223907"/>
          </a:xfrm>
          <a:prstGeom prst="rect">
            <a:avLst/>
          </a:prstGeom>
        </p:spPr>
        <p:txBody>
          <a:bodyPr vert="horz" wrap="square" lIns="0" tIns="0" rIns="0" bIns="0" rtlCol="0">
            <a:spAutoFit/>
          </a:bodyPr>
          <a:lstStyle>
            <a:lvl1pPr marL="0" indent="0" algn="l" defTabSz="914344" rtl="0" eaLnBrk="1" latinLnBrk="0" hangingPunct="1">
              <a:lnSpc>
                <a:spcPct val="80000"/>
              </a:lnSpc>
              <a:spcBef>
                <a:spcPts val="0"/>
              </a:spcBef>
              <a:buClr>
                <a:schemeClr val="accent1"/>
              </a:buClr>
              <a:buFont typeface="Arial" panose="020B0604020202020204" pitchFamily="34" charset="0"/>
              <a:buNone/>
              <a:defRPr sz="5600" kern="1200" spc="-200" baseline="0">
                <a:solidFill>
                  <a:schemeClr val="accent1"/>
                </a:solidFill>
                <a:latin typeface="+mn-lt"/>
                <a:ea typeface="+mn-ea"/>
                <a:cs typeface="+mn-cs"/>
              </a:defRPr>
            </a:lvl1pPr>
            <a:lvl2pPr marL="270663" indent="-111123" algn="l" defTabSz="914344" rtl="0" eaLnBrk="1" latinLnBrk="0" hangingPunct="1">
              <a:lnSpc>
                <a:spcPct val="90000"/>
              </a:lnSpc>
              <a:spcBef>
                <a:spcPts val="500"/>
              </a:spcBef>
              <a:buClr>
                <a:schemeClr val="accent1"/>
              </a:buClr>
              <a:buFont typeface="Arial" panose="020B0604020202020204" pitchFamily="34" charset="0"/>
              <a:buChar char="•"/>
              <a:tabLst/>
              <a:defRPr sz="1000" kern="1200">
                <a:solidFill>
                  <a:srgbClr val="000000"/>
                </a:solidFill>
                <a:latin typeface="+mn-lt"/>
                <a:ea typeface="+mn-ea"/>
                <a:cs typeface="+mn-cs"/>
              </a:defRPr>
            </a:lvl2pPr>
            <a:lvl3pPr marL="448458" indent="-111123" algn="l" defTabSz="914344" rtl="0" eaLnBrk="1" latinLnBrk="0" hangingPunct="1">
              <a:lnSpc>
                <a:spcPct val="90000"/>
              </a:lnSpc>
              <a:spcBef>
                <a:spcPts val="500"/>
              </a:spcBef>
              <a:buClr>
                <a:schemeClr val="accent1"/>
              </a:buClr>
              <a:buFont typeface="Arial" panose="020B0604020202020204" pitchFamily="34" charset="0"/>
              <a:buChar char="•"/>
              <a:tabLst/>
              <a:defRPr sz="1000" kern="1200">
                <a:solidFill>
                  <a:srgbClr val="000000"/>
                </a:solidFill>
                <a:latin typeface="+mn-lt"/>
                <a:ea typeface="+mn-ea"/>
                <a:cs typeface="+mn-cs"/>
              </a:defRPr>
            </a:lvl3pPr>
            <a:lvl4pPr marL="625459" indent="-111123" algn="l" defTabSz="914344" rtl="0" eaLnBrk="1" latinLnBrk="0" hangingPunct="1">
              <a:lnSpc>
                <a:spcPct val="90000"/>
              </a:lnSpc>
              <a:spcBef>
                <a:spcPts val="500"/>
              </a:spcBef>
              <a:buClr>
                <a:schemeClr val="accent1"/>
              </a:buClr>
              <a:buFont typeface="Arial" panose="020B0604020202020204" pitchFamily="34" charset="0"/>
              <a:buChar char="•"/>
              <a:tabLst/>
              <a:defRPr sz="1000" kern="1200">
                <a:solidFill>
                  <a:srgbClr val="000000"/>
                </a:solidFill>
                <a:latin typeface="+mn-lt"/>
                <a:ea typeface="+mn-ea"/>
                <a:cs typeface="+mn-cs"/>
              </a:defRPr>
            </a:lvl4pPr>
            <a:lvl5pPr marL="825479" indent="-111123" algn="l" defTabSz="914344" rtl="0" eaLnBrk="1" latinLnBrk="0" hangingPunct="1">
              <a:lnSpc>
                <a:spcPct val="90000"/>
              </a:lnSpc>
              <a:spcBef>
                <a:spcPts val="500"/>
              </a:spcBef>
              <a:buClr>
                <a:schemeClr val="accent1"/>
              </a:buClr>
              <a:buFont typeface="Arial" panose="020B0604020202020204" pitchFamily="34" charset="0"/>
              <a:buChar char="•"/>
              <a:tabLst/>
              <a:defRPr sz="1000" kern="1200">
                <a:solidFill>
                  <a:srgbClr val="000000"/>
                </a:solidFill>
                <a:latin typeface="+mn-lt"/>
                <a:ea typeface="+mn-ea"/>
                <a:cs typeface="+mn-cs"/>
              </a:defRPr>
            </a:lvl5pPr>
            <a:lvl6pPr marL="2514444" indent="-228585" algn="l" defTabSz="91434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15" indent="-228585" algn="l" defTabSz="91434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785" indent="-228585" algn="l" defTabSz="91434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958" indent="-228585" algn="l" defTabSz="91434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1800" dirty="0">
                <a:solidFill>
                  <a:schemeClr val="bg1"/>
                </a:solidFill>
              </a:rPr>
              <a:t>Methodology</a:t>
            </a:r>
            <a:endParaRPr lang="uk-UA" sz="2800" dirty="0">
              <a:solidFill>
                <a:schemeClr val="bg1"/>
              </a:solidFill>
            </a:endParaRPr>
          </a:p>
        </p:txBody>
      </p:sp>
      <p:sp>
        <p:nvSpPr>
          <p:cNvPr id="18" name="Text Placeholder 11">
            <a:extLst>
              <a:ext uri="{FF2B5EF4-FFF2-40B4-BE49-F238E27FC236}">
                <a16:creationId xmlns:a16="http://schemas.microsoft.com/office/drawing/2014/main" id="{F98AF126-DBC8-D74C-A742-5D491C12937E}"/>
              </a:ext>
            </a:extLst>
          </p:cNvPr>
          <p:cNvSpPr txBox="1">
            <a:spLocks/>
          </p:cNvSpPr>
          <p:nvPr/>
        </p:nvSpPr>
        <p:spPr>
          <a:xfrm>
            <a:off x="431801" y="226987"/>
            <a:ext cx="9317004" cy="387798"/>
          </a:xfrm>
          <a:prstGeom prst="rect">
            <a:avLst/>
          </a:prstGeom>
        </p:spPr>
        <p:txBody>
          <a:bodyPr vert="horz" wrap="square" lIns="0" tIns="0" rIns="0" bIns="0" rtlCol="0">
            <a:spAutoFit/>
          </a:bodyPr>
          <a:lstStyle>
            <a:lvl1pPr marL="0" indent="0" algn="l" defTabSz="914344" rtl="0" eaLnBrk="1" latinLnBrk="0" hangingPunct="1">
              <a:lnSpc>
                <a:spcPct val="90000"/>
              </a:lnSpc>
              <a:spcBef>
                <a:spcPts val="1000"/>
              </a:spcBef>
              <a:buClr>
                <a:schemeClr val="accent1"/>
              </a:buClr>
              <a:buFont typeface="Arial" panose="020B0604020202020204" pitchFamily="34" charset="0"/>
              <a:buNone/>
              <a:defRPr lang="en-US" sz="3600" kern="1200" spc="-200" baseline="0" dirty="0">
                <a:solidFill>
                  <a:srgbClr val="FFFFFF"/>
                </a:solidFill>
                <a:latin typeface="+mn-lt"/>
                <a:ea typeface="+mn-ea"/>
                <a:cs typeface="+mn-cs"/>
              </a:defRPr>
            </a:lvl1pPr>
            <a:lvl2pPr marL="270663" indent="-111123" algn="l" defTabSz="914344" rtl="0" eaLnBrk="1" latinLnBrk="0" hangingPunct="1">
              <a:lnSpc>
                <a:spcPct val="90000"/>
              </a:lnSpc>
              <a:spcBef>
                <a:spcPts val="500"/>
              </a:spcBef>
              <a:buClr>
                <a:schemeClr val="accent1"/>
              </a:buClr>
              <a:buFont typeface="Arial" panose="020B0604020202020204" pitchFamily="34" charset="0"/>
              <a:buChar char="•"/>
              <a:tabLst/>
              <a:defRPr sz="1000" kern="1200">
                <a:solidFill>
                  <a:srgbClr val="000000"/>
                </a:solidFill>
                <a:latin typeface="+mn-lt"/>
                <a:ea typeface="+mn-ea"/>
                <a:cs typeface="+mn-cs"/>
              </a:defRPr>
            </a:lvl2pPr>
            <a:lvl3pPr marL="448458" indent="-111123" algn="l" defTabSz="914344" rtl="0" eaLnBrk="1" latinLnBrk="0" hangingPunct="1">
              <a:lnSpc>
                <a:spcPct val="90000"/>
              </a:lnSpc>
              <a:spcBef>
                <a:spcPts val="500"/>
              </a:spcBef>
              <a:buClr>
                <a:schemeClr val="accent1"/>
              </a:buClr>
              <a:buFont typeface="Arial" panose="020B0604020202020204" pitchFamily="34" charset="0"/>
              <a:buChar char="•"/>
              <a:tabLst/>
              <a:defRPr sz="1000" kern="1200">
                <a:solidFill>
                  <a:srgbClr val="000000"/>
                </a:solidFill>
                <a:latin typeface="+mn-lt"/>
                <a:ea typeface="+mn-ea"/>
                <a:cs typeface="+mn-cs"/>
              </a:defRPr>
            </a:lvl3pPr>
            <a:lvl4pPr marL="625459" indent="-111123" algn="l" defTabSz="914344" rtl="0" eaLnBrk="1" latinLnBrk="0" hangingPunct="1">
              <a:lnSpc>
                <a:spcPct val="90000"/>
              </a:lnSpc>
              <a:spcBef>
                <a:spcPts val="500"/>
              </a:spcBef>
              <a:buClr>
                <a:schemeClr val="accent1"/>
              </a:buClr>
              <a:buFont typeface="Arial" panose="020B0604020202020204" pitchFamily="34" charset="0"/>
              <a:buChar char="•"/>
              <a:tabLst/>
              <a:defRPr sz="1000" kern="1200">
                <a:solidFill>
                  <a:srgbClr val="000000"/>
                </a:solidFill>
                <a:latin typeface="+mn-lt"/>
                <a:ea typeface="+mn-ea"/>
                <a:cs typeface="+mn-cs"/>
              </a:defRPr>
            </a:lvl4pPr>
            <a:lvl5pPr marL="825479" indent="-111123" algn="l" defTabSz="914344" rtl="0" eaLnBrk="1" latinLnBrk="0" hangingPunct="1">
              <a:lnSpc>
                <a:spcPct val="90000"/>
              </a:lnSpc>
              <a:spcBef>
                <a:spcPts val="500"/>
              </a:spcBef>
              <a:buClr>
                <a:schemeClr val="accent1"/>
              </a:buClr>
              <a:buFont typeface="Arial" panose="020B0604020202020204" pitchFamily="34" charset="0"/>
              <a:buChar char="•"/>
              <a:tabLst/>
              <a:defRPr sz="1000" kern="1200">
                <a:solidFill>
                  <a:srgbClr val="000000"/>
                </a:solidFill>
                <a:latin typeface="+mn-lt"/>
                <a:ea typeface="+mn-ea"/>
                <a:cs typeface="+mn-cs"/>
              </a:defRPr>
            </a:lvl5pPr>
            <a:lvl6pPr marL="2514444" indent="-228585" algn="l" defTabSz="91434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15" indent="-228585" algn="l" defTabSz="91434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785" indent="-228585" algn="l" defTabSz="91434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958" indent="-228585" algn="l" defTabSz="91434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de-DE" sz="2800" dirty="0"/>
              <a:t>Methods </a:t>
            </a:r>
            <a:r>
              <a:rPr lang="de-DE" sz="2800" dirty="0" err="1"/>
              <a:t>of</a:t>
            </a:r>
            <a:r>
              <a:rPr lang="de-DE" sz="2800" dirty="0"/>
              <a:t> Analysis – Random Forest</a:t>
            </a:r>
            <a:endParaRPr lang="en-GB" dirty="0"/>
          </a:p>
        </p:txBody>
      </p:sp>
      <p:pic>
        <p:nvPicPr>
          <p:cNvPr id="3" name="Picture 2" descr="A graph of a graph&#10;&#10;Description automatically generated">
            <a:extLst>
              <a:ext uri="{FF2B5EF4-FFF2-40B4-BE49-F238E27FC236}">
                <a16:creationId xmlns:a16="http://schemas.microsoft.com/office/drawing/2014/main" id="{B0B70111-185E-811A-111A-957B8BDFF85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1801" y="4255558"/>
            <a:ext cx="2748036" cy="2061027"/>
          </a:xfrm>
          <a:prstGeom prst="rect">
            <a:avLst/>
          </a:prstGeom>
          <a:effectLst>
            <a:outerShdw blurRad="152400" dist="317500" dir="5400000" sx="90000" sy="-19000" rotWithShape="0">
              <a:prstClr val="black">
                <a:alpha val="15000"/>
              </a:prstClr>
            </a:outerShdw>
          </a:effectLst>
        </p:spPr>
      </p:pic>
      <p:pic>
        <p:nvPicPr>
          <p:cNvPr id="8" name="Picture 7">
            <a:extLst>
              <a:ext uri="{FF2B5EF4-FFF2-40B4-BE49-F238E27FC236}">
                <a16:creationId xmlns:a16="http://schemas.microsoft.com/office/drawing/2014/main" id="{8C96C96A-C6A8-EE94-1626-8A2F3C5BD038}"/>
              </a:ext>
            </a:extLst>
          </p:cNvPr>
          <p:cNvPicPr>
            <a:picLocks noChangeAspect="1"/>
          </p:cNvPicPr>
          <p:nvPr/>
        </p:nvPicPr>
        <p:blipFill>
          <a:blip r:embed="rId6"/>
          <a:stretch>
            <a:fillRect/>
          </a:stretch>
        </p:blipFill>
        <p:spPr>
          <a:xfrm>
            <a:off x="431801" y="1487045"/>
            <a:ext cx="5737198" cy="2455661"/>
          </a:xfrm>
          <a:prstGeom prst="rect">
            <a:avLst/>
          </a:prstGeom>
          <a:effectLst>
            <a:outerShdw blurRad="152400" dist="317500" dir="5400000" sx="90000" sy="-19000" rotWithShape="0">
              <a:prstClr val="black">
                <a:alpha val="15000"/>
              </a:prstClr>
            </a:outerShdw>
          </a:effectLst>
        </p:spPr>
      </p:pic>
      <p:sp>
        <p:nvSpPr>
          <p:cNvPr id="9" name="TextBox 8">
            <a:extLst>
              <a:ext uri="{FF2B5EF4-FFF2-40B4-BE49-F238E27FC236}">
                <a16:creationId xmlns:a16="http://schemas.microsoft.com/office/drawing/2014/main" id="{6FE3E40D-B5B4-A41A-C565-DF295F379828}"/>
              </a:ext>
            </a:extLst>
          </p:cNvPr>
          <p:cNvSpPr txBox="1"/>
          <p:nvPr/>
        </p:nvSpPr>
        <p:spPr>
          <a:xfrm>
            <a:off x="341509" y="3758040"/>
            <a:ext cx="6212020" cy="369332"/>
          </a:xfrm>
          <a:prstGeom prst="rect">
            <a:avLst/>
          </a:prstGeom>
          <a:noFill/>
        </p:spPr>
        <p:txBody>
          <a:bodyPr wrap="square">
            <a:spAutoFit/>
          </a:bodyPr>
          <a:lstStyle/>
          <a:p>
            <a:r>
              <a:rPr lang="de-DE" dirty="0">
                <a:solidFill>
                  <a:schemeClr val="bg1"/>
                </a:solidFill>
              </a:rPr>
              <a:t>Train and Test </a:t>
            </a:r>
            <a:r>
              <a:rPr lang="de-DE" dirty="0" err="1">
                <a:solidFill>
                  <a:schemeClr val="bg1"/>
                </a:solidFill>
              </a:rPr>
              <a:t>Accuracy</a:t>
            </a:r>
            <a:r>
              <a:rPr lang="de-DE" sz="1800" dirty="0">
                <a:solidFill>
                  <a:schemeClr val="bg1"/>
                </a:solidFill>
              </a:rPr>
              <a:t> </a:t>
            </a:r>
            <a:endParaRPr lang="de-DE" dirty="0"/>
          </a:p>
        </p:txBody>
      </p:sp>
      <p:cxnSp>
        <p:nvCxnSpPr>
          <p:cNvPr id="11" name="Straight Arrow Connector 10">
            <a:extLst>
              <a:ext uri="{FF2B5EF4-FFF2-40B4-BE49-F238E27FC236}">
                <a16:creationId xmlns:a16="http://schemas.microsoft.com/office/drawing/2014/main" id="{D20948D4-1D45-8514-BEF2-25F0D32F432D}"/>
              </a:ext>
            </a:extLst>
          </p:cNvPr>
          <p:cNvCxnSpPr>
            <a:cxnSpLocks/>
          </p:cNvCxnSpPr>
          <p:nvPr/>
        </p:nvCxnSpPr>
        <p:spPr>
          <a:xfrm>
            <a:off x="3429000" y="5295900"/>
            <a:ext cx="3295650" cy="0"/>
          </a:xfrm>
          <a:prstGeom prst="straightConnector1">
            <a:avLst/>
          </a:prstGeom>
          <a:ln w="76200">
            <a:solidFill>
              <a:schemeClr val="bg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C04C1C83-834E-F9C1-ABEC-2F5C20356A3A}"/>
              </a:ext>
            </a:extLst>
          </p:cNvPr>
          <p:cNvSpPr txBox="1"/>
          <p:nvPr/>
        </p:nvSpPr>
        <p:spPr>
          <a:xfrm>
            <a:off x="3429000" y="4875631"/>
            <a:ext cx="2871920" cy="738664"/>
          </a:xfrm>
          <a:prstGeom prst="rect">
            <a:avLst/>
          </a:prstGeom>
          <a:noFill/>
        </p:spPr>
        <p:txBody>
          <a:bodyPr wrap="square">
            <a:spAutoFit/>
          </a:bodyPr>
          <a:lstStyle/>
          <a:p>
            <a:r>
              <a:rPr lang="de-DE" sz="1400" dirty="0">
                <a:solidFill>
                  <a:schemeClr val="bg1"/>
                </a:solidFill>
              </a:rPr>
              <a:t>Permutation </a:t>
            </a:r>
            <a:r>
              <a:rPr lang="de-DE" sz="1400" dirty="0" err="1">
                <a:solidFill>
                  <a:schemeClr val="bg1"/>
                </a:solidFill>
              </a:rPr>
              <a:t>Importance</a:t>
            </a:r>
            <a:r>
              <a:rPr lang="de-DE" sz="1400" dirty="0">
                <a:solidFill>
                  <a:schemeClr val="bg1"/>
                </a:solidFill>
              </a:rPr>
              <a:t> </a:t>
            </a:r>
            <a:r>
              <a:rPr lang="de-DE" sz="1400" dirty="0" err="1">
                <a:solidFill>
                  <a:schemeClr val="bg1"/>
                </a:solidFill>
              </a:rPr>
              <a:t>of</a:t>
            </a:r>
            <a:endParaRPr lang="de-DE" sz="1400" dirty="0">
              <a:solidFill>
                <a:schemeClr val="bg1"/>
              </a:solidFill>
            </a:endParaRPr>
          </a:p>
          <a:p>
            <a:endParaRPr lang="de-DE" sz="1400" dirty="0">
              <a:solidFill>
                <a:schemeClr val="bg1"/>
              </a:solidFill>
            </a:endParaRPr>
          </a:p>
          <a:p>
            <a:r>
              <a:rPr lang="de-DE" sz="1400" dirty="0">
                <a:solidFill>
                  <a:schemeClr val="bg1"/>
                </a:solidFill>
              </a:rPr>
              <a:t>	 Features </a:t>
            </a:r>
            <a:endParaRPr lang="de-DE" sz="1400" dirty="0"/>
          </a:p>
        </p:txBody>
      </p:sp>
      <p:graphicFrame>
        <p:nvGraphicFramePr>
          <p:cNvPr id="19" name="Chart 18">
            <a:extLst>
              <a:ext uri="{FF2B5EF4-FFF2-40B4-BE49-F238E27FC236}">
                <a16:creationId xmlns:a16="http://schemas.microsoft.com/office/drawing/2014/main" id="{21E3A37F-DC53-20AD-F091-F45806E74A2E}"/>
              </a:ext>
            </a:extLst>
          </p:cNvPr>
          <p:cNvGraphicFramePr>
            <a:graphicFrameLocks/>
          </p:cNvGraphicFramePr>
          <p:nvPr>
            <p:extLst>
              <p:ext uri="{D42A27DB-BD31-4B8C-83A1-F6EECF244321}">
                <p14:modId xmlns:p14="http://schemas.microsoft.com/office/powerpoint/2010/main" val="411778420"/>
              </p:ext>
            </p:extLst>
          </p:nvPr>
        </p:nvGraphicFramePr>
        <p:xfrm>
          <a:off x="7157990" y="4207567"/>
          <a:ext cx="3191958" cy="2242608"/>
        </p:xfrm>
        <a:graphic>
          <a:graphicData uri="http://schemas.openxmlformats.org/drawingml/2006/chart">
            <c:chart xmlns:c="http://schemas.openxmlformats.org/drawingml/2006/chart" xmlns:r="http://schemas.openxmlformats.org/officeDocument/2006/relationships" r:id="rId7"/>
          </a:graphicData>
        </a:graphic>
      </p:graphicFrame>
      <p:pic>
        <p:nvPicPr>
          <p:cNvPr id="20" name="Picture 19">
            <a:extLst>
              <a:ext uri="{FF2B5EF4-FFF2-40B4-BE49-F238E27FC236}">
                <a16:creationId xmlns:a16="http://schemas.microsoft.com/office/drawing/2014/main" id="{DEB85C4E-5419-CBBD-8FF1-03A41056B330}"/>
              </a:ext>
            </a:extLst>
          </p:cNvPr>
          <p:cNvPicPr>
            <a:picLocks noChangeAspect="1"/>
          </p:cNvPicPr>
          <p:nvPr/>
        </p:nvPicPr>
        <p:blipFill>
          <a:blip r:embed="rId8"/>
          <a:stretch>
            <a:fillRect/>
          </a:stretch>
        </p:blipFill>
        <p:spPr>
          <a:xfrm>
            <a:off x="6300920" y="1243705"/>
            <a:ext cx="5465766" cy="1745893"/>
          </a:xfrm>
          <a:prstGeom prst="rect">
            <a:avLst/>
          </a:prstGeom>
          <a:effectLst>
            <a:outerShdw blurRad="152400" dist="317500" dir="5400000" sx="90000" sy="-19000" rotWithShape="0">
              <a:prstClr val="black">
                <a:alpha val="15000"/>
              </a:prstClr>
            </a:outerShdw>
          </a:effectLst>
        </p:spPr>
      </p:pic>
      <p:graphicFrame>
        <p:nvGraphicFramePr>
          <p:cNvPr id="23" name="Chart 22">
            <a:extLst>
              <a:ext uri="{FF2B5EF4-FFF2-40B4-BE49-F238E27FC236}">
                <a16:creationId xmlns:a16="http://schemas.microsoft.com/office/drawing/2014/main" id="{17537D38-883E-1D21-BCD0-36BEF44C08AC}"/>
              </a:ext>
            </a:extLst>
          </p:cNvPr>
          <p:cNvGraphicFramePr>
            <a:graphicFrameLocks/>
          </p:cNvGraphicFramePr>
          <p:nvPr>
            <p:extLst>
              <p:ext uri="{D42A27DB-BD31-4B8C-83A1-F6EECF244321}">
                <p14:modId xmlns:p14="http://schemas.microsoft.com/office/powerpoint/2010/main" val="2299164296"/>
              </p:ext>
            </p:extLst>
          </p:nvPr>
        </p:nvGraphicFramePr>
        <p:xfrm>
          <a:off x="7157990" y="4207568"/>
          <a:ext cx="3191958" cy="2242607"/>
        </p:xfrm>
        <a:graphic>
          <a:graphicData uri="http://schemas.openxmlformats.org/drawingml/2006/chart">
            <c:chart xmlns:c="http://schemas.openxmlformats.org/drawingml/2006/chart" xmlns:r="http://schemas.openxmlformats.org/officeDocument/2006/relationships" r:id="rId9"/>
          </a:graphicData>
        </a:graphic>
      </p:graphicFrame>
    </p:spTree>
    <p:extLst>
      <p:ext uri="{BB962C8B-B14F-4D97-AF65-F5344CB8AC3E}">
        <p14:creationId xmlns:p14="http://schemas.microsoft.com/office/powerpoint/2010/main" val="72549959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0-#ppt_w/2"/>
                                          </p:val>
                                        </p:tav>
                                        <p:tav tm="100000">
                                          <p:val>
                                            <p:strVal val="#ppt_x"/>
                                          </p:val>
                                        </p:tav>
                                      </p:tavLst>
                                    </p:anim>
                                    <p:anim calcmode="lin" valueType="num">
                                      <p:cBhvr additive="base">
                                        <p:cTn id="12"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wipe(left)">
                                      <p:cBhvr>
                                        <p:cTn id="17" dur="500"/>
                                        <p:tgtEl>
                                          <p:spTgt spid="15"/>
                                        </p:tgtEl>
                                      </p:cBhvr>
                                    </p:animEffect>
                                  </p:childTnLst>
                                </p:cTn>
                              </p:par>
                              <p:par>
                                <p:cTn id="18" presetID="22" presetClass="entr" presetSubtype="8" fill="hold" nodeType="with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wipe(left)">
                                      <p:cBhvr>
                                        <p:cTn id="20" dur="500"/>
                                        <p:tgtEl>
                                          <p:spTgt spid="11"/>
                                        </p:tgtEl>
                                      </p:cBhvr>
                                    </p:animEffect>
                                  </p:childTnLst>
                                </p:cTn>
                              </p:par>
                            </p:childTnLst>
                          </p:cTn>
                        </p:par>
                        <p:par>
                          <p:cTn id="21" fill="hold">
                            <p:stCondLst>
                              <p:cond delay="500"/>
                            </p:stCondLst>
                            <p:childTnLst>
                              <p:par>
                                <p:cTn id="22" presetID="1" presetClass="entr" presetSubtype="0" fill="hold" grpId="0" nodeType="afterEffect">
                                  <p:stCondLst>
                                    <p:cond delay="0"/>
                                  </p:stCondLst>
                                  <p:childTnLst>
                                    <p:set>
                                      <p:cBhvr>
                                        <p:cTn id="23" dur="1" fill="hold">
                                          <p:stCondLst>
                                            <p:cond delay="0"/>
                                          </p:stCondLst>
                                        </p:cTn>
                                        <p:tgtEl>
                                          <p:spTgt spid="19"/>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20"/>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0" presetClass="exit" presetSubtype="0" fill="hold" grpId="1" nodeType="clickEffect">
                                  <p:stCondLst>
                                    <p:cond delay="0"/>
                                  </p:stCondLst>
                                  <p:childTnLst>
                                    <p:animEffect transition="out" filter="fade">
                                      <p:cBhvr>
                                        <p:cTn id="29" dur="500"/>
                                        <p:tgtEl>
                                          <p:spTgt spid="19"/>
                                        </p:tgtEl>
                                      </p:cBhvr>
                                    </p:animEffect>
                                    <p:set>
                                      <p:cBhvr>
                                        <p:cTn id="30" dur="1" fill="hold">
                                          <p:stCondLst>
                                            <p:cond delay="499"/>
                                          </p:stCondLst>
                                        </p:cTn>
                                        <p:tgtEl>
                                          <p:spTgt spid="19"/>
                                        </p:tgtEl>
                                        <p:attrNameLst>
                                          <p:attrName>style.visibility</p:attrName>
                                        </p:attrNameLst>
                                      </p:cBhvr>
                                      <p:to>
                                        <p:strVal val="hidden"/>
                                      </p:to>
                                    </p:set>
                                  </p:childTnLst>
                                </p:cTn>
                              </p:par>
                              <p:par>
                                <p:cTn id="31" presetID="10" presetClass="entr" presetSubtype="0" fill="hold" grpId="0" nodeType="withEffect">
                                  <p:stCondLst>
                                    <p:cond delay="0"/>
                                  </p:stCondLst>
                                  <p:childTnLst>
                                    <p:set>
                                      <p:cBhvr>
                                        <p:cTn id="32" dur="1" fill="hold">
                                          <p:stCondLst>
                                            <p:cond delay="0"/>
                                          </p:stCondLst>
                                        </p:cTn>
                                        <p:tgtEl>
                                          <p:spTgt spid="23"/>
                                        </p:tgtEl>
                                        <p:attrNameLst>
                                          <p:attrName>style.visibility</p:attrName>
                                        </p:attrNameLst>
                                      </p:cBhvr>
                                      <p:to>
                                        <p:strVal val="visible"/>
                                      </p:to>
                                    </p:set>
                                    <p:animEffect transition="in" filter="fade">
                                      <p:cBhvr>
                                        <p:cTn id="33"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5" grpId="0"/>
      <p:bldGraphic spid="19" grpId="0">
        <p:bldAsOne/>
      </p:bldGraphic>
      <p:bldGraphic spid="19" grpId="1">
        <p:bldAsOne/>
      </p:bldGraphic>
      <p:bldGraphic spid="23" grpId="0">
        <p:bldAsOne/>
      </p:bldGraphic>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74A981A-002A-764B-8AC5-D7256E846627}"/>
              </a:ext>
            </a:extLst>
          </p:cNvPr>
          <p:cNvSpPr>
            <a:spLocks noGrp="1"/>
          </p:cNvSpPr>
          <p:nvPr>
            <p:ph type="dt" sz="half" idx="79"/>
          </p:nvPr>
        </p:nvSpPr>
        <p:spPr/>
        <p:txBody>
          <a:bodyPr/>
          <a:lstStyle/>
          <a:p>
            <a:fld id="{CC306C1E-E29E-1A46-8CFA-ED0EF7D27A1E}" type="datetime1">
              <a:rPr lang="ro-RO" smtClean="0"/>
              <a:t>01.02.2024</a:t>
            </a:fld>
            <a:endParaRPr lang="en-US" dirty="0"/>
          </a:p>
        </p:txBody>
      </p:sp>
      <p:sp>
        <p:nvSpPr>
          <p:cNvPr id="4" name="Slide Number Placeholder 3">
            <a:extLst>
              <a:ext uri="{FF2B5EF4-FFF2-40B4-BE49-F238E27FC236}">
                <a16:creationId xmlns:a16="http://schemas.microsoft.com/office/drawing/2014/main" id="{321E7B83-0BBA-894C-9796-D4599167F958}"/>
              </a:ext>
            </a:extLst>
          </p:cNvPr>
          <p:cNvSpPr>
            <a:spLocks noGrp="1"/>
          </p:cNvSpPr>
          <p:nvPr>
            <p:ph type="sldNum" sz="quarter" idx="81"/>
          </p:nvPr>
        </p:nvSpPr>
        <p:spPr/>
        <p:txBody>
          <a:bodyPr/>
          <a:lstStyle/>
          <a:p>
            <a:pPr algn="r"/>
            <a:fld id="{B6F15528-21DE-4FAA-801E-634DDDAF4B2B}" type="slidenum">
              <a:rPr lang="en-RO" smtClean="0"/>
              <a:pPr algn="r"/>
              <a:t>25</a:t>
            </a:fld>
            <a:endParaRPr lang="en-RO" dirty="0"/>
          </a:p>
        </p:txBody>
      </p:sp>
      <p:pic>
        <p:nvPicPr>
          <p:cNvPr id="6" name="Picture 5">
            <a:extLst>
              <a:ext uri="{FF2B5EF4-FFF2-40B4-BE49-F238E27FC236}">
                <a16:creationId xmlns:a16="http://schemas.microsoft.com/office/drawing/2014/main" id="{EEF46851-A0F3-7532-1FA1-724C39E0C626}"/>
              </a:ext>
            </a:extLst>
          </p:cNvPr>
          <p:cNvPicPr>
            <a:picLocks noChangeAspect="1"/>
          </p:cNvPicPr>
          <p:nvPr/>
        </p:nvPicPr>
        <p:blipFill>
          <a:blip r:embed="rId3"/>
          <a:stretch>
            <a:fillRect/>
          </a:stretch>
        </p:blipFill>
        <p:spPr>
          <a:xfrm>
            <a:off x="4258235" y="6441940"/>
            <a:ext cx="3675529" cy="282487"/>
          </a:xfrm>
          <a:prstGeom prst="rect">
            <a:avLst/>
          </a:prstGeom>
        </p:spPr>
      </p:pic>
      <p:pic>
        <p:nvPicPr>
          <p:cNvPr id="7" name="Picture 6">
            <a:extLst>
              <a:ext uri="{FF2B5EF4-FFF2-40B4-BE49-F238E27FC236}">
                <a16:creationId xmlns:a16="http://schemas.microsoft.com/office/drawing/2014/main" id="{E85898A6-3634-1513-E43B-228502028AE1}"/>
              </a:ext>
            </a:extLst>
          </p:cNvPr>
          <p:cNvPicPr>
            <a:picLocks noChangeAspect="1"/>
          </p:cNvPicPr>
          <p:nvPr/>
        </p:nvPicPr>
        <p:blipFill rotWithShape="1">
          <a:blip r:embed="rId4"/>
          <a:srcRect r="80874" b="3829"/>
          <a:stretch/>
        </p:blipFill>
        <p:spPr>
          <a:xfrm>
            <a:off x="10764165" y="6441940"/>
            <a:ext cx="771020" cy="270326"/>
          </a:xfrm>
          <a:prstGeom prst="rect">
            <a:avLst/>
          </a:prstGeom>
        </p:spPr>
      </p:pic>
      <p:sp>
        <p:nvSpPr>
          <p:cNvPr id="14" name="Text Placeholder 2">
            <a:extLst>
              <a:ext uri="{FF2B5EF4-FFF2-40B4-BE49-F238E27FC236}">
                <a16:creationId xmlns:a16="http://schemas.microsoft.com/office/drawing/2014/main" id="{EF219419-37D7-DBBF-32A8-F1C5C14EDADE}"/>
              </a:ext>
            </a:extLst>
          </p:cNvPr>
          <p:cNvSpPr txBox="1">
            <a:spLocks/>
          </p:cNvSpPr>
          <p:nvPr/>
        </p:nvSpPr>
        <p:spPr>
          <a:xfrm>
            <a:off x="-231175" y="798614"/>
            <a:ext cx="3141009" cy="223907"/>
          </a:xfrm>
          <a:prstGeom prst="rect">
            <a:avLst/>
          </a:prstGeom>
        </p:spPr>
        <p:txBody>
          <a:bodyPr vert="horz" wrap="square" lIns="0" tIns="0" rIns="0" bIns="0" rtlCol="0">
            <a:spAutoFit/>
          </a:bodyPr>
          <a:lstStyle>
            <a:lvl1pPr marL="0" indent="0" algn="l" defTabSz="914344" rtl="0" eaLnBrk="1" latinLnBrk="0" hangingPunct="1">
              <a:lnSpc>
                <a:spcPct val="80000"/>
              </a:lnSpc>
              <a:spcBef>
                <a:spcPts val="0"/>
              </a:spcBef>
              <a:buClr>
                <a:schemeClr val="accent1"/>
              </a:buClr>
              <a:buFont typeface="Arial" panose="020B0604020202020204" pitchFamily="34" charset="0"/>
              <a:buNone/>
              <a:defRPr sz="5600" kern="1200" spc="-200" baseline="0">
                <a:solidFill>
                  <a:schemeClr val="accent1"/>
                </a:solidFill>
                <a:latin typeface="+mn-lt"/>
                <a:ea typeface="+mn-ea"/>
                <a:cs typeface="+mn-cs"/>
              </a:defRPr>
            </a:lvl1pPr>
            <a:lvl2pPr marL="270663" indent="-111123" algn="l" defTabSz="914344" rtl="0" eaLnBrk="1" latinLnBrk="0" hangingPunct="1">
              <a:lnSpc>
                <a:spcPct val="90000"/>
              </a:lnSpc>
              <a:spcBef>
                <a:spcPts val="500"/>
              </a:spcBef>
              <a:buClr>
                <a:schemeClr val="accent1"/>
              </a:buClr>
              <a:buFont typeface="Arial" panose="020B0604020202020204" pitchFamily="34" charset="0"/>
              <a:buChar char="•"/>
              <a:tabLst/>
              <a:defRPr sz="1000" kern="1200">
                <a:solidFill>
                  <a:srgbClr val="000000"/>
                </a:solidFill>
                <a:latin typeface="+mn-lt"/>
                <a:ea typeface="+mn-ea"/>
                <a:cs typeface="+mn-cs"/>
              </a:defRPr>
            </a:lvl2pPr>
            <a:lvl3pPr marL="448458" indent="-111123" algn="l" defTabSz="914344" rtl="0" eaLnBrk="1" latinLnBrk="0" hangingPunct="1">
              <a:lnSpc>
                <a:spcPct val="90000"/>
              </a:lnSpc>
              <a:spcBef>
                <a:spcPts val="500"/>
              </a:spcBef>
              <a:buClr>
                <a:schemeClr val="accent1"/>
              </a:buClr>
              <a:buFont typeface="Arial" panose="020B0604020202020204" pitchFamily="34" charset="0"/>
              <a:buChar char="•"/>
              <a:tabLst/>
              <a:defRPr sz="1000" kern="1200">
                <a:solidFill>
                  <a:srgbClr val="000000"/>
                </a:solidFill>
                <a:latin typeface="+mn-lt"/>
                <a:ea typeface="+mn-ea"/>
                <a:cs typeface="+mn-cs"/>
              </a:defRPr>
            </a:lvl3pPr>
            <a:lvl4pPr marL="625459" indent="-111123" algn="l" defTabSz="914344" rtl="0" eaLnBrk="1" latinLnBrk="0" hangingPunct="1">
              <a:lnSpc>
                <a:spcPct val="90000"/>
              </a:lnSpc>
              <a:spcBef>
                <a:spcPts val="500"/>
              </a:spcBef>
              <a:buClr>
                <a:schemeClr val="accent1"/>
              </a:buClr>
              <a:buFont typeface="Arial" panose="020B0604020202020204" pitchFamily="34" charset="0"/>
              <a:buChar char="•"/>
              <a:tabLst/>
              <a:defRPr sz="1000" kern="1200">
                <a:solidFill>
                  <a:srgbClr val="000000"/>
                </a:solidFill>
                <a:latin typeface="+mn-lt"/>
                <a:ea typeface="+mn-ea"/>
                <a:cs typeface="+mn-cs"/>
              </a:defRPr>
            </a:lvl4pPr>
            <a:lvl5pPr marL="825479" indent="-111123" algn="l" defTabSz="914344" rtl="0" eaLnBrk="1" latinLnBrk="0" hangingPunct="1">
              <a:lnSpc>
                <a:spcPct val="90000"/>
              </a:lnSpc>
              <a:spcBef>
                <a:spcPts val="500"/>
              </a:spcBef>
              <a:buClr>
                <a:schemeClr val="accent1"/>
              </a:buClr>
              <a:buFont typeface="Arial" panose="020B0604020202020204" pitchFamily="34" charset="0"/>
              <a:buChar char="•"/>
              <a:tabLst/>
              <a:defRPr sz="1000" kern="1200">
                <a:solidFill>
                  <a:srgbClr val="000000"/>
                </a:solidFill>
                <a:latin typeface="+mn-lt"/>
                <a:ea typeface="+mn-ea"/>
                <a:cs typeface="+mn-cs"/>
              </a:defRPr>
            </a:lvl5pPr>
            <a:lvl6pPr marL="2514444" indent="-228585" algn="l" defTabSz="91434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15" indent="-228585" algn="l" defTabSz="91434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785" indent="-228585" algn="l" defTabSz="91434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958" indent="-228585" algn="l" defTabSz="91434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1800" dirty="0">
                <a:solidFill>
                  <a:schemeClr val="bg1"/>
                </a:solidFill>
              </a:rPr>
              <a:t>Methodology</a:t>
            </a:r>
            <a:endParaRPr lang="uk-UA" sz="2800" dirty="0">
              <a:solidFill>
                <a:schemeClr val="bg1"/>
              </a:solidFill>
            </a:endParaRPr>
          </a:p>
        </p:txBody>
      </p:sp>
      <p:sp>
        <p:nvSpPr>
          <p:cNvPr id="18" name="Text Placeholder 11">
            <a:extLst>
              <a:ext uri="{FF2B5EF4-FFF2-40B4-BE49-F238E27FC236}">
                <a16:creationId xmlns:a16="http://schemas.microsoft.com/office/drawing/2014/main" id="{F98AF126-DBC8-D74C-A742-5D491C12937E}"/>
              </a:ext>
            </a:extLst>
          </p:cNvPr>
          <p:cNvSpPr txBox="1">
            <a:spLocks/>
          </p:cNvSpPr>
          <p:nvPr/>
        </p:nvSpPr>
        <p:spPr>
          <a:xfrm>
            <a:off x="431801" y="226987"/>
            <a:ext cx="9317004" cy="387798"/>
          </a:xfrm>
          <a:prstGeom prst="rect">
            <a:avLst/>
          </a:prstGeom>
        </p:spPr>
        <p:txBody>
          <a:bodyPr vert="horz" wrap="square" lIns="0" tIns="0" rIns="0" bIns="0" rtlCol="0">
            <a:spAutoFit/>
          </a:bodyPr>
          <a:lstStyle>
            <a:lvl1pPr marL="0" indent="0" algn="l" defTabSz="914344" rtl="0" eaLnBrk="1" latinLnBrk="0" hangingPunct="1">
              <a:lnSpc>
                <a:spcPct val="90000"/>
              </a:lnSpc>
              <a:spcBef>
                <a:spcPts val="1000"/>
              </a:spcBef>
              <a:buClr>
                <a:schemeClr val="accent1"/>
              </a:buClr>
              <a:buFont typeface="Arial" panose="020B0604020202020204" pitchFamily="34" charset="0"/>
              <a:buNone/>
              <a:defRPr lang="en-US" sz="3600" kern="1200" spc="-200" baseline="0" dirty="0">
                <a:solidFill>
                  <a:srgbClr val="FFFFFF"/>
                </a:solidFill>
                <a:latin typeface="+mn-lt"/>
                <a:ea typeface="+mn-ea"/>
                <a:cs typeface="+mn-cs"/>
              </a:defRPr>
            </a:lvl1pPr>
            <a:lvl2pPr marL="270663" indent="-111123" algn="l" defTabSz="914344" rtl="0" eaLnBrk="1" latinLnBrk="0" hangingPunct="1">
              <a:lnSpc>
                <a:spcPct val="90000"/>
              </a:lnSpc>
              <a:spcBef>
                <a:spcPts val="500"/>
              </a:spcBef>
              <a:buClr>
                <a:schemeClr val="accent1"/>
              </a:buClr>
              <a:buFont typeface="Arial" panose="020B0604020202020204" pitchFamily="34" charset="0"/>
              <a:buChar char="•"/>
              <a:tabLst/>
              <a:defRPr sz="1000" kern="1200">
                <a:solidFill>
                  <a:srgbClr val="000000"/>
                </a:solidFill>
                <a:latin typeface="+mn-lt"/>
                <a:ea typeface="+mn-ea"/>
                <a:cs typeface="+mn-cs"/>
              </a:defRPr>
            </a:lvl2pPr>
            <a:lvl3pPr marL="448458" indent="-111123" algn="l" defTabSz="914344" rtl="0" eaLnBrk="1" latinLnBrk="0" hangingPunct="1">
              <a:lnSpc>
                <a:spcPct val="90000"/>
              </a:lnSpc>
              <a:spcBef>
                <a:spcPts val="500"/>
              </a:spcBef>
              <a:buClr>
                <a:schemeClr val="accent1"/>
              </a:buClr>
              <a:buFont typeface="Arial" panose="020B0604020202020204" pitchFamily="34" charset="0"/>
              <a:buChar char="•"/>
              <a:tabLst/>
              <a:defRPr sz="1000" kern="1200">
                <a:solidFill>
                  <a:srgbClr val="000000"/>
                </a:solidFill>
                <a:latin typeface="+mn-lt"/>
                <a:ea typeface="+mn-ea"/>
                <a:cs typeface="+mn-cs"/>
              </a:defRPr>
            </a:lvl3pPr>
            <a:lvl4pPr marL="625459" indent="-111123" algn="l" defTabSz="914344" rtl="0" eaLnBrk="1" latinLnBrk="0" hangingPunct="1">
              <a:lnSpc>
                <a:spcPct val="90000"/>
              </a:lnSpc>
              <a:spcBef>
                <a:spcPts val="500"/>
              </a:spcBef>
              <a:buClr>
                <a:schemeClr val="accent1"/>
              </a:buClr>
              <a:buFont typeface="Arial" panose="020B0604020202020204" pitchFamily="34" charset="0"/>
              <a:buChar char="•"/>
              <a:tabLst/>
              <a:defRPr sz="1000" kern="1200">
                <a:solidFill>
                  <a:srgbClr val="000000"/>
                </a:solidFill>
                <a:latin typeface="+mn-lt"/>
                <a:ea typeface="+mn-ea"/>
                <a:cs typeface="+mn-cs"/>
              </a:defRPr>
            </a:lvl4pPr>
            <a:lvl5pPr marL="825479" indent="-111123" algn="l" defTabSz="914344" rtl="0" eaLnBrk="1" latinLnBrk="0" hangingPunct="1">
              <a:lnSpc>
                <a:spcPct val="90000"/>
              </a:lnSpc>
              <a:spcBef>
                <a:spcPts val="500"/>
              </a:spcBef>
              <a:buClr>
                <a:schemeClr val="accent1"/>
              </a:buClr>
              <a:buFont typeface="Arial" panose="020B0604020202020204" pitchFamily="34" charset="0"/>
              <a:buChar char="•"/>
              <a:tabLst/>
              <a:defRPr sz="1000" kern="1200">
                <a:solidFill>
                  <a:srgbClr val="000000"/>
                </a:solidFill>
                <a:latin typeface="+mn-lt"/>
                <a:ea typeface="+mn-ea"/>
                <a:cs typeface="+mn-cs"/>
              </a:defRPr>
            </a:lvl5pPr>
            <a:lvl6pPr marL="2514444" indent="-228585" algn="l" defTabSz="91434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15" indent="-228585" algn="l" defTabSz="91434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785" indent="-228585" algn="l" defTabSz="91434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958" indent="-228585" algn="l" defTabSz="91434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de-DE" sz="2800" dirty="0"/>
              <a:t>Methods </a:t>
            </a:r>
            <a:r>
              <a:rPr lang="de-DE" sz="2800" dirty="0" err="1"/>
              <a:t>of</a:t>
            </a:r>
            <a:r>
              <a:rPr lang="de-DE" sz="2800" dirty="0"/>
              <a:t> Analysis – </a:t>
            </a:r>
            <a:r>
              <a:rPr lang="de-DE" sz="2800" dirty="0" err="1"/>
              <a:t>Hierarchical</a:t>
            </a:r>
            <a:r>
              <a:rPr lang="de-DE" sz="2800" dirty="0"/>
              <a:t> Clustering </a:t>
            </a:r>
            <a:r>
              <a:rPr lang="de-DE" sz="2800" dirty="0" err="1"/>
              <a:t>of</a:t>
            </a:r>
            <a:r>
              <a:rPr lang="de-DE" sz="2800" dirty="0"/>
              <a:t> </a:t>
            </a:r>
            <a:r>
              <a:rPr lang="de-DE" sz="2800" dirty="0" err="1"/>
              <a:t>Collinear</a:t>
            </a:r>
            <a:r>
              <a:rPr lang="de-DE" sz="2800" dirty="0"/>
              <a:t> Features</a:t>
            </a:r>
            <a:endParaRPr lang="en-GB" dirty="0"/>
          </a:p>
        </p:txBody>
      </p:sp>
      <p:pic>
        <p:nvPicPr>
          <p:cNvPr id="20" name="Picture 19">
            <a:extLst>
              <a:ext uri="{FF2B5EF4-FFF2-40B4-BE49-F238E27FC236}">
                <a16:creationId xmlns:a16="http://schemas.microsoft.com/office/drawing/2014/main" id="{DEB85C4E-5419-CBBD-8FF1-03A41056B330}"/>
              </a:ext>
            </a:extLst>
          </p:cNvPr>
          <p:cNvPicPr>
            <a:picLocks noChangeAspect="1"/>
          </p:cNvPicPr>
          <p:nvPr/>
        </p:nvPicPr>
        <p:blipFill>
          <a:blip r:embed="rId5"/>
          <a:stretch>
            <a:fillRect/>
          </a:stretch>
        </p:blipFill>
        <p:spPr>
          <a:xfrm>
            <a:off x="6300920" y="1243705"/>
            <a:ext cx="5465766" cy="1745893"/>
          </a:xfrm>
          <a:prstGeom prst="rect">
            <a:avLst/>
          </a:prstGeom>
          <a:effectLst>
            <a:outerShdw blurRad="152400" dist="317500" dir="5400000" sx="90000" sy="-19000" rotWithShape="0">
              <a:prstClr val="black">
                <a:alpha val="15000"/>
              </a:prstClr>
            </a:outerShdw>
          </a:effectLst>
        </p:spPr>
      </p:pic>
      <p:graphicFrame>
        <p:nvGraphicFramePr>
          <p:cNvPr id="12" name="Chart 11">
            <a:extLst>
              <a:ext uri="{FF2B5EF4-FFF2-40B4-BE49-F238E27FC236}">
                <a16:creationId xmlns:a16="http://schemas.microsoft.com/office/drawing/2014/main" id="{BD97220A-E714-FDCF-EE3E-EA0595202987}"/>
              </a:ext>
            </a:extLst>
          </p:cNvPr>
          <p:cNvGraphicFramePr>
            <a:graphicFrameLocks/>
          </p:cNvGraphicFramePr>
          <p:nvPr>
            <p:extLst>
              <p:ext uri="{D42A27DB-BD31-4B8C-83A1-F6EECF244321}">
                <p14:modId xmlns:p14="http://schemas.microsoft.com/office/powerpoint/2010/main" val="723001116"/>
              </p:ext>
            </p:extLst>
          </p:nvPr>
        </p:nvGraphicFramePr>
        <p:xfrm>
          <a:off x="435481" y="2858812"/>
          <a:ext cx="4948705" cy="3232101"/>
        </p:xfrm>
        <a:graphic>
          <a:graphicData uri="http://schemas.openxmlformats.org/drawingml/2006/chart">
            <c:chart xmlns:c="http://schemas.openxmlformats.org/drawingml/2006/chart" xmlns:r="http://schemas.openxmlformats.org/officeDocument/2006/relationships" r:id="rId6"/>
          </a:graphicData>
        </a:graphic>
      </p:graphicFrame>
      <p:cxnSp>
        <p:nvCxnSpPr>
          <p:cNvPr id="16" name="Connector: Elbow 15">
            <a:extLst>
              <a:ext uri="{FF2B5EF4-FFF2-40B4-BE49-F238E27FC236}">
                <a16:creationId xmlns:a16="http://schemas.microsoft.com/office/drawing/2014/main" id="{22251F51-A6B3-C02D-1E7F-EE6B35ACCAD5}"/>
              </a:ext>
            </a:extLst>
          </p:cNvPr>
          <p:cNvCxnSpPr>
            <a:stCxn id="20" idx="1"/>
            <a:endCxn id="12" idx="0"/>
          </p:cNvCxnSpPr>
          <p:nvPr/>
        </p:nvCxnSpPr>
        <p:spPr>
          <a:xfrm rot="10800000" flipV="1">
            <a:off x="2909834" y="2116652"/>
            <a:ext cx="3391087" cy="742160"/>
          </a:xfrm>
          <a:prstGeom prst="bentConnector2">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Connector: Elbow 20">
            <a:extLst>
              <a:ext uri="{FF2B5EF4-FFF2-40B4-BE49-F238E27FC236}">
                <a16:creationId xmlns:a16="http://schemas.microsoft.com/office/drawing/2014/main" id="{48C58C98-7EC1-2F75-EF49-43551AFB2968}"/>
              </a:ext>
            </a:extLst>
          </p:cNvPr>
          <p:cNvCxnSpPr>
            <a:cxnSpLocks/>
          </p:cNvCxnSpPr>
          <p:nvPr/>
        </p:nvCxnSpPr>
        <p:spPr>
          <a:xfrm rot="5400000" flipH="1" flipV="1">
            <a:off x="819149" y="4922516"/>
            <a:ext cx="297180" cy="144788"/>
          </a:xfrm>
          <a:prstGeom prst="bentConnector3">
            <a:avLst>
              <a:gd name="adj1" fmla="val 50000"/>
            </a:avLst>
          </a:prstGeom>
          <a:ln w="28575">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6" name="Connector: Elbow 35">
            <a:extLst>
              <a:ext uri="{FF2B5EF4-FFF2-40B4-BE49-F238E27FC236}">
                <a16:creationId xmlns:a16="http://schemas.microsoft.com/office/drawing/2014/main" id="{26DA8201-827D-CB42-08DC-8D2383B3A1AD}"/>
              </a:ext>
            </a:extLst>
          </p:cNvPr>
          <p:cNvCxnSpPr>
            <a:cxnSpLocks/>
          </p:cNvCxnSpPr>
          <p:nvPr/>
        </p:nvCxnSpPr>
        <p:spPr>
          <a:xfrm rot="16200000" flipV="1">
            <a:off x="884642" y="4822736"/>
            <a:ext cx="480058" cy="169085"/>
          </a:xfrm>
          <a:prstGeom prst="bentConnector3">
            <a:avLst>
              <a:gd name="adj1" fmla="val 31647"/>
            </a:avLst>
          </a:prstGeom>
          <a:ln w="28575">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7" name="Connector: Elbow 46">
            <a:extLst>
              <a:ext uri="{FF2B5EF4-FFF2-40B4-BE49-F238E27FC236}">
                <a16:creationId xmlns:a16="http://schemas.microsoft.com/office/drawing/2014/main" id="{0FAAA95B-564E-B297-7B35-EE1AC9B20760}"/>
              </a:ext>
            </a:extLst>
          </p:cNvPr>
          <p:cNvCxnSpPr>
            <a:cxnSpLocks/>
          </p:cNvCxnSpPr>
          <p:nvPr/>
        </p:nvCxnSpPr>
        <p:spPr>
          <a:xfrm rot="16200000" flipV="1">
            <a:off x="888890" y="4545606"/>
            <a:ext cx="922017" cy="281386"/>
          </a:xfrm>
          <a:prstGeom prst="bentConnector3">
            <a:avLst>
              <a:gd name="adj1" fmla="val 50000"/>
            </a:avLst>
          </a:prstGeom>
          <a:ln w="28575">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973B871F-46EB-DD8F-B467-7E94A8948A80}"/>
              </a:ext>
            </a:extLst>
          </p:cNvPr>
          <p:cNvCxnSpPr>
            <a:cxnSpLocks/>
          </p:cNvCxnSpPr>
          <p:nvPr/>
        </p:nvCxnSpPr>
        <p:spPr>
          <a:xfrm flipH="1">
            <a:off x="1040133" y="4686299"/>
            <a:ext cx="169072" cy="0"/>
          </a:xfrm>
          <a:prstGeom prst="line">
            <a:avLst/>
          </a:prstGeom>
          <a:ln w="28575">
            <a:solidFill>
              <a:srgbClr val="FF6666"/>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F8B5E646-A977-D59C-1108-D2D8A05331C4}"/>
              </a:ext>
            </a:extLst>
          </p:cNvPr>
          <p:cNvCxnSpPr>
            <a:cxnSpLocks/>
          </p:cNvCxnSpPr>
          <p:nvPr/>
        </p:nvCxnSpPr>
        <p:spPr>
          <a:xfrm flipH="1">
            <a:off x="1209205" y="4245768"/>
            <a:ext cx="310033" cy="0"/>
          </a:xfrm>
          <a:prstGeom prst="line">
            <a:avLst/>
          </a:prstGeom>
          <a:ln w="28575">
            <a:solidFill>
              <a:srgbClr val="FF6666"/>
            </a:solidFill>
          </a:ln>
        </p:spPr>
        <p:style>
          <a:lnRef idx="1">
            <a:schemeClr val="accent1"/>
          </a:lnRef>
          <a:fillRef idx="0">
            <a:schemeClr val="accent1"/>
          </a:fillRef>
          <a:effectRef idx="0">
            <a:schemeClr val="accent1"/>
          </a:effectRef>
          <a:fontRef idx="minor">
            <a:schemeClr val="tx1"/>
          </a:fontRef>
        </p:style>
      </p:cxnSp>
      <p:cxnSp>
        <p:nvCxnSpPr>
          <p:cNvPr id="68" name="Connector: Elbow 67">
            <a:extLst>
              <a:ext uri="{FF2B5EF4-FFF2-40B4-BE49-F238E27FC236}">
                <a16:creationId xmlns:a16="http://schemas.microsoft.com/office/drawing/2014/main" id="{CF50CF1A-528D-D1CF-A59A-4CEB011AE0CE}"/>
              </a:ext>
            </a:extLst>
          </p:cNvPr>
          <p:cNvCxnSpPr>
            <a:cxnSpLocks/>
          </p:cNvCxnSpPr>
          <p:nvPr/>
        </p:nvCxnSpPr>
        <p:spPr>
          <a:xfrm rot="16200000" flipV="1">
            <a:off x="991286" y="4402218"/>
            <a:ext cx="1266853" cy="210949"/>
          </a:xfrm>
          <a:prstGeom prst="bentConnector3">
            <a:avLst>
              <a:gd name="adj1" fmla="val 70676"/>
            </a:avLst>
          </a:prstGeom>
          <a:ln w="28575">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2" name="Connector: Elbow 71">
            <a:extLst>
              <a:ext uri="{FF2B5EF4-FFF2-40B4-BE49-F238E27FC236}">
                <a16:creationId xmlns:a16="http://schemas.microsoft.com/office/drawing/2014/main" id="{EB92EF56-6514-1E31-B2A9-5CF34C268CF3}"/>
              </a:ext>
            </a:extLst>
          </p:cNvPr>
          <p:cNvCxnSpPr>
            <a:cxnSpLocks/>
          </p:cNvCxnSpPr>
          <p:nvPr/>
        </p:nvCxnSpPr>
        <p:spPr>
          <a:xfrm rot="5400000" flipH="1" flipV="1">
            <a:off x="1820463" y="4789882"/>
            <a:ext cx="547688" cy="154786"/>
          </a:xfrm>
          <a:prstGeom prst="bentConnector3">
            <a:avLst>
              <a:gd name="adj1" fmla="val 53913"/>
            </a:avLst>
          </a:prstGeom>
          <a:ln w="28575">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6" name="Connector: Elbow 75">
            <a:extLst>
              <a:ext uri="{FF2B5EF4-FFF2-40B4-BE49-F238E27FC236}">
                <a16:creationId xmlns:a16="http://schemas.microsoft.com/office/drawing/2014/main" id="{12101B8D-911E-5DFC-9A7C-79D4B0115B85}"/>
              </a:ext>
            </a:extLst>
          </p:cNvPr>
          <p:cNvCxnSpPr>
            <a:cxnSpLocks/>
          </p:cNvCxnSpPr>
          <p:nvPr/>
        </p:nvCxnSpPr>
        <p:spPr>
          <a:xfrm rot="16200000" flipV="1">
            <a:off x="1723221" y="4577568"/>
            <a:ext cx="1018219" cy="121260"/>
          </a:xfrm>
          <a:prstGeom prst="bentConnector3">
            <a:avLst>
              <a:gd name="adj1" fmla="val 29420"/>
            </a:avLst>
          </a:prstGeom>
          <a:ln w="28575">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9" name="Connector: Elbow 78">
            <a:extLst>
              <a:ext uri="{FF2B5EF4-FFF2-40B4-BE49-F238E27FC236}">
                <a16:creationId xmlns:a16="http://schemas.microsoft.com/office/drawing/2014/main" id="{77ADE6B8-D81A-C532-4062-2E979D7B2A99}"/>
              </a:ext>
            </a:extLst>
          </p:cNvPr>
          <p:cNvCxnSpPr>
            <a:cxnSpLocks/>
          </p:cNvCxnSpPr>
          <p:nvPr/>
        </p:nvCxnSpPr>
        <p:spPr>
          <a:xfrm rot="16200000" flipV="1">
            <a:off x="2289205" y="4574357"/>
            <a:ext cx="1018219" cy="127681"/>
          </a:xfrm>
          <a:prstGeom prst="bentConnector3">
            <a:avLst>
              <a:gd name="adj1" fmla="val 50000"/>
            </a:avLst>
          </a:prstGeom>
          <a:ln w="28575">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0" name="Connector: Elbow 79">
            <a:extLst>
              <a:ext uri="{FF2B5EF4-FFF2-40B4-BE49-F238E27FC236}">
                <a16:creationId xmlns:a16="http://schemas.microsoft.com/office/drawing/2014/main" id="{84AEE641-BE27-4BDA-F08B-CD7CEE7AC83B}"/>
              </a:ext>
            </a:extLst>
          </p:cNvPr>
          <p:cNvCxnSpPr>
            <a:cxnSpLocks/>
          </p:cNvCxnSpPr>
          <p:nvPr/>
        </p:nvCxnSpPr>
        <p:spPr>
          <a:xfrm rot="5400000" flipH="1" flipV="1">
            <a:off x="2146906" y="4559740"/>
            <a:ext cx="1018219" cy="156916"/>
          </a:xfrm>
          <a:prstGeom prst="bentConnector3">
            <a:avLst>
              <a:gd name="adj1" fmla="val 50000"/>
            </a:avLst>
          </a:prstGeom>
          <a:ln w="28575">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1BDF39B8-D2A5-6D33-CDAA-EAE2E3A023C7}"/>
              </a:ext>
            </a:extLst>
          </p:cNvPr>
          <p:cNvCxnSpPr>
            <a:cxnSpLocks/>
          </p:cNvCxnSpPr>
          <p:nvPr/>
        </p:nvCxnSpPr>
        <p:spPr>
          <a:xfrm flipH="1">
            <a:off x="2172325" y="4148137"/>
            <a:ext cx="562149" cy="0"/>
          </a:xfrm>
          <a:prstGeom prst="line">
            <a:avLst/>
          </a:prstGeom>
          <a:ln w="28575">
            <a:solidFill>
              <a:srgbClr val="FF6666"/>
            </a:solidFill>
          </a:ln>
        </p:spPr>
        <p:style>
          <a:lnRef idx="1">
            <a:schemeClr val="accent1"/>
          </a:lnRef>
          <a:fillRef idx="0">
            <a:schemeClr val="accent1"/>
          </a:fillRef>
          <a:effectRef idx="0">
            <a:schemeClr val="accent1"/>
          </a:effectRef>
          <a:fontRef idx="minor">
            <a:schemeClr val="tx1"/>
          </a:fontRef>
        </p:style>
      </p:cxnSp>
      <p:cxnSp>
        <p:nvCxnSpPr>
          <p:cNvPr id="90" name="Connector: Elbow 89">
            <a:extLst>
              <a:ext uri="{FF2B5EF4-FFF2-40B4-BE49-F238E27FC236}">
                <a16:creationId xmlns:a16="http://schemas.microsoft.com/office/drawing/2014/main" id="{C40C4B39-0AE6-22D4-4066-B42EDF73D72C}"/>
              </a:ext>
            </a:extLst>
          </p:cNvPr>
          <p:cNvCxnSpPr>
            <a:cxnSpLocks/>
          </p:cNvCxnSpPr>
          <p:nvPr/>
        </p:nvCxnSpPr>
        <p:spPr>
          <a:xfrm rot="5400000" flipH="1" flipV="1">
            <a:off x="2320048" y="4141328"/>
            <a:ext cx="1816895" cy="182688"/>
          </a:xfrm>
          <a:prstGeom prst="bentConnector3">
            <a:avLst>
              <a:gd name="adj1" fmla="val 16798"/>
            </a:avLst>
          </a:prstGeom>
          <a:ln w="28575">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2" name="Connector: Elbow 91">
            <a:extLst>
              <a:ext uri="{FF2B5EF4-FFF2-40B4-BE49-F238E27FC236}">
                <a16:creationId xmlns:a16="http://schemas.microsoft.com/office/drawing/2014/main" id="{F1A1890A-3A8F-5F63-EB15-7131CCD7391D}"/>
              </a:ext>
            </a:extLst>
          </p:cNvPr>
          <p:cNvCxnSpPr>
            <a:cxnSpLocks/>
          </p:cNvCxnSpPr>
          <p:nvPr/>
        </p:nvCxnSpPr>
        <p:spPr>
          <a:xfrm rot="16200000" flipV="1">
            <a:off x="3208685" y="4931706"/>
            <a:ext cx="294799" cy="124028"/>
          </a:xfrm>
          <a:prstGeom prst="bentConnector3">
            <a:avLst>
              <a:gd name="adj1" fmla="val 103312"/>
            </a:avLst>
          </a:prstGeom>
          <a:ln w="28575">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3E0CAD09-4AC7-A2D7-889C-E94B1C030A87}"/>
              </a:ext>
            </a:extLst>
          </p:cNvPr>
          <p:cNvCxnSpPr>
            <a:cxnSpLocks/>
          </p:cNvCxnSpPr>
          <p:nvPr/>
        </p:nvCxnSpPr>
        <p:spPr>
          <a:xfrm flipV="1">
            <a:off x="2474690" y="3874266"/>
            <a:ext cx="0" cy="273871"/>
          </a:xfrm>
          <a:prstGeom prst="line">
            <a:avLst/>
          </a:prstGeom>
          <a:ln w="28575">
            <a:solidFill>
              <a:srgbClr val="FF6666"/>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4B0C88A6-6F9E-76DC-70EF-2AE0D3F4E4BD}"/>
              </a:ext>
            </a:extLst>
          </p:cNvPr>
          <p:cNvCxnSpPr>
            <a:cxnSpLocks/>
          </p:cNvCxnSpPr>
          <p:nvPr/>
        </p:nvCxnSpPr>
        <p:spPr>
          <a:xfrm flipH="1">
            <a:off x="1526607" y="3890962"/>
            <a:ext cx="948083" cy="0"/>
          </a:xfrm>
          <a:prstGeom prst="line">
            <a:avLst/>
          </a:prstGeom>
          <a:ln w="28575">
            <a:solidFill>
              <a:srgbClr val="FF6666"/>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74C21035-EF80-868C-C37A-9AC474B8AA3F}"/>
              </a:ext>
            </a:extLst>
          </p:cNvPr>
          <p:cNvCxnSpPr>
            <a:cxnSpLocks/>
          </p:cNvCxnSpPr>
          <p:nvPr/>
        </p:nvCxnSpPr>
        <p:spPr>
          <a:xfrm flipV="1">
            <a:off x="3958209" y="3324224"/>
            <a:ext cx="0" cy="1816895"/>
          </a:xfrm>
          <a:prstGeom prst="line">
            <a:avLst/>
          </a:prstGeom>
          <a:ln w="28575">
            <a:solidFill>
              <a:srgbClr val="FF6666"/>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77B8A766-ED8D-EF8B-FA02-DE160EB5DA53}"/>
              </a:ext>
            </a:extLst>
          </p:cNvPr>
          <p:cNvCxnSpPr>
            <a:cxnSpLocks/>
          </p:cNvCxnSpPr>
          <p:nvPr/>
        </p:nvCxnSpPr>
        <p:spPr>
          <a:xfrm flipV="1">
            <a:off x="3689128" y="3324224"/>
            <a:ext cx="0" cy="1816895"/>
          </a:xfrm>
          <a:prstGeom prst="line">
            <a:avLst/>
          </a:prstGeom>
          <a:ln w="28575">
            <a:solidFill>
              <a:srgbClr val="FF6666"/>
            </a:solidFill>
          </a:ln>
        </p:spPr>
        <p:style>
          <a:lnRef idx="1">
            <a:schemeClr val="accent1"/>
          </a:lnRef>
          <a:fillRef idx="0">
            <a:schemeClr val="accent1"/>
          </a:fillRef>
          <a:effectRef idx="0">
            <a:schemeClr val="accent1"/>
          </a:effectRef>
          <a:fontRef idx="minor">
            <a:schemeClr val="tx1"/>
          </a:fontRef>
        </p:style>
      </p:cxnSp>
      <p:cxnSp>
        <p:nvCxnSpPr>
          <p:cNvPr id="110" name="Connector: Elbow 109">
            <a:extLst>
              <a:ext uri="{FF2B5EF4-FFF2-40B4-BE49-F238E27FC236}">
                <a16:creationId xmlns:a16="http://schemas.microsoft.com/office/drawing/2014/main" id="{25B557E4-9078-B733-214F-B51138E04F19}"/>
              </a:ext>
            </a:extLst>
          </p:cNvPr>
          <p:cNvCxnSpPr>
            <a:cxnSpLocks/>
          </p:cNvCxnSpPr>
          <p:nvPr/>
        </p:nvCxnSpPr>
        <p:spPr>
          <a:xfrm rot="16200000" flipV="1">
            <a:off x="4012312" y="4618521"/>
            <a:ext cx="895351" cy="149845"/>
          </a:xfrm>
          <a:prstGeom prst="bentConnector3">
            <a:avLst>
              <a:gd name="adj1" fmla="val 38298"/>
            </a:avLst>
          </a:prstGeom>
          <a:ln w="28575">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3" name="Connector: Elbow 112">
            <a:extLst>
              <a:ext uri="{FF2B5EF4-FFF2-40B4-BE49-F238E27FC236}">
                <a16:creationId xmlns:a16="http://schemas.microsoft.com/office/drawing/2014/main" id="{EFBAC042-CBFA-3253-700B-C290B7B00DEC}"/>
              </a:ext>
            </a:extLst>
          </p:cNvPr>
          <p:cNvCxnSpPr>
            <a:cxnSpLocks/>
          </p:cNvCxnSpPr>
          <p:nvPr/>
        </p:nvCxnSpPr>
        <p:spPr>
          <a:xfrm rot="5400000" flipH="1" flipV="1">
            <a:off x="4144271" y="4887916"/>
            <a:ext cx="353219" cy="153188"/>
          </a:xfrm>
          <a:prstGeom prst="bentConnector3">
            <a:avLst>
              <a:gd name="adj1" fmla="val 97641"/>
            </a:avLst>
          </a:prstGeom>
          <a:ln w="28575">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0F8D398D-AB0A-47BD-A900-CAD023A751F6}"/>
              </a:ext>
            </a:extLst>
          </p:cNvPr>
          <p:cNvCxnSpPr>
            <a:cxnSpLocks/>
          </p:cNvCxnSpPr>
          <p:nvPr/>
        </p:nvCxnSpPr>
        <p:spPr>
          <a:xfrm flipV="1">
            <a:off x="5090303" y="3324225"/>
            <a:ext cx="0" cy="1816894"/>
          </a:xfrm>
          <a:prstGeom prst="line">
            <a:avLst/>
          </a:prstGeom>
          <a:ln w="28575">
            <a:solidFill>
              <a:srgbClr val="FF6666"/>
            </a:solidFill>
          </a:ln>
        </p:spPr>
        <p:style>
          <a:lnRef idx="1">
            <a:schemeClr val="accent1"/>
          </a:lnRef>
          <a:fillRef idx="0">
            <a:schemeClr val="accent1"/>
          </a:fillRef>
          <a:effectRef idx="0">
            <a:schemeClr val="accent1"/>
          </a:effectRef>
          <a:fontRef idx="minor">
            <a:schemeClr val="tx1"/>
          </a:fontRef>
        </p:style>
      </p:cxnSp>
      <p:cxnSp>
        <p:nvCxnSpPr>
          <p:cNvPr id="118" name="Connector: Elbow 117">
            <a:extLst>
              <a:ext uri="{FF2B5EF4-FFF2-40B4-BE49-F238E27FC236}">
                <a16:creationId xmlns:a16="http://schemas.microsoft.com/office/drawing/2014/main" id="{6F41CCCE-A9C5-E800-E4A7-F8822E73E01F}"/>
              </a:ext>
            </a:extLst>
          </p:cNvPr>
          <p:cNvCxnSpPr>
            <a:cxnSpLocks/>
          </p:cNvCxnSpPr>
          <p:nvPr/>
        </p:nvCxnSpPr>
        <p:spPr>
          <a:xfrm rot="16200000" flipV="1">
            <a:off x="3776066" y="4102297"/>
            <a:ext cx="1816895" cy="260750"/>
          </a:xfrm>
          <a:prstGeom prst="bentConnector3">
            <a:avLst>
              <a:gd name="adj1" fmla="val 48689"/>
            </a:avLst>
          </a:prstGeom>
          <a:ln w="28575">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6C17FBAC-298D-378F-9884-83C646509C4C}"/>
              </a:ext>
            </a:extLst>
          </p:cNvPr>
          <p:cNvCxnSpPr>
            <a:cxnSpLocks/>
          </p:cNvCxnSpPr>
          <p:nvPr/>
        </p:nvCxnSpPr>
        <p:spPr>
          <a:xfrm flipH="1">
            <a:off x="4375451" y="4252116"/>
            <a:ext cx="169072" cy="0"/>
          </a:xfrm>
          <a:prstGeom prst="line">
            <a:avLst/>
          </a:prstGeom>
          <a:ln w="28575">
            <a:solidFill>
              <a:srgbClr val="FF6666"/>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745C8F12-378B-7190-FCA3-5C8981DFFF0D}"/>
              </a:ext>
            </a:extLst>
          </p:cNvPr>
          <p:cNvCxnSpPr>
            <a:cxnSpLocks/>
          </p:cNvCxnSpPr>
          <p:nvPr/>
        </p:nvCxnSpPr>
        <p:spPr>
          <a:xfrm>
            <a:off x="2022786" y="3324224"/>
            <a:ext cx="0" cy="566738"/>
          </a:xfrm>
          <a:prstGeom prst="line">
            <a:avLst/>
          </a:prstGeom>
          <a:ln w="28575">
            <a:solidFill>
              <a:srgbClr val="FF6666"/>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40338623-8527-699F-6000-83E62356CA8B}"/>
              </a:ext>
            </a:extLst>
          </p:cNvPr>
          <p:cNvCxnSpPr>
            <a:cxnSpLocks/>
          </p:cNvCxnSpPr>
          <p:nvPr/>
        </p:nvCxnSpPr>
        <p:spPr>
          <a:xfrm flipH="1">
            <a:off x="2009771" y="3324224"/>
            <a:ext cx="3080532" cy="0"/>
          </a:xfrm>
          <a:prstGeom prst="line">
            <a:avLst/>
          </a:prstGeom>
          <a:ln w="28575">
            <a:solidFill>
              <a:srgbClr val="FF6666"/>
            </a:solidFill>
          </a:ln>
        </p:spPr>
        <p:style>
          <a:lnRef idx="1">
            <a:schemeClr val="accent1"/>
          </a:lnRef>
          <a:fillRef idx="0">
            <a:schemeClr val="accent1"/>
          </a:fillRef>
          <a:effectRef idx="0">
            <a:schemeClr val="accent1"/>
          </a:effectRef>
          <a:fontRef idx="minor">
            <a:schemeClr val="tx1"/>
          </a:fontRef>
        </p:style>
      </p:cxnSp>
      <p:sp>
        <p:nvSpPr>
          <p:cNvPr id="149" name="TextBox 148">
            <a:extLst>
              <a:ext uri="{FF2B5EF4-FFF2-40B4-BE49-F238E27FC236}">
                <a16:creationId xmlns:a16="http://schemas.microsoft.com/office/drawing/2014/main" id="{1238D0AE-BCA1-EE82-C418-5909F3A49B28}"/>
              </a:ext>
            </a:extLst>
          </p:cNvPr>
          <p:cNvSpPr txBox="1"/>
          <p:nvPr/>
        </p:nvSpPr>
        <p:spPr>
          <a:xfrm>
            <a:off x="3654343" y="1802129"/>
            <a:ext cx="2871920" cy="307777"/>
          </a:xfrm>
          <a:prstGeom prst="rect">
            <a:avLst/>
          </a:prstGeom>
          <a:noFill/>
        </p:spPr>
        <p:txBody>
          <a:bodyPr wrap="square">
            <a:spAutoFit/>
          </a:bodyPr>
          <a:lstStyle/>
          <a:p>
            <a:r>
              <a:rPr lang="de-DE" sz="1400" dirty="0">
                <a:solidFill>
                  <a:schemeClr val="bg1"/>
                </a:solidFill>
              </a:rPr>
              <a:t>Spearman </a:t>
            </a:r>
            <a:r>
              <a:rPr lang="de-DE" sz="1400" dirty="0" err="1">
                <a:solidFill>
                  <a:schemeClr val="bg1"/>
                </a:solidFill>
              </a:rPr>
              <a:t>Correlation</a:t>
            </a:r>
            <a:endParaRPr lang="de-DE" sz="1400" dirty="0">
              <a:solidFill>
                <a:schemeClr val="bg1"/>
              </a:solidFill>
            </a:endParaRPr>
          </a:p>
        </p:txBody>
      </p:sp>
      <p:cxnSp>
        <p:nvCxnSpPr>
          <p:cNvPr id="150" name="Straight Connector 149">
            <a:extLst>
              <a:ext uri="{FF2B5EF4-FFF2-40B4-BE49-F238E27FC236}">
                <a16:creationId xmlns:a16="http://schemas.microsoft.com/office/drawing/2014/main" id="{243CF288-5891-D60F-D4AE-52B3E1C93898}"/>
              </a:ext>
            </a:extLst>
          </p:cNvPr>
          <p:cNvCxnSpPr>
            <a:cxnSpLocks/>
          </p:cNvCxnSpPr>
          <p:nvPr/>
        </p:nvCxnSpPr>
        <p:spPr>
          <a:xfrm flipH="1">
            <a:off x="761547" y="4011201"/>
            <a:ext cx="4462916" cy="0"/>
          </a:xfrm>
          <a:prstGeom prst="line">
            <a:avLst/>
          </a:prstGeom>
          <a:ln w="28575">
            <a:solidFill>
              <a:schemeClr val="accent6">
                <a:lumMod val="60000"/>
                <a:lumOff val="4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C340059F-27CE-AB5F-7C1A-0C5162CCD9AD}"/>
              </a:ext>
            </a:extLst>
          </p:cNvPr>
          <p:cNvCxnSpPr>
            <a:cxnSpLocks/>
          </p:cNvCxnSpPr>
          <p:nvPr/>
        </p:nvCxnSpPr>
        <p:spPr>
          <a:xfrm flipV="1">
            <a:off x="4560471" y="4067127"/>
            <a:ext cx="0" cy="184990"/>
          </a:xfrm>
          <a:prstGeom prst="line">
            <a:avLst/>
          </a:prstGeom>
          <a:ln w="28575">
            <a:solidFill>
              <a:srgbClr val="FF6666"/>
            </a:solidFill>
          </a:ln>
        </p:spPr>
        <p:style>
          <a:lnRef idx="1">
            <a:schemeClr val="accent1"/>
          </a:lnRef>
          <a:fillRef idx="0">
            <a:schemeClr val="accent1"/>
          </a:fillRef>
          <a:effectRef idx="0">
            <a:schemeClr val="accent1"/>
          </a:effectRef>
          <a:fontRef idx="minor">
            <a:schemeClr val="tx1"/>
          </a:fontRef>
        </p:style>
      </p:cxnSp>
      <p:cxnSp>
        <p:nvCxnSpPr>
          <p:cNvPr id="174" name="Straight Arrow Connector 173">
            <a:extLst>
              <a:ext uri="{FF2B5EF4-FFF2-40B4-BE49-F238E27FC236}">
                <a16:creationId xmlns:a16="http://schemas.microsoft.com/office/drawing/2014/main" id="{1DE539D1-D3B8-75DB-ACD3-1D2C083FFAFC}"/>
              </a:ext>
            </a:extLst>
          </p:cNvPr>
          <p:cNvCxnSpPr>
            <a:cxnSpLocks/>
          </p:cNvCxnSpPr>
          <p:nvPr/>
        </p:nvCxnSpPr>
        <p:spPr>
          <a:xfrm flipV="1">
            <a:off x="5410817" y="4411829"/>
            <a:ext cx="2618814" cy="27261"/>
          </a:xfrm>
          <a:prstGeom prst="straightConnector1">
            <a:avLst/>
          </a:prstGeom>
          <a:ln w="76200">
            <a:solidFill>
              <a:schemeClr val="bg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5" name="TextBox 174">
            <a:extLst>
              <a:ext uri="{FF2B5EF4-FFF2-40B4-BE49-F238E27FC236}">
                <a16:creationId xmlns:a16="http://schemas.microsoft.com/office/drawing/2014/main" id="{D8AC4022-D096-B659-28C6-0DE3BC3675DC}"/>
              </a:ext>
            </a:extLst>
          </p:cNvPr>
          <p:cNvSpPr txBox="1"/>
          <p:nvPr/>
        </p:nvSpPr>
        <p:spPr>
          <a:xfrm>
            <a:off x="5410817" y="4018821"/>
            <a:ext cx="2301116" cy="738664"/>
          </a:xfrm>
          <a:prstGeom prst="rect">
            <a:avLst/>
          </a:prstGeom>
          <a:noFill/>
        </p:spPr>
        <p:txBody>
          <a:bodyPr wrap="square">
            <a:spAutoFit/>
          </a:bodyPr>
          <a:lstStyle/>
          <a:p>
            <a:r>
              <a:rPr lang="de-DE" sz="1400" dirty="0">
                <a:solidFill>
                  <a:schemeClr val="bg1"/>
                </a:solidFill>
              </a:rPr>
              <a:t>Permutation </a:t>
            </a:r>
            <a:r>
              <a:rPr lang="de-DE" sz="1400" dirty="0" err="1">
                <a:solidFill>
                  <a:schemeClr val="bg1"/>
                </a:solidFill>
              </a:rPr>
              <a:t>Importance</a:t>
            </a:r>
            <a:r>
              <a:rPr lang="de-DE" sz="1400" dirty="0">
                <a:solidFill>
                  <a:schemeClr val="bg1"/>
                </a:solidFill>
              </a:rPr>
              <a:t> </a:t>
            </a:r>
            <a:r>
              <a:rPr lang="de-DE" sz="1400" dirty="0" err="1">
                <a:solidFill>
                  <a:schemeClr val="bg1"/>
                </a:solidFill>
              </a:rPr>
              <a:t>of</a:t>
            </a:r>
            <a:endParaRPr lang="de-DE" sz="1400" dirty="0">
              <a:solidFill>
                <a:schemeClr val="bg1"/>
              </a:solidFill>
            </a:endParaRPr>
          </a:p>
          <a:p>
            <a:endParaRPr lang="de-DE" sz="1400" dirty="0">
              <a:solidFill>
                <a:schemeClr val="bg1"/>
              </a:solidFill>
            </a:endParaRPr>
          </a:p>
          <a:p>
            <a:r>
              <a:rPr lang="de-DE" sz="1400" dirty="0">
                <a:solidFill>
                  <a:schemeClr val="bg1"/>
                </a:solidFill>
              </a:rPr>
              <a:t>	 Features </a:t>
            </a:r>
            <a:endParaRPr lang="de-DE" sz="1400" dirty="0"/>
          </a:p>
        </p:txBody>
      </p:sp>
      <p:graphicFrame>
        <p:nvGraphicFramePr>
          <p:cNvPr id="177" name="Chart 176">
            <a:extLst>
              <a:ext uri="{FF2B5EF4-FFF2-40B4-BE49-F238E27FC236}">
                <a16:creationId xmlns:a16="http://schemas.microsoft.com/office/drawing/2014/main" id="{FF32FAEB-A2BD-D75C-324B-F31587F4BC86}"/>
              </a:ext>
            </a:extLst>
          </p:cNvPr>
          <p:cNvGraphicFramePr>
            <a:graphicFrameLocks/>
          </p:cNvGraphicFramePr>
          <p:nvPr>
            <p:extLst>
              <p:ext uri="{D42A27DB-BD31-4B8C-83A1-F6EECF244321}">
                <p14:modId xmlns:p14="http://schemas.microsoft.com/office/powerpoint/2010/main" val="4266428712"/>
              </p:ext>
            </p:extLst>
          </p:nvPr>
        </p:nvGraphicFramePr>
        <p:xfrm>
          <a:off x="8189599" y="3310538"/>
          <a:ext cx="3240854" cy="2202581"/>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207869589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22" presetClass="entr" presetSubtype="2" fill="hold" grpId="0" nodeType="withEffect">
                                  <p:stCondLst>
                                    <p:cond delay="0"/>
                                  </p:stCondLst>
                                  <p:childTnLst>
                                    <p:set>
                                      <p:cBhvr>
                                        <p:cTn id="8" dur="1" fill="hold">
                                          <p:stCondLst>
                                            <p:cond delay="0"/>
                                          </p:stCondLst>
                                        </p:cTn>
                                        <p:tgtEl>
                                          <p:spTgt spid="149"/>
                                        </p:tgtEl>
                                        <p:attrNameLst>
                                          <p:attrName>style.visibility</p:attrName>
                                        </p:attrNameLst>
                                      </p:cBhvr>
                                      <p:to>
                                        <p:strVal val="visible"/>
                                      </p:to>
                                    </p:set>
                                    <p:animEffect transition="in" filter="wipe(right)">
                                      <p:cBhvr>
                                        <p:cTn id="9" dur="500"/>
                                        <p:tgtEl>
                                          <p:spTgt spid="149"/>
                                        </p:tgtEl>
                                      </p:cBhvr>
                                    </p:animEffect>
                                  </p:childTnLst>
                                </p:cTn>
                              </p:par>
                              <p:par>
                                <p:cTn id="10" presetID="22" presetClass="entr" presetSubtype="2" fill="hold" nodeType="with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right)">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7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7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8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8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90"/>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9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96"/>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99"/>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05"/>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06"/>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10"/>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13"/>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17"/>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18"/>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31"/>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42"/>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45"/>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2"/>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50"/>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157"/>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26" presetClass="emph" presetSubtype="0" fill="hold" nodeType="clickEffect">
                                  <p:stCondLst>
                                    <p:cond delay="0"/>
                                  </p:stCondLst>
                                  <p:childTnLst>
                                    <p:animEffect transition="out" filter="fade">
                                      <p:cBhvr>
                                        <p:cTn id="72" dur="500" tmFilter="0, 0; .2, .5; .8, .5; 1, 0"/>
                                        <p:tgtEl>
                                          <p:spTgt spid="150"/>
                                        </p:tgtEl>
                                      </p:cBhvr>
                                    </p:animEffect>
                                    <p:animScale>
                                      <p:cBhvr>
                                        <p:cTn id="73" dur="250" autoRev="1" fill="hold"/>
                                        <p:tgtEl>
                                          <p:spTgt spid="150"/>
                                        </p:tgtEl>
                                      </p:cBhvr>
                                      <p:by x="105000" y="105000"/>
                                    </p:animScale>
                                  </p:childTnLst>
                                </p:cTn>
                              </p:par>
                            </p:childTnLst>
                          </p:cTn>
                        </p:par>
                        <p:par>
                          <p:cTn id="74" fill="hold">
                            <p:stCondLst>
                              <p:cond delay="500"/>
                            </p:stCondLst>
                            <p:childTnLst>
                              <p:par>
                                <p:cTn id="75" presetID="26" presetClass="emph" presetSubtype="0" fill="hold" nodeType="afterEffect">
                                  <p:stCondLst>
                                    <p:cond delay="0"/>
                                  </p:stCondLst>
                                  <p:childTnLst>
                                    <p:animEffect transition="out" filter="fade">
                                      <p:cBhvr>
                                        <p:cTn id="76" dur="500" tmFilter="0, 0; .2, .5; .8, .5; 1, 0"/>
                                        <p:tgtEl>
                                          <p:spTgt spid="21"/>
                                        </p:tgtEl>
                                      </p:cBhvr>
                                    </p:animEffect>
                                    <p:animScale>
                                      <p:cBhvr>
                                        <p:cTn id="77" dur="250" autoRev="1" fill="hold"/>
                                        <p:tgtEl>
                                          <p:spTgt spid="21"/>
                                        </p:tgtEl>
                                      </p:cBhvr>
                                      <p:by x="105000" y="105000"/>
                                    </p:animScale>
                                  </p:childTnLst>
                                </p:cTn>
                              </p:par>
                              <p:par>
                                <p:cTn id="78" presetID="26" presetClass="emph" presetSubtype="0" fill="hold" nodeType="withEffect">
                                  <p:stCondLst>
                                    <p:cond delay="0"/>
                                  </p:stCondLst>
                                  <p:childTnLst>
                                    <p:animEffect transition="out" filter="fade">
                                      <p:cBhvr>
                                        <p:cTn id="79" dur="500" tmFilter="0, 0; .2, .5; .8, .5; 1, 0"/>
                                        <p:tgtEl>
                                          <p:spTgt spid="36"/>
                                        </p:tgtEl>
                                      </p:cBhvr>
                                    </p:animEffect>
                                    <p:animScale>
                                      <p:cBhvr>
                                        <p:cTn id="80" dur="250" autoRev="1" fill="hold"/>
                                        <p:tgtEl>
                                          <p:spTgt spid="36"/>
                                        </p:tgtEl>
                                      </p:cBhvr>
                                      <p:by x="105000" y="105000"/>
                                    </p:animScale>
                                  </p:childTnLst>
                                </p:cTn>
                              </p:par>
                              <p:par>
                                <p:cTn id="81" presetID="26" presetClass="emph" presetSubtype="0" fill="hold" nodeType="withEffect">
                                  <p:stCondLst>
                                    <p:cond delay="0"/>
                                  </p:stCondLst>
                                  <p:childTnLst>
                                    <p:animEffect transition="out" filter="fade">
                                      <p:cBhvr>
                                        <p:cTn id="82" dur="500" tmFilter="0, 0; .2, .5; .8, .5; 1, 0"/>
                                        <p:tgtEl>
                                          <p:spTgt spid="47"/>
                                        </p:tgtEl>
                                      </p:cBhvr>
                                    </p:animEffect>
                                    <p:animScale>
                                      <p:cBhvr>
                                        <p:cTn id="83" dur="250" autoRev="1" fill="hold"/>
                                        <p:tgtEl>
                                          <p:spTgt spid="47"/>
                                        </p:tgtEl>
                                      </p:cBhvr>
                                      <p:by x="105000" y="105000"/>
                                    </p:animScale>
                                  </p:childTnLst>
                                </p:cTn>
                              </p:par>
                              <p:par>
                                <p:cTn id="84" presetID="26" presetClass="emph" presetSubtype="0" fill="hold" nodeType="withEffect">
                                  <p:stCondLst>
                                    <p:cond delay="0"/>
                                  </p:stCondLst>
                                  <p:childTnLst>
                                    <p:animEffect transition="out" filter="fade">
                                      <p:cBhvr>
                                        <p:cTn id="85" dur="500" tmFilter="0, 0; .2, .5; .8, .5; 1, 0"/>
                                        <p:tgtEl>
                                          <p:spTgt spid="58"/>
                                        </p:tgtEl>
                                      </p:cBhvr>
                                    </p:animEffect>
                                    <p:animScale>
                                      <p:cBhvr>
                                        <p:cTn id="86" dur="250" autoRev="1" fill="hold"/>
                                        <p:tgtEl>
                                          <p:spTgt spid="58"/>
                                        </p:tgtEl>
                                      </p:cBhvr>
                                      <p:by x="105000" y="105000"/>
                                    </p:animScale>
                                  </p:childTnLst>
                                </p:cTn>
                              </p:par>
                              <p:par>
                                <p:cTn id="87" presetID="26" presetClass="emph" presetSubtype="0" fill="hold" nodeType="withEffect">
                                  <p:stCondLst>
                                    <p:cond delay="0"/>
                                  </p:stCondLst>
                                  <p:childTnLst>
                                    <p:animEffect transition="out" filter="fade">
                                      <p:cBhvr>
                                        <p:cTn id="88" dur="500" tmFilter="0, 0; .2, .5; .8, .5; 1, 0"/>
                                        <p:tgtEl>
                                          <p:spTgt spid="66"/>
                                        </p:tgtEl>
                                      </p:cBhvr>
                                    </p:animEffect>
                                    <p:animScale>
                                      <p:cBhvr>
                                        <p:cTn id="89" dur="250" autoRev="1" fill="hold"/>
                                        <p:tgtEl>
                                          <p:spTgt spid="66"/>
                                        </p:tgtEl>
                                      </p:cBhvr>
                                      <p:by x="105000" y="105000"/>
                                    </p:animScale>
                                  </p:childTnLst>
                                </p:cTn>
                              </p:par>
                              <p:par>
                                <p:cTn id="90" presetID="26" presetClass="emph" presetSubtype="0" fill="hold" nodeType="withEffect">
                                  <p:stCondLst>
                                    <p:cond delay="0"/>
                                  </p:stCondLst>
                                  <p:childTnLst>
                                    <p:animEffect transition="out" filter="fade">
                                      <p:cBhvr>
                                        <p:cTn id="91" dur="500" tmFilter="0, 0; .2, .5; .8, .5; 1, 0"/>
                                        <p:tgtEl>
                                          <p:spTgt spid="68"/>
                                        </p:tgtEl>
                                      </p:cBhvr>
                                    </p:animEffect>
                                    <p:animScale>
                                      <p:cBhvr>
                                        <p:cTn id="92" dur="250" autoRev="1" fill="hold"/>
                                        <p:tgtEl>
                                          <p:spTgt spid="68"/>
                                        </p:tgtEl>
                                      </p:cBhvr>
                                      <p:by x="105000" y="105000"/>
                                    </p:animScale>
                                  </p:childTnLst>
                                </p:cTn>
                              </p:par>
                            </p:childTnLst>
                          </p:cTn>
                        </p:par>
                        <p:par>
                          <p:cTn id="93" fill="hold">
                            <p:stCondLst>
                              <p:cond delay="1000"/>
                            </p:stCondLst>
                            <p:childTnLst>
                              <p:par>
                                <p:cTn id="94" presetID="26" presetClass="emph" presetSubtype="0" fill="hold" nodeType="afterEffect">
                                  <p:stCondLst>
                                    <p:cond delay="0"/>
                                  </p:stCondLst>
                                  <p:childTnLst>
                                    <p:animEffect transition="out" filter="fade">
                                      <p:cBhvr>
                                        <p:cTn id="95" dur="500" tmFilter="0, 0; .2, .5; .8, .5; 1, 0"/>
                                        <p:tgtEl>
                                          <p:spTgt spid="72"/>
                                        </p:tgtEl>
                                      </p:cBhvr>
                                    </p:animEffect>
                                    <p:animScale>
                                      <p:cBhvr>
                                        <p:cTn id="96" dur="250" autoRev="1" fill="hold"/>
                                        <p:tgtEl>
                                          <p:spTgt spid="72"/>
                                        </p:tgtEl>
                                      </p:cBhvr>
                                      <p:by x="105000" y="105000"/>
                                    </p:animScale>
                                  </p:childTnLst>
                                </p:cTn>
                              </p:par>
                              <p:par>
                                <p:cTn id="97" presetID="26" presetClass="emph" presetSubtype="0" fill="hold" nodeType="withEffect">
                                  <p:stCondLst>
                                    <p:cond delay="0"/>
                                  </p:stCondLst>
                                  <p:childTnLst>
                                    <p:animEffect transition="out" filter="fade">
                                      <p:cBhvr>
                                        <p:cTn id="98" dur="500" tmFilter="0, 0; .2, .5; .8, .5; 1, 0"/>
                                        <p:tgtEl>
                                          <p:spTgt spid="76"/>
                                        </p:tgtEl>
                                      </p:cBhvr>
                                    </p:animEffect>
                                    <p:animScale>
                                      <p:cBhvr>
                                        <p:cTn id="99" dur="250" autoRev="1" fill="hold"/>
                                        <p:tgtEl>
                                          <p:spTgt spid="76"/>
                                        </p:tgtEl>
                                      </p:cBhvr>
                                      <p:by x="105000" y="105000"/>
                                    </p:animScale>
                                  </p:childTnLst>
                                </p:cTn>
                              </p:par>
                              <p:par>
                                <p:cTn id="100" presetID="26" presetClass="emph" presetSubtype="0" fill="hold" nodeType="withEffect">
                                  <p:stCondLst>
                                    <p:cond delay="0"/>
                                  </p:stCondLst>
                                  <p:childTnLst>
                                    <p:animEffect transition="out" filter="fade">
                                      <p:cBhvr>
                                        <p:cTn id="101" dur="500" tmFilter="0, 0; .2, .5; .8, .5; 1, 0"/>
                                        <p:tgtEl>
                                          <p:spTgt spid="79"/>
                                        </p:tgtEl>
                                      </p:cBhvr>
                                    </p:animEffect>
                                    <p:animScale>
                                      <p:cBhvr>
                                        <p:cTn id="102" dur="250" autoRev="1" fill="hold"/>
                                        <p:tgtEl>
                                          <p:spTgt spid="79"/>
                                        </p:tgtEl>
                                      </p:cBhvr>
                                      <p:by x="105000" y="105000"/>
                                    </p:animScale>
                                  </p:childTnLst>
                                </p:cTn>
                              </p:par>
                              <p:par>
                                <p:cTn id="103" presetID="26" presetClass="emph" presetSubtype="0" fill="hold" nodeType="withEffect">
                                  <p:stCondLst>
                                    <p:cond delay="0"/>
                                  </p:stCondLst>
                                  <p:childTnLst>
                                    <p:animEffect transition="out" filter="fade">
                                      <p:cBhvr>
                                        <p:cTn id="104" dur="500" tmFilter="0, 0; .2, .5; .8, .5; 1, 0"/>
                                        <p:tgtEl>
                                          <p:spTgt spid="80"/>
                                        </p:tgtEl>
                                      </p:cBhvr>
                                    </p:animEffect>
                                    <p:animScale>
                                      <p:cBhvr>
                                        <p:cTn id="105" dur="250" autoRev="1" fill="hold"/>
                                        <p:tgtEl>
                                          <p:spTgt spid="80"/>
                                        </p:tgtEl>
                                      </p:cBhvr>
                                      <p:by x="105000" y="105000"/>
                                    </p:animScale>
                                  </p:childTnLst>
                                </p:cTn>
                              </p:par>
                              <p:par>
                                <p:cTn id="106" presetID="26" presetClass="emph" presetSubtype="0" fill="hold" nodeType="withEffect">
                                  <p:stCondLst>
                                    <p:cond delay="0"/>
                                  </p:stCondLst>
                                  <p:childTnLst>
                                    <p:animEffect transition="out" filter="fade">
                                      <p:cBhvr>
                                        <p:cTn id="107" dur="500" tmFilter="0, 0; .2, .5; .8, .5; 1, 0"/>
                                        <p:tgtEl>
                                          <p:spTgt spid="88"/>
                                        </p:tgtEl>
                                      </p:cBhvr>
                                    </p:animEffect>
                                    <p:animScale>
                                      <p:cBhvr>
                                        <p:cTn id="108" dur="250" autoRev="1" fill="hold"/>
                                        <p:tgtEl>
                                          <p:spTgt spid="88"/>
                                        </p:tgtEl>
                                      </p:cBhvr>
                                      <p:by x="105000" y="105000"/>
                                    </p:animScale>
                                  </p:childTnLst>
                                </p:cTn>
                              </p:par>
                            </p:childTnLst>
                          </p:cTn>
                        </p:par>
                        <p:par>
                          <p:cTn id="109" fill="hold">
                            <p:stCondLst>
                              <p:cond delay="1500"/>
                            </p:stCondLst>
                            <p:childTnLst>
                              <p:par>
                                <p:cTn id="110" presetID="26" presetClass="emph" presetSubtype="0" fill="hold" nodeType="afterEffect">
                                  <p:stCondLst>
                                    <p:cond delay="0"/>
                                  </p:stCondLst>
                                  <p:childTnLst>
                                    <p:animEffect transition="out" filter="fade">
                                      <p:cBhvr>
                                        <p:cTn id="111" dur="500" tmFilter="0, 0; .2, .5; .8, .5; 1, 0"/>
                                        <p:tgtEl>
                                          <p:spTgt spid="90"/>
                                        </p:tgtEl>
                                      </p:cBhvr>
                                    </p:animEffect>
                                    <p:animScale>
                                      <p:cBhvr>
                                        <p:cTn id="112" dur="250" autoRev="1" fill="hold"/>
                                        <p:tgtEl>
                                          <p:spTgt spid="90"/>
                                        </p:tgtEl>
                                      </p:cBhvr>
                                      <p:by x="105000" y="105000"/>
                                    </p:animScale>
                                  </p:childTnLst>
                                </p:cTn>
                              </p:par>
                              <p:par>
                                <p:cTn id="113" presetID="26" presetClass="emph" presetSubtype="0" fill="hold" nodeType="withEffect">
                                  <p:stCondLst>
                                    <p:cond delay="0"/>
                                  </p:stCondLst>
                                  <p:childTnLst>
                                    <p:animEffect transition="out" filter="fade">
                                      <p:cBhvr>
                                        <p:cTn id="114" dur="500" tmFilter="0, 0; .2, .5; .8, .5; 1, 0"/>
                                        <p:tgtEl>
                                          <p:spTgt spid="92"/>
                                        </p:tgtEl>
                                      </p:cBhvr>
                                    </p:animEffect>
                                    <p:animScale>
                                      <p:cBhvr>
                                        <p:cTn id="115" dur="250" autoRev="1" fill="hold"/>
                                        <p:tgtEl>
                                          <p:spTgt spid="92"/>
                                        </p:tgtEl>
                                      </p:cBhvr>
                                      <p:by x="105000" y="105000"/>
                                    </p:animScale>
                                  </p:childTnLst>
                                </p:cTn>
                              </p:par>
                            </p:childTnLst>
                          </p:cTn>
                        </p:par>
                        <p:par>
                          <p:cTn id="116" fill="hold">
                            <p:stCondLst>
                              <p:cond delay="2000"/>
                            </p:stCondLst>
                            <p:childTnLst>
                              <p:par>
                                <p:cTn id="117" presetID="26" presetClass="emph" presetSubtype="0" fill="hold" nodeType="afterEffect">
                                  <p:stCondLst>
                                    <p:cond delay="0"/>
                                  </p:stCondLst>
                                  <p:childTnLst>
                                    <p:animEffect transition="out" filter="fade">
                                      <p:cBhvr>
                                        <p:cTn id="118" dur="500" tmFilter="0, 0; .2, .5; .8, .5; 1, 0"/>
                                        <p:tgtEl>
                                          <p:spTgt spid="106"/>
                                        </p:tgtEl>
                                      </p:cBhvr>
                                    </p:animEffect>
                                    <p:animScale>
                                      <p:cBhvr>
                                        <p:cTn id="119" dur="250" autoRev="1" fill="hold"/>
                                        <p:tgtEl>
                                          <p:spTgt spid="106"/>
                                        </p:tgtEl>
                                      </p:cBhvr>
                                      <p:by x="105000" y="105000"/>
                                    </p:animScale>
                                  </p:childTnLst>
                                </p:cTn>
                              </p:par>
                            </p:childTnLst>
                          </p:cTn>
                        </p:par>
                        <p:par>
                          <p:cTn id="120" fill="hold">
                            <p:stCondLst>
                              <p:cond delay="2500"/>
                            </p:stCondLst>
                            <p:childTnLst>
                              <p:par>
                                <p:cTn id="121" presetID="26" presetClass="emph" presetSubtype="0" fill="hold" nodeType="afterEffect">
                                  <p:stCondLst>
                                    <p:cond delay="0"/>
                                  </p:stCondLst>
                                  <p:childTnLst>
                                    <p:animEffect transition="out" filter="fade">
                                      <p:cBhvr>
                                        <p:cTn id="122" dur="500" tmFilter="0, 0; .2, .5; .8, .5; 1, 0"/>
                                        <p:tgtEl>
                                          <p:spTgt spid="105"/>
                                        </p:tgtEl>
                                      </p:cBhvr>
                                    </p:animEffect>
                                    <p:animScale>
                                      <p:cBhvr>
                                        <p:cTn id="123" dur="250" autoRev="1" fill="hold"/>
                                        <p:tgtEl>
                                          <p:spTgt spid="105"/>
                                        </p:tgtEl>
                                      </p:cBhvr>
                                      <p:by x="105000" y="105000"/>
                                    </p:animScale>
                                  </p:childTnLst>
                                </p:cTn>
                              </p:par>
                            </p:childTnLst>
                          </p:cTn>
                        </p:par>
                        <p:par>
                          <p:cTn id="124" fill="hold">
                            <p:stCondLst>
                              <p:cond delay="3000"/>
                            </p:stCondLst>
                            <p:childTnLst>
                              <p:par>
                                <p:cTn id="125" presetID="26" presetClass="emph" presetSubtype="0" fill="hold" nodeType="afterEffect">
                                  <p:stCondLst>
                                    <p:cond delay="0"/>
                                  </p:stCondLst>
                                  <p:childTnLst>
                                    <p:animEffect transition="out" filter="fade">
                                      <p:cBhvr>
                                        <p:cTn id="126" dur="500" tmFilter="0, 0; .2, .5; .8, .5; 1, 0"/>
                                        <p:tgtEl>
                                          <p:spTgt spid="110"/>
                                        </p:tgtEl>
                                      </p:cBhvr>
                                    </p:animEffect>
                                    <p:animScale>
                                      <p:cBhvr>
                                        <p:cTn id="127" dur="250" autoRev="1" fill="hold"/>
                                        <p:tgtEl>
                                          <p:spTgt spid="110"/>
                                        </p:tgtEl>
                                      </p:cBhvr>
                                      <p:by x="105000" y="105000"/>
                                    </p:animScale>
                                  </p:childTnLst>
                                </p:cTn>
                              </p:par>
                              <p:par>
                                <p:cTn id="128" presetID="26" presetClass="emph" presetSubtype="0" fill="hold" nodeType="withEffect">
                                  <p:stCondLst>
                                    <p:cond delay="0"/>
                                  </p:stCondLst>
                                  <p:childTnLst>
                                    <p:animEffect transition="out" filter="fade">
                                      <p:cBhvr>
                                        <p:cTn id="129" dur="500" tmFilter="0, 0; .2, .5; .8, .5; 1, 0"/>
                                        <p:tgtEl>
                                          <p:spTgt spid="131"/>
                                        </p:tgtEl>
                                      </p:cBhvr>
                                    </p:animEffect>
                                    <p:animScale>
                                      <p:cBhvr>
                                        <p:cTn id="130" dur="250" autoRev="1" fill="hold"/>
                                        <p:tgtEl>
                                          <p:spTgt spid="131"/>
                                        </p:tgtEl>
                                      </p:cBhvr>
                                      <p:by x="105000" y="105000"/>
                                    </p:animScale>
                                  </p:childTnLst>
                                </p:cTn>
                              </p:par>
                              <p:par>
                                <p:cTn id="131" presetID="26" presetClass="emph" presetSubtype="0" fill="hold" nodeType="withEffect">
                                  <p:stCondLst>
                                    <p:cond delay="0"/>
                                  </p:stCondLst>
                                  <p:childTnLst>
                                    <p:animEffect transition="out" filter="fade">
                                      <p:cBhvr>
                                        <p:cTn id="132" dur="500" tmFilter="0, 0; .2, .5; .8, .5; 1, 0"/>
                                        <p:tgtEl>
                                          <p:spTgt spid="113"/>
                                        </p:tgtEl>
                                      </p:cBhvr>
                                    </p:animEffect>
                                    <p:animScale>
                                      <p:cBhvr>
                                        <p:cTn id="133" dur="250" autoRev="1" fill="hold"/>
                                        <p:tgtEl>
                                          <p:spTgt spid="113"/>
                                        </p:tgtEl>
                                      </p:cBhvr>
                                      <p:by x="105000" y="105000"/>
                                    </p:animScale>
                                  </p:childTnLst>
                                </p:cTn>
                              </p:par>
                              <p:par>
                                <p:cTn id="134" presetID="26" presetClass="emph" presetSubtype="0" fill="hold" nodeType="withEffect">
                                  <p:stCondLst>
                                    <p:cond delay="0"/>
                                  </p:stCondLst>
                                  <p:childTnLst>
                                    <p:animEffect transition="out" filter="fade">
                                      <p:cBhvr>
                                        <p:cTn id="135" dur="500" tmFilter="0, 0; .2, .5; .8, .5; 1, 0"/>
                                        <p:tgtEl>
                                          <p:spTgt spid="118"/>
                                        </p:tgtEl>
                                      </p:cBhvr>
                                    </p:animEffect>
                                    <p:animScale>
                                      <p:cBhvr>
                                        <p:cTn id="136" dur="250" autoRev="1" fill="hold"/>
                                        <p:tgtEl>
                                          <p:spTgt spid="118"/>
                                        </p:tgtEl>
                                      </p:cBhvr>
                                      <p:by x="105000" y="105000"/>
                                    </p:animScale>
                                  </p:childTnLst>
                                </p:cTn>
                              </p:par>
                            </p:childTnLst>
                          </p:cTn>
                        </p:par>
                        <p:par>
                          <p:cTn id="137" fill="hold">
                            <p:stCondLst>
                              <p:cond delay="3500"/>
                            </p:stCondLst>
                            <p:childTnLst>
                              <p:par>
                                <p:cTn id="138" presetID="26" presetClass="emph" presetSubtype="0" fill="hold" nodeType="afterEffect">
                                  <p:stCondLst>
                                    <p:cond delay="0"/>
                                  </p:stCondLst>
                                  <p:childTnLst>
                                    <p:animEffect transition="out" filter="fade">
                                      <p:cBhvr>
                                        <p:cTn id="139" dur="500" tmFilter="0, 0; .2, .5; .8, .5; 1, 0"/>
                                        <p:tgtEl>
                                          <p:spTgt spid="157"/>
                                        </p:tgtEl>
                                      </p:cBhvr>
                                    </p:animEffect>
                                    <p:animScale>
                                      <p:cBhvr>
                                        <p:cTn id="140" dur="250" autoRev="1" fill="hold"/>
                                        <p:tgtEl>
                                          <p:spTgt spid="157"/>
                                        </p:tgtEl>
                                      </p:cBhvr>
                                      <p:by x="105000" y="105000"/>
                                    </p:animScale>
                                  </p:childTnLst>
                                </p:cTn>
                              </p:par>
                            </p:childTnLst>
                          </p:cTn>
                        </p:par>
                        <p:par>
                          <p:cTn id="141" fill="hold">
                            <p:stCondLst>
                              <p:cond delay="4000"/>
                            </p:stCondLst>
                            <p:childTnLst>
                              <p:par>
                                <p:cTn id="142" presetID="26" presetClass="emph" presetSubtype="0" fill="hold" nodeType="afterEffect">
                                  <p:stCondLst>
                                    <p:cond delay="0"/>
                                  </p:stCondLst>
                                  <p:childTnLst>
                                    <p:animEffect transition="out" filter="fade">
                                      <p:cBhvr>
                                        <p:cTn id="143" dur="500" tmFilter="0, 0; .2, .5; .8, .5; 1, 0"/>
                                        <p:tgtEl>
                                          <p:spTgt spid="117"/>
                                        </p:tgtEl>
                                      </p:cBhvr>
                                    </p:animEffect>
                                    <p:animScale>
                                      <p:cBhvr>
                                        <p:cTn id="144" dur="250" autoRev="1" fill="hold"/>
                                        <p:tgtEl>
                                          <p:spTgt spid="117"/>
                                        </p:tgtEl>
                                      </p:cBhvr>
                                      <p:by x="105000" y="105000"/>
                                    </p:animScale>
                                  </p:childTnLst>
                                </p:cTn>
                              </p:par>
                            </p:childTnLst>
                          </p:cTn>
                        </p:par>
                      </p:childTnLst>
                    </p:cTn>
                  </p:par>
                  <p:par>
                    <p:cTn id="145" fill="hold">
                      <p:stCondLst>
                        <p:cond delay="indefinite"/>
                      </p:stCondLst>
                      <p:childTnLst>
                        <p:par>
                          <p:cTn id="146" fill="hold">
                            <p:stCondLst>
                              <p:cond delay="0"/>
                            </p:stCondLst>
                            <p:childTnLst>
                              <p:par>
                                <p:cTn id="147" presetID="22" presetClass="entr" presetSubtype="8" fill="hold" grpId="0" nodeType="clickEffect">
                                  <p:stCondLst>
                                    <p:cond delay="0"/>
                                  </p:stCondLst>
                                  <p:childTnLst>
                                    <p:set>
                                      <p:cBhvr>
                                        <p:cTn id="148" dur="1" fill="hold">
                                          <p:stCondLst>
                                            <p:cond delay="0"/>
                                          </p:stCondLst>
                                        </p:cTn>
                                        <p:tgtEl>
                                          <p:spTgt spid="175"/>
                                        </p:tgtEl>
                                        <p:attrNameLst>
                                          <p:attrName>style.visibility</p:attrName>
                                        </p:attrNameLst>
                                      </p:cBhvr>
                                      <p:to>
                                        <p:strVal val="visible"/>
                                      </p:to>
                                    </p:set>
                                    <p:animEffect transition="in" filter="wipe(left)">
                                      <p:cBhvr>
                                        <p:cTn id="149" dur="500"/>
                                        <p:tgtEl>
                                          <p:spTgt spid="175"/>
                                        </p:tgtEl>
                                      </p:cBhvr>
                                    </p:animEffect>
                                  </p:childTnLst>
                                </p:cTn>
                              </p:par>
                              <p:par>
                                <p:cTn id="150" presetID="22" presetClass="entr" presetSubtype="8" fill="hold" nodeType="withEffect">
                                  <p:stCondLst>
                                    <p:cond delay="0"/>
                                  </p:stCondLst>
                                  <p:childTnLst>
                                    <p:set>
                                      <p:cBhvr>
                                        <p:cTn id="151" dur="1" fill="hold">
                                          <p:stCondLst>
                                            <p:cond delay="0"/>
                                          </p:stCondLst>
                                        </p:cTn>
                                        <p:tgtEl>
                                          <p:spTgt spid="174"/>
                                        </p:tgtEl>
                                        <p:attrNameLst>
                                          <p:attrName>style.visibility</p:attrName>
                                        </p:attrNameLst>
                                      </p:cBhvr>
                                      <p:to>
                                        <p:strVal val="visible"/>
                                      </p:to>
                                    </p:set>
                                    <p:animEffect transition="in" filter="wipe(left)">
                                      <p:cBhvr>
                                        <p:cTn id="152" dur="500"/>
                                        <p:tgtEl>
                                          <p:spTgt spid="174"/>
                                        </p:tgtEl>
                                      </p:cBhvr>
                                    </p:animEffect>
                                  </p:childTnLst>
                                </p:cTn>
                              </p:par>
                            </p:childTnLst>
                          </p:cTn>
                        </p:par>
                      </p:childTnLst>
                    </p:cTn>
                  </p:par>
                  <p:par>
                    <p:cTn id="153" fill="hold">
                      <p:stCondLst>
                        <p:cond delay="indefinite"/>
                      </p:stCondLst>
                      <p:childTnLst>
                        <p:par>
                          <p:cTn id="154" fill="hold">
                            <p:stCondLst>
                              <p:cond delay="0"/>
                            </p:stCondLst>
                            <p:childTnLst>
                              <p:par>
                                <p:cTn id="155" presetID="22" presetClass="entr" presetSubtype="8" fill="hold" grpId="0" nodeType="clickEffect">
                                  <p:stCondLst>
                                    <p:cond delay="0"/>
                                  </p:stCondLst>
                                  <p:childTnLst>
                                    <p:set>
                                      <p:cBhvr>
                                        <p:cTn id="156" dur="1" fill="hold">
                                          <p:stCondLst>
                                            <p:cond delay="0"/>
                                          </p:stCondLst>
                                        </p:cTn>
                                        <p:tgtEl>
                                          <p:spTgt spid="177"/>
                                        </p:tgtEl>
                                        <p:attrNameLst>
                                          <p:attrName>style.visibility</p:attrName>
                                        </p:attrNameLst>
                                      </p:cBhvr>
                                      <p:to>
                                        <p:strVal val="visible"/>
                                      </p:to>
                                    </p:set>
                                    <p:animEffect transition="in" filter="wipe(left)">
                                      <p:cBhvr>
                                        <p:cTn id="157" dur="500"/>
                                        <p:tgtEl>
                                          <p:spTgt spid="1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2" grpId="0">
        <p:bldAsOne/>
      </p:bldGraphic>
      <p:bldP spid="149" grpId="0"/>
      <p:bldP spid="175" grpId="0"/>
      <p:bldGraphic spid="177" grpId="0">
        <p:bldAsOne/>
      </p:bldGraphic>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descr="The inside of a car&#10;&#10;Description automatically generated">
            <a:extLst>
              <a:ext uri="{FF2B5EF4-FFF2-40B4-BE49-F238E27FC236}">
                <a16:creationId xmlns:a16="http://schemas.microsoft.com/office/drawing/2014/main" id="{ADC84780-D4C9-9878-C1AA-89B74834D6EB}"/>
              </a:ext>
            </a:extLst>
          </p:cNvPr>
          <p:cNvPicPr>
            <a:picLocks noGrp="1" noChangeAspect="1"/>
          </p:cNvPicPr>
          <p:nvPr>
            <p:ph type="pic" sz="quarter" idx="44"/>
          </p:nvPr>
        </p:nvPicPr>
        <p:blipFill>
          <a:blip r:embed="rId2">
            <a:extLst>
              <a:ext uri="{28A0092B-C50C-407E-A947-70E740481C1C}">
                <a14:useLocalDpi xmlns:a14="http://schemas.microsoft.com/office/drawing/2010/main" val="0"/>
              </a:ext>
            </a:extLst>
          </a:blip>
          <a:srcRect l="23438" r="23438"/>
          <a:stretch>
            <a:fillRect/>
          </a:stretch>
        </p:blipFill>
        <p:spPr/>
      </p:pic>
      <p:sp>
        <p:nvSpPr>
          <p:cNvPr id="3" name="Text Placeholder 2"/>
          <p:cNvSpPr>
            <a:spLocks noGrp="1"/>
          </p:cNvSpPr>
          <p:nvPr>
            <p:ph type="body" sz="quarter" idx="14"/>
          </p:nvPr>
        </p:nvSpPr>
        <p:spPr>
          <a:xfrm>
            <a:off x="680715" y="3080699"/>
            <a:ext cx="5102720" cy="820930"/>
          </a:xfrm>
        </p:spPr>
        <p:txBody>
          <a:bodyPr/>
          <a:lstStyle/>
          <a:p>
            <a:pPr algn="ctr"/>
            <a:r>
              <a:rPr lang="en-US" sz="6600" dirty="0"/>
              <a:t>Results</a:t>
            </a:r>
            <a:endParaRPr lang="uk-UA" sz="6600" dirty="0"/>
          </a:p>
        </p:txBody>
      </p:sp>
      <p:sp>
        <p:nvSpPr>
          <p:cNvPr id="6" name="Slide Number Placeholder 5">
            <a:extLst>
              <a:ext uri="{FF2B5EF4-FFF2-40B4-BE49-F238E27FC236}">
                <a16:creationId xmlns:a16="http://schemas.microsoft.com/office/drawing/2014/main" id="{9D8550F6-851D-5848-B24D-40C474DD14FC}"/>
              </a:ext>
            </a:extLst>
          </p:cNvPr>
          <p:cNvSpPr>
            <a:spLocks noGrp="1"/>
          </p:cNvSpPr>
          <p:nvPr>
            <p:ph type="sldNum" sz="quarter" idx="4"/>
          </p:nvPr>
        </p:nvSpPr>
        <p:spPr/>
        <p:txBody>
          <a:bodyPr/>
          <a:lstStyle/>
          <a:p>
            <a:pPr algn="r"/>
            <a:fld id="{B6F15528-21DE-4FAA-801E-634DDDAF4B2B}" type="slidenum">
              <a:rPr lang="en-RO" smtClean="0"/>
              <a:pPr algn="r"/>
              <a:t>26</a:t>
            </a:fld>
            <a:endParaRPr lang="en-RO" dirty="0"/>
          </a:p>
        </p:txBody>
      </p:sp>
      <p:pic>
        <p:nvPicPr>
          <p:cNvPr id="12" name="Graphic 11">
            <a:extLst>
              <a:ext uri="{FF2B5EF4-FFF2-40B4-BE49-F238E27FC236}">
                <a16:creationId xmlns:a16="http://schemas.microsoft.com/office/drawing/2014/main" id="{1C525B2C-BB17-4347-8F08-5CD119E2B774}"/>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325308" y="270000"/>
            <a:ext cx="416296" cy="403680"/>
          </a:xfrm>
          <a:prstGeom prst="rect">
            <a:avLst/>
          </a:prstGeom>
        </p:spPr>
      </p:pic>
      <p:pic>
        <p:nvPicPr>
          <p:cNvPr id="14" name="Picture 13">
            <a:extLst>
              <a:ext uri="{FF2B5EF4-FFF2-40B4-BE49-F238E27FC236}">
                <a16:creationId xmlns:a16="http://schemas.microsoft.com/office/drawing/2014/main" id="{0372353C-4CE3-C8EE-6D5F-A9A92CFB7428}"/>
              </a:ext>
            </a:extLst>
          </p:cNvPr>
          <p:cNvPicPr>
            <a:picLocks noChangeAspect="1"/>
          </p:cNvPicPr>
          <p:nvPr/>
        </p:nvPicPr>
        <p:blipFill rotWithShape="1">
          <a:blip r:embed="rId5"/>
          <a:srcRect r="80874" b="3829"/>
          <a:stretch/>
        </p:blipFill>
        <p:spPr>
          <a:xfrm>
            <a:off x="10764165" y="6441940"/>
            <a:ext cx="771020" cy="270326"/>
          </a:xfrm>
          <a:prstGeom prst="rect">
            <a:avLst/>
          </a:prstGeom>
        </p:spPr>
      </p:pic>
      <p:pic>
        <p:nvPicPr>
          <p:cNvPr id="15" name="Picture 14">
            <a:extLst>
              <a:ext uri="{FF2B5EF4-FFF2-40B4-BE49-F238E27FC236}">
                <a16:creationId xmlns:a16="http://schemas.microsoft.com/office/drawing/2014/main" id="{039140E6-0DC4-377B-A979-A730C204131A}"/>
              </a:ext>
            </a:extLst>
          </p:cNvPr>
          <p:cNvPicPr>
            <a:picLocks noChangeAspect="1"/>
          </p:cNvPicPr>
          <p:nvPr/>
        </p:nvPicPr>
        <p:blipFill>
          <a:blip r:embed="rId6"/>
          <a:stretch>
            <a:fillRect/>
          </a:stretch>
        </p:blipFill>
        <p:spPr>
          <a:xfrm>
            <a:off x="6350299" y="6463104"/>
            <a:ext cx="3675529" cy="282487"/>
          </a:xfrm>
          <a:prstGeom prst="rect">
            <a:avLst/>
          </a:prstGeom>
        </p:spPr>
      </p:pic>
    </p:spTree>
    <p:extLst>
      <p:ext uri="{BB962C8B-B14F-4D97-AF65-F5344CB8AC3E}">
        <p14:creationId xmlns:p14="http://schemas.microsoft.com/office/powerpoint/2010/main" val="29571440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FF4CE53-1602-9401-89F4-0326AB17A621}"/>
              </a:ext>
            </a:extLst>
          </p:cNvPr>
          <p:cNvPicPr>
            <a:picLocks noChangeAspect="1"/>
          </p:cNvPicPr>
          <p:nvPr/>
        </p:nvPicPr>
        <p:blipFill rotWithShape="1">
          <a:blip r:embed="rId3"/>
          <a:srcRect t="6016" r="30448" b="21655"/>
          <a:stretch/>
        </p:blipFill>
        <p:spPr>
          <a:xfrm>
            <a:off x="0" y="133573"/>
            <a:ext cx="6507842" cy="1482572"/>
          </a:xfrm>
          <a:prstGeom prst="rect">
            <a:avLst/>
          </a:prstGeom>
        </p:spPr>
      </p:pic>
      <p:pic>
        <p:nvPicPr>
          <p:cNvPr id="10" name="Picture 9">
            <a:extLst>
              <a:ext uri="{FF2B5EF4-FFF2-40B4-BE49-F238E27FC236}">
                <a16:creationId xmlns:a16="http://schemas.microsoft.com/office/drawing/2014/main" id="{58928038-35EA-79FF-6F98-6718EBFD2808}"/>
              </a:ext>
            </a:extLst>
          </p:cNvPr>
          <p:cNvPicPr>
            <a:picLocks noChangeAspect="1"/>
          </p:cNvPicPr>
          <p:nvPr/>
        </p:nvPicPr>
        <p:blipFill>
          <a:blip r:embed="rId4"/>
          <a:stretch>
            <a:fillRect/>
          </a:stretch>
        </p:blipFill>
        <p:spPr>
          <a:xfrm>
            <a:off x="4258235" y="6441940"/>
            <a:ext cx="3675529" cy="282487"/>
          </a:xfrm>
          <a:prstGeom prst="rect">
            <a:avLst/>
          </a:prstGeom>
        </p:spPr>
      </p:pic>
      <p:pic>
        <p:nvPicPr>
          <p:cNvPr id="11" name="Picture 10">
            <a:extLst>
              <a:ext uri="{FF2B5EF4-FFF2-40B4-BE49-F238E27FC236}">
                <a16:creationId xmlns:a16="http://schemas.microsoft.com/office/drawing/2014/main" id="{354FE930-B3C2-0145-F60F-39C6C1C4D2AA}"/>
              </a:ext>
            </a:extLst>
          </p:cNvPr>
          <p:cNvPicPr>
            <a:picLocks noChangeAspect="1"/>
          </p:cNvPicPr>
          <p:nvPr/>
        </p:nvPicPr>
        <p:blipFill rotWithShape="1">
          <a:blip r:embed="rId5"/>
          <a:srcRect r="80874" b="3829"/>
          <a:stretch/>
        </p:blipFill>
        <p:spPr>
          <a:xfrm>
            <a:off x="10764165" y="6441940"/>
            <a:ext cx="771020" cy="270326"/>
          </a:xfrm>
          <a:prstGeom prst="rect">
            <a:avLst/>
          </a:prstGeom>
        </p:spPr>
      </p:pic>
      <p:pic>
        <p:nvPicPr>
          <p:cNvPr id="25" name="Graphic 24" descr="Caret Right outline">
            <a:hlinkClick r:id="" action="ppaction://hlinkshowjump?jump=previousslide"/>
            <a:extLst>
              <a:ext uri="{FF2B5EF4-FFF2-40B4-BE49-F238E27FC236}">
                <a16:creationId xmlns:a16="http://schemas.microsoft.com/office/drawing/2014/main" id="{4BDEC483-5B4C-F4ED-62E1-85BF75554E25}"/>
              </a:ext>
            </a:extLst>
          </p:cNvPr>
          <p:cNvPicPr>
            <a:picLocks noChangeAspect="1"/>
          </p:cNvPicPr>
          <p:nvPr/>
        </p:nvPicPr>
        <p:blipFill>
          <a:blip r:embed="rId6" cstate="hq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5400000" flipH="1">
            <a:off x="7878114" y="-94947"/>
            <a:ext cx="845457" cy="845457"/>
          </a:xfrm>
          <a:prstGeom prst="rect">
            <a:avLst/>
          </a:prstGeom>
        </p:spPr>
      </p:pic>
      <p:pic>
        <p:nvPicPr>
          <p:cNvPr id="26" name="Graphic 25" descr="Caret Right outline">
            <a:hlinkClick r:id="" action="ppaction://hlinkshowjump?jump=nextslide"/>
            <a:extLst>
              <a:ext uri="{FF2B5EF4-FFF2-40B4-BE49-F238E27FC236}">
                <a16:creationId xmlns:a16="http://schemas.microsoft.com/office/drawing/2014/main" id="{30A4DEA5-3CC6-6274-8D54-E52671EBF0D2}"/>
              </a:ext>
            </a:extLst>
          </p:cNvPr>
          <p:cNvPicPr>
            <a:picLocks noChangeAspect="1"/>
          </p:cNvPicPr>
          <p:nvPr/>
        </p:nvPicPr>
        <p:blipFill>
          <a:blip r:embed="rId6" cstate="hq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5400000">
            <a:off x="7878114" y="6012543"/>
            <a:ext cx="845457" cy="845457"/>
          </a:xfrm>
          <a:prstGeom prst="rect">
            <a:avLst/>
          </a:prstGeom>
        </p:spPr>
      </p:pic>
      <p:grpSp>
        <p:nvGrpSpPr>
          <p:cNvPr id="39" name="Group 38">
            <a:extLst>
              <a:ext uri="{FF2B5EF4-FFF2-40B4-BE49-F238E27FC236}">
                <a16:creationId xmlns:a16="http://schemas.microsoft.com/office/drawing/2014/main" id="{B0D4FF3A-1B09-3D21-8486-998949D7BD7F}"/>
              </a:ext>
            </a:extLst>
          </p:cNvPr>
          <p:cNvGrpSpPr/>
          <p:nvPr/>
        </p:nvGrpSpPr>
        <p:grpSpPr>
          <a:xfrm>
            <a:off x="7072272" y="2581929"/>
            <a:ext cx="2457139" cy="7990348"/>
            <a:chOff x="7072272" y="2314286"/>
            <a:chExt cx="2457139" cy="7990348"/>
          </a:xfrm>
        </p:grpSpPr>
        <p:pic>
          <p:nvPicPr>
            <p:cNvPr id="35" name="Picture 34" descr="A light beam in the sky&#10;&#10;Description automatically generated with medium confidence">
              <a:extLst>
                <a:ext uri="{FF2B5EF4-FFF2-40B4-BE49-F238E27FC236}">
                  <a16:creationId xmlns:a16="http://schemas.microsoft.com/office/drawing/2014/main" id="{17B2B063-392A-0C36-65EE-6885688B3A4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072272" y="2314286"/>
              <a:ext cx="2457139" cy="1383539"/>
            </a:xfrm>
            <a:prstGeom prst="rect">
              <a:avLst/>
            </a:prstGeom>
            <a:ln>
              <a:noFill/>
            </a:ln>
            <a:effectLst>
              <a:outerShdw blurRad="292100" dist="139700" dir="2700000" algn="tl" rotWithShape="0">
                <a:srgbClr val="333333">
                  <a:alpha val="65000"/>
                </a:srgbClr>
              </a:outerShdw>
            </a:effectLst>
          </p:spPr>
        </p:pic>
        <p:pic>
          <p:nvPicPr>
            <p:cNvPr id="36" name="Picture 35" descr="A close-up of hands holding a device&#10;&#10;Description automatically generated">
              <a:extLst>
                <a:ext uri="{FF2B5EF4-FFF2-40B4-BE49-F238E27FC236}">
                  <a16:creationId xmlns:a16="http://schemas.microsoft.com/office/drawing/2014/main" id="{4F12C6DE-85D4-3515-8762-91C63117EF0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079527" y="4515905"/>
              <a:ext cx="2449884" cy="1383539"/>
            </a:xfrm>
            <a:prstGeom prst="rect">
              <a:avLst/>
            </a:prstGeom>
            <a:ln>
              <a:noFill/>
            </a:ln>
            <a:effectLst>
              <a:outerShdw blurRad="292100" dist="139700" dir="2700000" algn="tl" rotWithShape="0">
                <a:srgbClr val="333333">
                  <a:alpha val="65000"/>
                </a:srgbClr>
              </a:outerShdw>
            </a:effectLst>
          </p:spPr>
        </p:pic>
        <p:pic>
          <p:nvPicPr>
            <p:cNvPr id="37" name="Picture 36" descr="A close-up of a camera&#10;&#10;Description automatically generated">
              <a:extLst>
                <a:ext uri="{FF2B5EF4-FFF2-40B4-BE49-F238E27FC236}">
                  <a16:creationId xmlns:a16="http://schemas.microsoft.com/office/drawing/2014/main" id="{2704F3E6-0154-158F-45C1-0805ED21FBD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072272" y="6722138"/>
              <a:ext cx="2449884" cy="1382845"/>
            </a:xfrm>
            <a:prstGeom prst="rect">
              <a:avLst/>
            </a:prstGeom>
            <a:ln>
              <a:noFill/>
            </a:ln>
            <a:effectLst>
              <a:outerShdw blurRad="292100" dist="139700" dir="2700000" algn="tl" rotWithShape="0">
                <a:srgbClr val="333333">
                  <a:alpha val="65000"/>
                </a:srgbClr>
              </a:outerShdw>
            </a:effectLst>
          </p:spPr>
        </p:pic>
        <p:pic>
          <p:nvPicPr>
            <p:cNvPr id="38" name="Picture 37" descr="A close-up of a car dashboard&#10;&#10;Description automatically generated">
              <a:extLst>
                <a:ext uri="{FF2B5EF4-FFF2-40B4-BE49-F238E27FC236}">
                  <a16:creationId xmlns:a16="http://schemas.microsoft.com/office/drawing/2014/main" id="{B154868E-4F94-B4EB-9869-868D54D4847E}"/>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072272" y="8927677"/>
              <a:ext cx="2442629" cy="1376957"/>
            </a:xfrm>
            <a:prstGeom prst="rect">
              <a:avLst/>
            </a:prstGeom>
            <a:ln>
              <a:noFill/>
            </a:ln>
            <a:effectLst>
              <a:outerShdw blurRad="292100" dist="139700" dir="2700000" algn="tl" rotWithShape="0">
                <a:srgbClr val="333333">
                  <a:alpha val="65000"/>
                </a:srgbClr>
              </a:outerShdw>
            </a:effectLst>
          </p:spPr>
        </p:pic>
      </p:grpSp>
      <p:sp>
        <p:nvSpPr>
          <p:cNvPr id="2" name="Slide Number Placeholder 1">
            <a:extLst>
              <a:ext uri="{FF2B5EF4-FFF2-40B4-BE49-F238E27FC236}">
                <a16:creationId xmlns:a16="http://schemas.microsoft.com/office/drawing/2014/main" id="{77774F5A-610E-A047-3B40-D782E116B4B9}"/>
              </a:ext>
            </a:extLst>
          </p:cNvPr>
          <p:cNvSpPr>
            <a:spLocks noGrp="1"/>
          </p:cNvSpPr>
          <p:nvPr>
            <p:ph type="sldNum" sz="quarter" idx="81"/>
          </p:nvPr>
        </p:nvSpPr>
        <p:spPr/>
        <p:txBody>
          <a:bodyPr/>
          <a:lstStyle/>
          <a:p>
            <a:pPr algn="r"/>
            <a:fld id="{B6F15528-21DE-4FAA-801E-634DDDAF4B2B}" type="slidenum">
              <a:rPr lang="en-RO" smtClean="0"/>
              <a:pPr algn="r"/>
              <a:t>3</a:t>
            </a:fld>
            <a:endParaRPr lang="en-RO" dirty="0"/>
          </a:p>
        </p:txBody>
      </p:sp>
    </p:spTree>
    <p:extLst>
      <p:ext uri="{BB962C8B-B14F-4D97-AF65-F5344CB8AC3E}">
        <p14:creationId xmlns:p14="http://schemas.microsoft.com/office/powerpoint/2010/main" val="3344062696"/>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6.25E-7 3.33333E-6 L 6.25E-7 0.10555 " pathEditMode="relative" rAng="0" ptsTypes="AA">
                                      <p:cBhvr>
                                        <p:cTn id="6" dur="2000" fill="hold"/>
                                        <p:tgtEl>
                                          <p:spTgt spid="25"/>
                                        </p:tgtEl>
                                        <p:attrNameLst>
                                          <p:attrName>ppt_x</p:attrName>
                                          <p:attrName>ppt_y</p:attrName>
                                        </p:attrNameLst>
                                      </p:cBhvr>
                                      <p:rCtr x="0" y="5278"/>
                                    </p:animMotion>
                                  </p:childTnLst>
                                </p:cTn>
                              </p:par>
                              <p:par>
                                <p:cTn id="7" presetID="1" presetClass="entr" presetSubtype="0" fill="hold"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par>
                                <p:cTn id="9" presetID="64" presetClass="path" presetSubtype="0" accel="50000" decel="50000" fill="hold" nodeType="withEffect">
                                  <p:stCondLst>
                                    <p:cond delay="0"/>
                                  </p:stCondLst>
                                  <p:childTnLst>
                                    <p:animMotion origin="layout" path="M 6.25E-7 -4.44444E-6 L 0.00039 -0.08078 " pathEditMode="relative" rAng="0" ptsTypes="AA">
                                      <p:cBhvr>
                                        <p:cTn id="10" dur="2000" fill="hold"/>
                                        <p:tgtEl>
                                          <p:spTgt spid="26"/>
                                        </p:tgtEl>
                                        <p:attrNameLst>
                                          <p:attrName>ppt_x</p:attrName>
                                          <p:attrName>ppt_y</p:attrName>
                                        </p:attrNameLst>
                                      </p:cBhvr>
                                      <p:rCtr x="13" y="-4051"/>
                                    </p:animMotion>
                                  </p:childTnLst>
                                </p:cTn>
                              </p:par>
                              <p:par>
                                <p:cTn id="11" presetID="64" presetClass="path" presetSubtype="0" accel="50000" decel="50000" fill="hold" nodeType="withEffect">
                                  <p:stCondLst>
                                    <p:cond delay="0"/>
                                  </p:stCondLst>
                                  <p:childTnLst>
                                    <p:animMotion origin="layout" path="M 6.25E-7 0.10463 L 6.25E-7 -0.79815 " pathEditMode="relative" rAng="0" ptsTypes="AA">
                                      <p:cBhvr>
                                        <p:cTn id="12" dur="2000" fill="hold"/>
                                        <p:tgtEl>
                                          <p:spTgt spid="39"/>
                                        </p:tgtEl>
                                        <p:attrNameLst>
                                          <p:attrName>ppt_x</p:attrName>
                                          <p:attrName>ppt_y</p:attrName>
                                        </p:attrNameLst>
                                      </p:cBhvr>
                                      <p:rCtr x="0" y="-4513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FF4CE53-1602-9401-89F4-0326AB17A621}"/>
              </a:ext>
            </a:extLst>
          </p:cNvPr>
          <p:cNvPicPr>
            <a:picLocks noChangeAspect="1"/>
          </p:cNvPicPr>
          <p:nvPr/>
        </p:nvPicPr>
        <p:blipFill rotWithShape="1">
          <a:blip r:embed="rId2"/>
          <a:srcRect t="6016" r="30448" b="21655"/>
          <a:stretch/>
        </p:blipFill>
        <p:spPr>
          <a:xfrm>
            <a:off x="0" y="133573"/>
            <a:ext cx="6507842" cy="1482572"/>
          </a:xfrm>
          <a:prstGeom prst="rect">
            <a:avLst/>
          </a:prstGeom>
        </p:spPr>
      </p:pic>
      <p:pic>
        <p:nvPicPr>
          <p:cNvPr id="10" name="Picture 9">
            <a:extLst>
              <a:ext uri="{FF2B5EF4-FFF2-40B4-BE49-F238E27FC236}">
                <a16:creationId xmlns:a16="http://schemas.microsoft.com/office/drawing/2014/main" id="{58928038-35EA-79FF-6F98-6718EBFD2808}"/>
              </a:ext>
            </a:extLst>
          </p:cNvPr>
          <p:cNvPicPr>
            <a:picLocks noChangeAspect="1"/>
          </p:cNvPicPr>
          <p:nvPr/>
        </p:nvPicPr>
        <p:blipFill>
          <a:blip r:embed="rId3"/>
          <a:stretch>
            <a:fillRect/>
          </a:stretch>
        </p:blipFill>
        <p:spPr>
          <a:xfrm>
            <a:off x="4258235" y="6441940"/>
            <a:ext cx="3675529" cy="282487"/>
          </a:xfrm>
          <a:prstGeom prst="rect">
            <a:avLst/>
          </a:prstGeom>
        </p:spPr>
      </p:pic>
      <p:pic>
        <p:nvPicPr>
          <p:cNvPr id="11" name="Picture 10">
            <a:extLst>
              <a:ext uri="{FF2B5EF4-FFF2-40B4-BE49-F238E27FC236}">
                <a16:creationId xmlns:a16="http://schemas.microsoft.com/office/drawing/2014/main" id="{354FE930-B3C2-0145-F60F-39C6C1C4D2AA}"/>
              </a:ext>
            </a:extLst>
          </p:cNvPr>
          <p:cNvPicPr>
            <a:picLocks noChangeAspect="1"/>
          </p:cNvPicPr>
          <p:nvPr/>
        </p:nvPicPr>
        <p:blipFill rotWithShape="1">
          <a:blip r:embed="rId4"/>
          <a:srcRect r="80874" b="3829"/>
          <a:stretch/>
        </p:blipFill>
        <p:spPr>
          <a:xfrm>
            <a:off x="10764165" y="6441940"/>
            <a:ext cx="771020" cy="270326"/>
          </a:xfrm>
          <a:prstGeom prst="rect">
            <a:avLst/>
          </a:prstGeom>
        </p:spPr>
      </p:pic>
      <p:pic>
        <p:nvPicPr>
          <p:cNvPr id="44" name="Graphic 43" descr="Caret Right outline">
            <a:hlinkClick r:id="" action="ppaction://hlinkshowjump?jump=previousslide"/>
            <a:extLst>
              <a:ext uri="{FF2B5EF4-FFF2-40B4-BE49-F238E27FC236}">
                <a16:creationId xmlns:a16="http://schemas.microsoft.com/office/drawing/2014/main" id="{ACB044BF-B42D-062F-ADE7-6E5C70B87717}"/>
              </a:ext>
            </a:extLst>
          </p:cNvPr>
          <p:cNvPicPr>
            <a:picLocks noChangeAspect="1"/>
          </p:cNvPicPr>
          <p:nvPr/>
        </p:nvPicPr>
        <p:blipFill>
          <a:blip r:embed="rId5" cstate="hq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5400000" flipH="1">
            <a:off x="7878112" y="691987"/>
            <a:ext cx="845457" cy="845457"/>
          </a:xfrm>
          <a:prstGeom prst="rect">
            <a:avLst/>
          </a:prstGeom>
        </p:spPr>
      </p:pic>
      <p:pic>
        <p:nvPicPr>
          <p:cNvPr id="45" name="Graphic 44" descr="Caret Right outline">
            <a:hlinkClick r:id="" action="ppaction://hlinkshowjump?jump=nextslide"/>
            <a:extLst>
              <a:ext uri="{FF2B5EF4-FFF2-40B4-BE49-F238E27FC236}">
                <a16:creationId xmlns:a16="http://schemas.microsoft.com/office/drawing/2014/main" id="{841C53E2-A3CE-0080-5F88-E8ED6A7E820E}"/>
              </a:ext>
            </a:extLst>
          </p:cNvPr>
          <p:cNvPicPr>
            <a:picLocks noChangeAspect="1"/>
          </p:cNvPicPr>
          <p:nvPr/>
        </p:nvPicPr>
        <p:blipFill>
          <a:blip r:embed="rId5" cstate="hq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5400000">
            <a:off x="7878112" y="5310249"/>
            <a:ext cx="845457" cy="845457"/>
          </a:xfrm>
          <a:prstGeom prst="rect">
            <a:avLst/>
          </a:prstGeom>
        </p:spPr>
      </p:pic>
      <p:grpSp>
        <p:nvGrpSpPr>
          <p:cNvPr id="2" name="Group 1">
            <a:extLst>
              <a:ext uri="{FF2B5EF4-FFF2-40B4-BE49-F238E27FC236}">
                <a16:creationId xmlns:a16="http://schemas.microsoft.com/office/drawing/2014/main" id="{98BA70F6-D9AF-EBAE-9E4D-5B6A2B868966}"/>
              </a:ext>
            </a:extLst>
          </p:cNvPr>
          <p:cNvGrpSpPr/>
          <p:nvPr/>
        </p:nvGrpSpPr>
        <p:grpSpPr>
          <a:xfrm>
            <a:off x="7072270" y="-2880459"/>
            <a:ext cx="2457139" cy="7990348"/>
            <a:chOff x="7072272" y="2314286"/>
            <a:chExt cx="2457139" cy="7990348"/>
          </a:xfrm>
        </p:grpSpPr>
        <p:pic>
          <p:nvPicPr>
            <p:cNvPr id="3" name="Picture 2" descr="A light beam in the sky&#10;&#10;Description automatically generated with medium confidence">
              <a:extLst>
                <a:ext uri="{FF2B5EF4-FFF2-40B4-BE49-F238E27FC236}">
                  <a16:creationId xmlns:a16="http://schemas.microsoft.com/office/drawing/2014/main" id="{94B0B7FA-32D4-A725-78EA-CF1F87F2942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072272" y="2314286"/>
              <a:ext cx="2457139" cy="1383539"/>
            </a:xfrm>
            <a:prstGeom prst="rect">
              <a:avLst/>
            </a:prstGeom>
            <a:ln>
              <a:noFill/>
            </a:ln>
            <a:effectLst>
              <a:outerShdw blurRad="292100" dist="139700" dir="2700000" algn="tl" rotWithShape="0">
                <a:srgbClr val="333333">
                  <a:alpha val="65000"/>
                </a:srgbClr>
              </a:outerShdw>
            </a:effectLst>
          </p:spPr>
        </p:pic>
        <p:pic>
          <p:nvPicPr>
            <p:cNvPr id="4" name="Picture 3" descr="A close-up of hands holding a device&#10;&#10;Description automatically generated">
              <a:extLst>
                <a:ext uri="{FF2B5EF4-FFF2-40B4-BE49-F238E27FC236}">
                  <a16:creationId xmlns:a16="http://schemas.microsoft.com/office/drawing/2014/main" id="{53245915-31F8-7E78-EB2F-7AE54F1E584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079527" y="4515905"/>
              <a:ext cx="2449884" cy="1383539"/>
            </a:xfrm>
            <a:prstGeom prst="rect">
              <a:avLst/>
            </a:prstGeom>
            <a:ln>
              <a:noFill/>
            </a:ln>
            <a:effectLst>
              <a:outerShdw blurRad="292100" dist="139700" dir="2700000" algn="tl" rotWithShape="0">
                <a:srgbClr val="333333">
                  <a:alpha val="65000"/>
                </a:srgbClr>
              </a:outerShdw>
            </a:effectLst>
          </p:spPr>
        </p:pic>
        <p:pic>
          <p:nvPicPr>
            <p:cNvPr id="5" name="Picture 4" descr="A close-up of a camera&#10;&#10;Description automatically generated">
              <a:extLst>
                <a:ext uri="{FF2B5EF4-FFF2-40B4-BE49-F238E27FC236}">
                  <a16:creationId xmlns:a16="http://schemas.microsoft.com/office/drawing/2014/main" id="{2E5C9AC8-5CDF-938A-BDBA-EA7E35C9034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072272" y="6722138"/>
              <a:ext cx="2449884" cy="1382845"/>
            </a:xfrm>
            <a:prstGeom prst="rect">
              <a:avLst/>
            </a:prstGeom>
            <a:ln>
              <a:noFill/>
            </a:ln>
            <a:effectLst>
              <a:outerShdw blurRad="292100" dist="139700" dir="2700000" algn="tl" rotWithShape="0">
                <a:srgbClr val="333333">
                  <a:alpha val="65000"/>
                </a:srgbClr>
              </a:outerShdw>
            </a:effectLst>
          </p:spPr>
        </p:pic>
        <p:pic>
          <p:nvPicPr>
            <p:cNvPr id="6" name="Picture 5" descr="A close-up of a car dashboard&#10;&#10;Description automatically generated">
              <a:extLst>
                <a:ext uri="{FF2B5EF4-FFF2-40B4-BE49-F238E27FC236}">
                  <a16:creationId xmlns:a16="http://schemas.microsoft.com/office/drawing/2014/main" id="{0F44611F-F9A8-54EA-D72B-8089FB1B03B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072272" y="8927677"/>
              <a:ext cx="2442629" cy="1376957"/>
            </a:xfrm>
            <a:prstGeom prst="rect">
              <a:avLst/>
            </a:prstGeom>
            <a:ln>
              <a:noFill/>
            </a:ln>
            <a:effectLst>
              <a:outerShdw blurRad="292100" dist="139700" dir="2700000" algn="tl" rotWithShape="0">
                <a:srgbClr val="333333">
                  <a:alpha val="65000"/>
                </a:srgbClr>
              </a:outerShdw>
            </a:effectLst>
          </p:spPr>
        </p:pic>
      </p:grpSp>
      <p:sp>
        <p:nvSpPr>
          <p:cNvPr id="7" name="Slide Number Placeholder 6">
            <a:extLst>
              <a:ext uri="{FF2B5EF4-FFF2-40B4-BE49-F238E27FC236}">
                <a16:creationId xmlns:a16="http://schemas.microsoft.com/office/drawing/2014/main" id="{6338CE23-AEDE-C55D-A737-99CDC6D2BFA4}"/>
              </a:ext>
            </a:extLst>
          </p:cNvPr>
          <p:cNvSpPr>
            <a:spLocks noGrp="1"/>
          </p:cNvSpPr>
          <p:nvPr>
            <p:ph type="sldNum" sz="quarter" idx="81"/>
          </p:nvPr>
        </p:nvSpPr>
        <p:spPr/>
        <p:txBody>
          <a:bodyPr/>
          <a:lstStyle/>
          <a:p>
            <a:pPr algn="r"/>
            <a:fld id="{B6F15528-21DE-4FAA-801E-634DDDAF4B2B}" type="slidenum">
              <a:rPr lang="en-RO" smtClean="0"/>
              <a:pPr algn="r"/>
              <a:t>4</a:t>
            </a:fld>
            <a:endParaRPr lang="en-RO" dirty="0"/>
          </a:p>
        </p:txBody>
      </p:sp>
    </p:spTree>
    <p:extLst>
      <p:ext uri="{BB962C8B-B14F-4D97-AF65-F5344CB8AC3E}">
        <p14:creationId xmlns:p14="http://schemas.microsoft.com/office/powerpoint/2010/main" val="1971140141"/>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p:cNvPicPr>
            <a:picLocks noGrp="1" noChangeAspect="1"/>
          </p:cNvPicPr>
          <p:nvPr>
            <p:ph type="pic" sz="quarter" idx="44"/>
          </p:nvPr>
        </p:nvPicPr>
        <p:blipFill rotWithShape="1">
          <a:blip r:embed="rId3" cstate="screen">
            <a:extLst>
              <a:ext uri="{28A0092B-C50C-407E-A947-70E740481C1C}">
                <a14:useLocalDpi xmlns:a14="http://schemas.microsoft.com/office/drawing/2010/main"/>
              </a:ext>
            </a:extLst>
          </a:blip>
          <a:srcRect/>
          <a:stretch/>
        </p:blipFill>
        <p:spPr/>
      </p:pic>
      <p:sp>
        <p:nvSpPr>
          <p:cNvPr id="3" name="Text Placeholder 2"/>
          <p:cNvSpPr>
            <a:spLocks noGrp="1"/>
          </p:cNvSpPr>
          <p:nvPr>
            <p:ph type="body" sz="quarter" idx="14"/>
          </p:nvPr>
        </p:nvSpPr>
        <p:spPr>
          <a:xfrm>
            <a:off x="680715" y="3080699"/>
            <a:ext cx="5102720" cy="820930"/>
          </a:xfrm>
        </p:spPr>
        <p:txBody>
          <a:bodyPr/>
          <a:lstStyle/>
          <a:p>
            <a:pPr algn="ctr"/>
            <a:r>
              <a:rPr lang="en-US" sz="6600" dirty="0"/>
              <a:t>Introduction</a:t>
            </a:r>
            <a:endParaRPr lang="uk-UA" sz="6600" dirty="0"/>
          </a:p>
        </p:txBody>
      </p:sp>
      <p:sp>
        <p:nvSpPr>
          <p:cNvPr id="6" name="Slide Number Placeholder 5">
            <a:extLst>
              <a:ext uri="{FF2B5EF4-FFF2-40B4-BE49-F238E27FC236}">
                <a16:creationId xmlns:a16="http://schemas.microsoft.com/office/drawing/2014/main" id="{9D8550F6-851D-5848-B24D-40C474DD14FC}"/>
              </a:ext>
            </a:extLst>
          </p:cNvPr>
          <p:cNvSpPr>
            <a:spLocks noGrp="1"/>
          </p:cNvSpPr>
          <p:nvPr>
            <p:ph type="sldNum" sz="quarter" idx="4"/>
          </p:nvPr>
        </p:nvSpPr>
        <p:spPr/>
        <p:txBody>
          <a:bodyPr/>
          <a:lstStyle/>
          <a:p>
            <a:pPr algn="r"/>
            <a:fld id="{B6F15528-21DE-4FAA-801E-634DDDAF4B2B}" type="slidenum">
              <a:rPr lang="en-RO" smtClean="0"/>
              <a:pPr algn="r"/>
              <a:t>5</a:t>
            </a:fld>
            <a:endParaRPr lang="en-RO" dirty="0"/>
          </a:p>
        </p:txBody>
      </p:sp>
      <p:pic>
        <p:nvPicPr>
          <p:cNvPr id="12" name="Graphic 11">
            <a:extLst>
              <a:ext uri="{FF2B5EF4-FFF2-40B4-BE49-F238E27FC236}">
                <a16:creationId xmlns:a16="http://schemas.microsoft.com/office/drawing/2014/main" id="{1C525B2C-BB17-4347-8F08-5CD119E2B774}"/>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325308" y="270000"/>
            <a:ext cx="416296" cy="403680"/>
          </a:xfrm>
          <a:prstGeom prst="rect">
            <a:avLst/>
          </a:prstGeom>
        </p:spPr>
      </p:pic>
      <p:pic>
        <p:nvPicPr>
          <p:cNvPr id="13" name="Picture 12">
            <a:extLst>
              <a:ext uri="{FF2B5EF4-FFF2-40B4-BE49-F238E27FC236}">
                <a16:creationId xmlns:a16="http://schemas.microsoft.com/office/drawing/2014/main" id="{CC9F03D4-1A4F-E69F-CE93-852BB149BA11}"/>
              </a:ext>
            </a:extLst>
          </p:cNvPr>
          <p:cNvPicPr>
            <a:picLocks noChangeAspect="1"/>
          </p:cNvPicPr>
          <p:nvPr/>
        </p:nvPicPr>
        <p:blipFill>
          <a:blip r:embed="rId6"/>
          <a:stretch>
            <a:fillRect/>
          </a:stretch>
        </p:blipFill>
        <p:spPr>
          <a:xfrm>
            <a:off x="6350299" y="6463104"/>
            <a:ext cx="3675529" cy="282487"/>
          </a:xfrm>
          <a:prstGeom prst="rect">
            <a:avLst/>
          </a:prstGeom>
        </p:spPr>
      </p:pic>
      <p:pic>
        <p:nvPicPr>
          <p:cNvPr id="14" name="Picture 13">
            <a:extLst>
              <a:ext uri="{FF2B5EF4-FFF2-40B4-BE49-F238E27FC236}">
                <a16:creationId xmlns:a16="http://schemas.microsoft.com/office/drawing/2014/main" id="{F104877D-08D8-B176-88C8-86B7D9A7ACC6}"/>
              </a:ext>
            </a:extLst>
          </p:cNvPr>
          <p:cNvPicPr>
            <a:picLocks noChangeAspect="1"/>
          </p:cNvPicPr>
          <p:nvPr/>
        </p:nvPicPr>
        <p:blipFill rotWithShape="1">
          <a:blip r:embed="rId7"/>
          <a:srcRect r="80874" b="3829"/>
          <a:stretch/>
        </p:blipFill>
        <p:spPr>
          <a:xfrm>
            <a:off x="10764165" y="6441940"/>
            <a:ext cx="771020" cy="270326"/>
          </a:xfrm>
          <a:prstGeom prst="rect">
            <a:avLst/>
          </a:prstGeom>
        </p:spPr>
      </p:pic>
    </p:spTree>
    <p:extLst>
      <p:ext uri="{BB962C8B-B14F-4D97-AF65-F5344CB8AC3E}">
        <p14:creationId xmlns:p14="http://schemas.microsoft.com/office/powerpoint/2010/main" val="29351283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Rectangle 180">
            <a:extLst>
              <a:ext uri="{FF2B5EF4-FFF2-40B4-BE49-F238E27FC236}">
                <a16:creationId xmlns:a16="http://schemas.microsoft.com/office/drawing/2014/main" id="{8F65E780-1D55-559E-378C-9A32E04F0A50}"/>
              </a:ext>
            </a:extLst>
          </p:cNvPr>
          <p:cNvSpPr>
            <a:spLocks noGrp="1" noRot="1" noMove="1" noResize="1" noEditPoints="1" noAdjustHandles="1" noChangeArrowheads="1" noChangeShapeType="1"/>
          </p:cNvSpPr>
          <p:nvPr/>
        </p:nvSpPr>
        <p:spPr>
          <a:xfrm>
            <a:off x="0" y="6400516"/>
            <a:ext cx="12192000" cy="45160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2" name="Date Placeholder 1">
            <a:extLst>
              <a:ext uri="{FF2B5EF4-FFF2-40B4-BE49-F238E27FC236}">
                <a16:creationId xmlns:a16="http://schemas.microsoft.com/office/drawing/2014/main" id="{F30D418A-2069-ED4E-BD80-FCEB50E6C72E}"/>
              </a:ext>
            </a:extLst>
          </p:cNvPr>
          <p:cNvSpPr>
            <a:spLocks noGrp="1"/>
          </p:cNvSpPr>
          <p:nvPr>
            <p:ph type="dt" sz="half" idx="10"/>
          </p:nvPr>
        </p:nvSpPr>
        <p:spPr/>
        <p:txBody>
          <a:bodyPr/>
          <a:lstStyle/>
          <a:p>
            <a:fld id="{162187D8-644E-0E4F-ACB3-9342173078C4}" type="datetime1">
              <a:rPr lang="ro-RO" smtClean="0"/>
              <a:t>01.02.2024</a:t>
            </a:fld>
            <a:endParaRPr lang="en-US" dirty="0"/>
          </a:p>
        </p:txBody>
      </p:sp>
      <p:sp>
        <p:nvSpPr>
          <p:cNvPr id="4" name="Slide Number Placeholder 3">
            <a:extLst>
              <a:ext uri="{FF2B5EF4-FFF2-40B4-BE49-F238E27FC236}">
                <a16:creationId xmlns:a16="http://schemas.microsoft.com/office/drawing/2014/main" id="{6F68CABB-F1B2-954D-B586-2D7AD0E7C233}"/>
              </a:ext>
            </a:extLst>
          </p:cNvPr>
          <p:cNvSpPr>
            <a:spLocks noGrp="1"/>
          </p:cNvSpPr>
          <p:nvPr>
            <p:ph type="sldNum" sz="quarter" idx="12"/>
          </p:nvPr>
        </p:nvSpPr>
        <p:spPr/>
        <p:txBody>
          <a:bodyPr/>
          <a:lstStyle/>
          <a:p>
            <a:pPr algn="r"/>
            <a:fld id="{B6F15528-21DE-4FAA-801E-634DDDAF4B2B}" type="slidenum">
              <a:rPr lang="en-RO" smtClean="0"/>
              <a:pPr algn="r"/>
              <a:t>6</a:t>
            </a:fld>
            <a:endParaRPr lang="en-RO" dirty="0"/>
          </a:p>
        </p:txBody>
      </p:sp>
      <p:sp>
        <p:nvSpPr>
          <p:cNvPr id="12" name="Text Placeholder 11">
            <a:extLst>
              <a:ext uri="{FF2B5EF4-FFF2-40B4-BE49-F238E27FC236}">
                <a16:creationId xmlns:a16="http://schemas.microsoft.com/office/drawing/2014/main" id="{10E7EB26-9444-E842-B1E2-9E8F8ABB8AC4}"/>
              </a:ext>
            </a:extLst>
          </p:cNvPr>
          <p:cNvSpPr>
            <a:spLocks noGrp="1" noRot="1" noMove="1" noResize="1" noEditPoints="1" noAdjustHandles="1" noChangeArrowheads="1" noChangeShapeType="1"/>
          </p:cNvSpPr>
          <p:nvPr>
            <p:ph type="body" sz="quarter" idx="78"/>
          </p:nvPr>
        </p:nvSpPr>
        <p:spPr>
          <a:xfrm>
            <a:off x="431801" y="226987"/>
            <a:ext cx="9317004" cy="498598"/>
          </a:xfrm>
          <a:prstGeom prst="rect">
            <a:avLst/>
          </a:prstGeom>
        </p:spPr>
        <p:txBody>
          <a:bodyPr/>
          <a:lstStyle/>
          <a:p>
            <a:r>
              <a:rPr lang="en-GB" dirty="0"/>
              <a:t>Timeline</a:t>
            </a:r>
          </a:p>
        </p:txBody>
      </p:sp>
      <p:sp>
        <p:nvSpPr>
          <p:cNvPr id="5" name="Text Placeholder 2">
            <a:extLst>
              <a:ext uri="{FF2B5EF4-FFF2-40B4-BE49-F238E27FC236}">
                <a16:creationId xmlns:a16="http://schemas.microsoft.com/office/drawing/2014/main" id="{7479E6F6-5BC3-82B4-30F6-279E88728E7A}"/>
              </a:ext>
            </a:extLst>
          </p:cNvPr>
          <p:cNvSpPr txBox="1">
            <a:spLocks noGrp="1" noRot="1" noMove="1" noResize="1" noEditPoints="1" noAdjustHandles="1" noChangeArrowheads="1" noChangeShapeType="1"/>
          </p:cNvSpPr>
          <p:nvPr/>
        </p:nvSpPr>
        <p:spPr>
          <a:xfrm>
            <a:off x="-580445" y="799198"/>
            <a:ext cx="3141009" cy="223907"/>
          </a:xfrm>
          <a:prstGeom prst="rect">
            <a:avLst/>
          </a:prstGeom>
        </p:spPr>
        <p:txBody>
          <a:bodyPr vert="horz" wrap="square" lIns="0" tIns="0" rIns="0" bIns="0" rtlCol="0">
            <a:spAutoFit/>
          </a:bodyPr>
          <a:lstStyle>
            <a:lvl1pPr marL="0" indent="0" algn="l" defTabSz="914344" rtl="0" eaLnBrk="1" latinLnBrk="0" hangingPunct="1">
              <a:lnSpc>
                <a:spcPct val="80000"/>
              </a:lnSpc>
              <a:spcBef>
                <a:spcPts val="0"/>
              </a:spcBef>
              <a:buClr>
                <a:schemeClr val="accent1"/>
              </a:buClr>
              <a:buFont typeface="Arial" panose="020B0604020202020204" pitchFamily="34" charset="0"/>
              <a:buNone/>
              <a:defRPr sz="5600" kern="1200" spc="-200" baseline="0">
                <a:solidFill>
                  <a:schemeClr val="accent1"/>
                </a:solidFill>
                <a:latin typeface="+mn-lt"/>
                <a:ea typeface="+mn-ea"/>
                <a:cs typeface="+mn-cs"/>
              </a:defRPr>
            </a:lvl1pPr>
            <a:lvl2pPr marL="270663" indent="-111123" algn="l" defTabSz="914344" rtl="0" eaLnBrk="1" latinLnBrk="0" hangingPunct="1">
              <a:lnSpc>
                <a:spcPct val="90000"/>
              </a:lnSpc>
              <a:spcBef>
                <a:spcPts val="500"/>
              </a:spcBef>
              <a:buClr>
                <a:schemeClr val="accent1"/>
              </a:buClr>
              <a:buFont typeface="Arial" panose="020B0604020202020204" pitchFamily="34" charset="0"/>
              <a:buChar char="•"/>
              <a:tabLst/>
              <a:defRPr sz="1000" kern="1200">
                <a:solidFill>
                  <a:srgbClr val="000000"/>
                </a:solidFill>
                <a:latin typeface="+mn-lt"/>
                <a:ea typeface="+mn-ea"/>
                <a:cs typeface="+mn-cs"/>
              </a:defRPr>
            </a:lvl2pPr>
            <a:lvl3pPr marL="448458" indent="-111123" algn="l" defTabSz="914344" rtl="0" eaLnBrk="1" latinLnBrk="0" hangingPunct="1">
              <a:lnSpc>
                <a:spcPct val="90000"/>
              </a:lnSpc>
              <a:spcBef>
                <a:spcPts val="500"/>
              </a:spcBef>
              <a:buClr>
                <a:schemeClr val="accent1"/>
              </a:buClr>
              <a:buFont typeface="Arial" panose="020B0604020202020204" pitchFamily="34" charset="0"/>
              <a:buChar char="•"/>
              <a:tabLst/>
              <a:defRPr sz="1000" kern="1200">
                <a:solidFill>
                  <a:srgbClr val="000000"/>
                </a:solidFill>
                <a:latin typeface="+mn-lt"/>
                <a:ea typeface="+mn-ea"/>
                <a:cs typeface="+mn-cs"/>
              </a:defRPr>
            </a:lvl3pPr>
            <a:lvl4pPr marL="625459" indent="-111123" algn="l" defTabSz="914344" rtl="0" eaLnBrk="1" latinLnBrk="0" hangingPunct="1">
              <a:lnSpc>
                <a:spcPct val="90000"/>
              </a:lnSpc>
              <a:spcBef>
                <a:spcPts val="500"/>
              </a:spcBef>
              <a:buClr>
                <a:schemeClr val="accent1"/>
              </a:buClr>
              <a:buFont typeface="Arial" panose="020B0604020202020204" pitchFamily="34" charset="0"/>
              <a:buChar char="•"/>
              <a:tabLst/>
              <a:defRPr sz="1000" kern="1200">
                <a:solidFill>
                  <a:srgbClr val="000000"/>
                </a:solidFill>
                <a:latin typeface="+mn-lt"/>
                <a:ea typeface="+mn-ea"/>
                <a:cs typeface="+mn-cs"/>
              </a:defRPr>
            </a:lvl4pPr>
            <a:lvl5pPr marL="825479" indent="-111123" algn="l" defTabSz="914344" rtl="0" eaLnBrk="1" latinLnBrk="0" hangingPunct="1">
              <a:lnSpc>
                <a:spcPct val="90000"/>
              </a:lnSpc>
              <a:spcBef>
                <a:spcPts val="500"/>
              </a:spcBef>
              <a:buClr>
                <a:schemeClr val="accent1"/>
              </a:buClr>
              <a:buFont typeface="Arial" panose="020B0604020202020204" pitchFamily="34" charset="0"/>
              <a:buChar char="•"/>
              <a:tabLst/>
              <a:defRPr sz="1000" kern="1200">
                <a:solidFill>
                  <a:srgbClr val="000000"/>
                </a:solidFill>
                <a:latin typeface="+mn-lt"/>
                <a:ea typeface="+mn-ea"/>
                <a:cs typeface="+mn-cs"/>
              </a:defRPr>
            </a:lvl5pPr>
            <a:lvl6pPr marL="2514444" indent="-228585" algn="l" defTabSz="91434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15" indent="-228585" algn="l" defTabSz="91434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785" indent="-228585" algn="l" defTabSz="91434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958" indent="-228585" algn="l" defTabSz="91434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1800" dirty="0">
                <a:solidFill>
                  <a:schemeClr val="bg1"/>
                </a:solidFill>
              </a:rPr>
              <a:t>Introduction</a:t>
            </a:r>
            <a:endParaRPr lang="uk-UA" sz="2800" dirty="0">
              <a:solidFill>
                <a:schemeClr val="bg1"/>
              </a:solidFill>
            </a:endParaRPr>
          </a:p>
        </p:txBody>
      </p:sp>
      <p:cxnSp>
        <p:nvCxnSpPr>
          <p:cNvPr id="9" name="Straight Connector 8">
            <a:extLst>
              <a:ext uri="{FF2B5EF4-FFF2-40B4-BE49-F238E27FC236}">
                <a16:creationId xmlns:a16="http://schemas.microsoft.com/office/drawing/2014/main" id="{CC4E0B12-C8EC-0AEF-9C89-A549F5C087FD}"/>
              </a:ext>
            </a:extLst>
          </p:cNvPr>
          <p:cNvCxnSpPr>
            <a:cxnSpLocks/>
            <a:stCxn id="33" idx="6"/>
            <a:endCxn id="27" idx="2"/>
          </p:cNvCxnSpPr>
          <p:nvPr/>
        </p:nvCxnSpPr>
        <p:spPr>
          <a:xfrm flipV="1">
            <a:off x="4671307" y="2961798"/>
            <a:ext cx="1521079" cy="1306"/>
          </a:xfrm>
          <a:prstGeom prst="line">
            <a:avLst/>
          </a:prstGeom>
          <a:ln w="63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FB6BDCCD-D3B5-C87C-27E3-ECD8113E7F6C}"/>
              </a:ext>
            </a:extLst>
          </p:cNvPr>
          <p:cNvCxnSpPr>
            <a:cxnSpLocks/>
            <a:stCxn id="27" idx="6"/>
            <a:endCxn id="26" idx="2"/>
          </p:cNvCxnSpPr>
          <p:nvPr/>
        </p:nvCxnSpPr>
        <p:spPr>
          <a:xfrm flipV="1">
            <a:off x="6290940" y="2960491"/>
            <a:ext cx="1521078" cy="1307"/>
          </a:xfrm>
          <a:prstGeom prst="line">
            <a:avLst/>
          </a:prstGeom>
          <a:ln w="63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88A70D63-66A2-0ACC-3417-161BB050B70C}"/>
              </a:ext>
            </a:extLst>
          </p:cNvPr>
          <p:cNvCxnSpPr>
            <a:cxnSpLocks/>
            <a:stCxn id="15" idx="6"/>
            <a:endCxn id="39" idx="2"/>
          </p:cNvCxnSpPr>
          <p:nvPr/>
        </p:nvCxnSpPr>
        <p:spPr>
          <a:xfrm flipV="1">
            <a:off x="1432041" y="2964413"/>
            <a:ext cx="1521079" cy="1307"/>
          </a:xfrm>
          <a:prstGeom prst="line">
            <a:avLst/>
          </a:prstGeom>
          <a:ln w="63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F20D9DA4-B960-B4CF-15A5-0BB43C77EBCB}"/>
              </a:ext>
            </a:extLst>
          </p:cNvPr>
          <p:cNvCxnSpPr>
            <a:cxnSpLocks/>
            <a:stCxn id="39" idx="6"/>
            <a:endCxn id="33" idx="2"/>
          </p:cNvCxnSpPr>
          <p:nvPr/>
        </p:nvCxnSpPr>
        <p:spPr>
          <a:xfrm flipV="1">
            <a:off x="3051674" y="2963104"/>
            <a:ext cx="1521079" cy="1309"/>
          </a:xfrm>
          <a:prstGeom prst="line">
            <a:avLst/>
          </a:prstGeom>
          <a:ln w="63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E3488362-8BF3-8C8B-9173-555D824D808C}"/>
              </a:ext>
            </a:extLst>
          </p:cNvPr>
          <p:cNvSpPr/>
          <p:nvPr/>
        </p:nvSpPr>
        <p:spPr>
          <a:xfrm>
            <a:off x="1333487" y="2916442"/>
            <a:ext cx="98554" cy="98554"/>
          </a:xfrm>
          <a:prstGeom prst="ellipse">
            <a:avLst/>
          </a:prstGeom>
          <a:solidFill>
            <a:schemeClr val="accent1"/>
          </a:solidFill>
          <a:ln w="2540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 name="TextBox 15">
            <a:extLst>
              <a:ext uri="{FF2B5EF4-FFF2-40B4-BE49-F238E27FC236}">
                <a16:creationId xmlns:a16="http://schemas.microsoft.com/office/drawing/2014/main" id="{9F90CACB-5718-31FF-7798-33B2F7662A2A}"/>
              </a:ext>
            </a:extLst>
          </p:cNvPr>
          <p:cNvSpPr txBox="1"/>
          <p:nvPr/>
        </p:nvSpPr>
        <p:spPr>
          <a:xfrm>
            <a:off x="702096" y="3317576"/>
            <a:ext cx="1361337" cy="338554"/>
          </a:xfrm>
          <a:prstGeom prst="rect">
            <a:avLst/>
          </a:prstGeom>
        </p:spPr>
        <p:txBody>
          <a:bodyPr wrap="square" rtlCol="0">
            <a:spAutoFit/>
          </a:bodyPr>
          <a:lstStyle/>
          <a:p>
            <a:pPr algn="ctr"/>
            <a:r>
              <a:rPr lang="en-US" sz="1600" spc="-56" dirty="0">
                <a:solidFill>
                  <a:schemeClr val="accent1"/>
                </a:solidFill>
              </a:rPr>
              <a:t>July</a:t>
            </a:r>
          </a:p>
        </p:txBody>
      </p:sp>
      <p:sp>
        <p:nvSpPr>
          <p:cNvPr id="17" name="TextBox 16">
            <a:extLst>
              <a:ext uri="{FF2B5EF4-FFF2-40B4-BE49-F238E27FC236}">
                <a16:creationId xmlns:a16="http://schemas.microsoft.com/office/drawing/2014/main" id="{AB3CC5CC-F64F-7D7F-E753-FC48B9BD67C5}"/>
              </a:ext>
            </a:extLst>
          </p:cNvPr>
          <p:cNvSpPr txBox="1"/>
          <p:nvPr/>
        </p:nvSpPr>
        <p:spPr>
          <a:xfrm>
            <a:off x="617788" y="3628483"/>
            <a:ext cx="1529951" cy="848309"/>
          </a:xfrm>
          <a:prstGeom prst="rect">
            <a:avLst/>
          </a:prstGeom>
          <a:noFill/>
        </p:spPr>
        <p:txBody>
          <a:bodyPr wrap="square" rtlCol="0">
            <a:spAutoFit/>
          </a:bodyPr>
          <a:lstStyle>
            <a:defPPr>
              <a:defRPr lang="en-US"/>
            </a:defPPr>
            <a:lvl1pPr algn="ctr">
              <a:lnSpc>
                <a:spcPct val="140000"/>
              </a:lnSpc>
              <a:defRPr sz="2400">
                <a:solidFill>
                  <a:srgbClr val="000000"/>
                </a:solidFill>
              </a:defRPr>
            </a:lvl1pPr>
          </a:lstStyle>
          <a:p>
            <a:pPr marL="171450" lvl="0" indent="-171450" algn="l">
              <a:buFont typeface="Arial" panose="020B0604020202020204" pitchFamily="34" charset="0"/>
              <a:buChar char="•"/>
            </a:pPr>
            <a:r>
              <a:rPr lang="en-GB" sz="900" kern="1200" noProof="0" dirty="0"/>
              <a:t>Start of the Thesis</a:t>
            </a:r>
          </a:p>
          <a:p>
            <a:pPr marL="171450" lvl="0" indent="-171450" algn="l">
              <a:buFont typeface="Arial" panose="020B0604020202020204" pitchFamily="34" charset="0"/>
              <a:buChar char="•"/>
            </a:pPr>
            <a:r>
              <a:rPr lang="en-GB" sz="900" kern="1200" noProof="0" dirty="0">
                <a:latin typeface="Roboto Light"/>
                <a:ea typeface="+mn-ea"/>
                <a:cs typeface="+mn-cs"/>
              </a:rPr>
              <a:t>Onboarding &amp; Setup</a:t>
            </a:r>
          </a:p>
          <a:p>
            <a:pPr marL="171450" lvl="0" indent="-171450" algn="l">
              <a:buFont typeface="Arial" panose="020B0604020202020204" pitchFamily="34" charset="0"/>
              <a:buChar char="•"/>
            </a:pPr>
            <a:r>
              <a:rPr lang="en-GB" sz="900" kern="1200" noProof="0" dirty="0">
                <a:latin typeface="Roboto Light"/>
                <a:ea typeface="+mn-ea"/>
                <a:cs typeface="+mn-cs"/>
              </a:rPr>
              <a:t>Introduction to the Field</a:t>
            </a:r>
          </a:p>
        </p:txBody>
      </p:sp>
      <p:cxnSp>
        <p:nvCxnSpPr>
          <p:cNvPr id="18" name="Straight Connector 17">
            <a:extLst>
              <a:ext uri="{FF2B5EF4-FFF2-40B4-BE49-F238E27FC236}">
                <a16:creationId xmlns:a16="http://schemas.microsoft.com/office/drawing/2014/main" id="{A1892CC5-0680-4D8C-A7D7-74D5D4420632}"/>
              </a:ext>
            </a:extLst>
          </p:cNvPr>
          <p:cNvCxnSpPr>
            <a:cxnSpLocks/>
          </p:cNvCxnSpPr>
          <p:nvPr/>
        </p:nvCxnSpPr>
        <p:spPr>
          <a:xfrm flipH="1" flipV="1">
            <a:off x="1382764" y="2481767"/>
            <a:ext cx="1" cy="393073"/>
          </a:xfrm>
          <a:prstGeom prst="line">
            <a:avLst/>
          </a:prstGeom>
          <a:ln w="6350">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D432085B-38E4-74C7-A1A3-25CF65C61432}"/>
              </a:ext>
            </a:extLst>
          </p:cNvPr>
          <p:cNvSpPr/>
          <p:nvPr/>
        </p:nvSpPr>
        <p:spPr>
          <a:xfrm>
            <a:off x="1066407" y="1755701"/>
            <a:ext cx="632713" cy="632714"/>
          </a:xfrm>
          <a:prstGeom prst="ellipse">
            <a:avLst/>
          </a:prstGeom>
          <a:solidFill>
            <a:schemeClr val="bg1"/>
          </a:solidFill>
          <a:ln w="2540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1" name="TextBox 20">
            <a:extLst>
              <a:ext uri="{FF2B5EF4-FFF2-40B4-BE49-F238E27FC236}">
                <a16:creationId xmlns:a16="http://schemas.microsoft.com/office/drawing/2014/main" id="{8A1C3BDC-3BF5-F8C6-8E0B-D3904927E2BB}"/>
              </a:ext>
            </a:extLst>
          </p:cNvPr>
          <p:cNvSpPr txBox="1"/>
          <p:nvPr/>
        </p:nvSpPr>
        <p:spPr>
          <a:xfrm>
            <a:off x="7180627" y="3312347"/>
            <a:ext cx="1361337" cy="338554"/>
          </a:xfrm>
          <a:prstGeom prst="rect">
            <a:avLst/>
          </a:prstGeom>
        </p:spPr>
        <p:txBody>
          <a:bodyPr wrap="square" rtlCol="0">
            <a:spAutoFit/>
          </a:bodyPr>
          <a:lstStyle/>
          <a:p>
            <a:pPr algn="ctr"/>
            <a:r>
              <a:rPr lang="en-US" sz="1600" spc="-56" dirty="0">
                <a:solidFill>
                  <a:schemeClr val="accent1"/>
                </a:solidFill>
              </a:rPr>
              <a:t>November</a:t>
            </a:r>
          </a:p>
        </p:txBody>
      </p:sp>
      <p:sp>
        <p:nvSpPr>
          <p:cNvPr id="22" name="TextBox 21">
            <a:extLst>
              <a:ext uri="{FF2B5EF4-FFF2-40B4-BE49-F238E27FC236}">
                <a16:creationId xmlns:a16="http://schemas.microsoft.com/office/drawing/2014/main" id="{DC551CEB-1A9F-80A5-1896-590504AEEE97}"/>
              </a:ext>
            </a:extLst>
          </p:cNvPr>
          <p:cNvSpPr txBox="1"/>
          <p:nvPr/>
        </p:nvSpPr>
        <p:spPr>
          <a:xfrm>
            <a:off x="7096320" y="3623254"/>
            <a:ext cx="1529951" cy="1236108"/>
          </a:xfrm>
          <a:prstGeom prst="rect">
            <a:avLst/>
          </a:prstGeom>
          <a:noFill/>
        </p:spPr>
        <p:txBody>
          <a:bodyPr wrap="square" rtlCol="0">
            <a:spAutoFit/>
          </a:bodyPr>
          <a:lstStyle>
            <a:defPPr>
              <a:defRPr lang="en-US"/>
            </a:defPPr>
            <a:lvl1pPr algn="ctr">
              <a:lnSpc>
                <a:spcPct val="140000"/>
              </a:lnSpc>
              <a:defRPr sz="2400">
                <a:solidFill>
                  <a:srgbClr val="000000"/>
                </a:solidFill>
              </a:defRPr>
            </a:lvl1pPr>
          </a:lstStyle>
          <a:p>
            <a:pPr marL="171450" lvl="0" indent="-171450" algn="l">
              <a:buFont typeface="Arial" panose="020B0604020202020204" pitchFamily="34" charset="0"/>
              <a:buChar char="•"/>
            </a:pPr>
            <a:r>
              <a:rPr lang="en-GB" sz="900" noProof="0" dirty="0"/>
              <a:t>Development of Random forest algorithm</a:t>
            </a:r>
          </a:p>
          <a:p>
            <a:pPr marL="171450" lvl="0" indent="-171450" algn="l">
              <a:buFont typeface="Arial" panose="020B0604020202020204" pitchFamily="34" charset="0"/>
              <a:buChar char="•"/>
            </a:pPr>
            <a:r>
              <a:rPr lang="en-GB" sz="900" noProof="0" dirty="0"/>
              <a:t>Important feature analysis</a:t>
            </a:r>
          </a:p>
          <a:p>
            <a:pPr marL="171450" lvl="0" indent="-171450" algn="l">
              <a:buFont typeface="Arial" panose="020B0604020202020204" pitchFamily="34" charset="0"/>
              <a:buChar char="•"/>
            </a:pPr>
            <a:r>
              <a:rPr lang="en-GB" sz="900" noProof="0" dirty="0"/>
              <a:t>Written work of Thesis</a:t>
            </a:r>
          </a:p>
        </p:txBody>
      </p:sp>
      <p:cxnSp>
        <p:nvCxnSpPr>
          <p:cNvPr id="23" name="Straight Connector 22">
            <a:extLst>
              <a:ext uri="{FF2B5EF4-FFF2-40B4-BE49-F238E27FC236}">
                <a16:creationId xmlns:a16="http://schemas.microsoft.com/office/drawing/2014/main" id="{A2B3F292-95BD-6F58-95ED-E2C5CB294C56}"/>
              </a:ext>
            </a:extLst>
          </p:cNvPr>
          <p:cNvCxnSpPr>
            <a:cxnSpLocks/>
          </p:cNvCxnSpPr>
          <p:nvPr/>
        </p:nvCxnSpPr>
        <p:spPr>
          <a:xfrm flipH="1" flipV="1">
            <a:off x="7861295" y="2476538"/>
            <a:ext cx="1" cy="393073"/>
          </a:xfrm>
          <a:prstGeom prst="line">
            <a:avLst/>
          </a:prstGeom>
          <a:ln w="6350">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sp>
        <p:nvSpPr>
          <p:cNvPr id="24" name="Oval 23">
            <a:extLst>
              <a:ext uri="{FF2B5EF4-FFF2-40B4-BE49-F238E27FC236}">
                <a16:creationId xmlns:a16="http://schemas.microsoft.com/office/drawing/2014/main" id="{7C8FC85C-5C97-6A22-9861-AECC027FE5EA}"/>
              </a:ext>
            </a:extLst>
          </p:cNvPr>
          <p:cNvSpPr/>
          <p:nvPr/>
        </p:nvSpPr>
        <p:spPr>
          <a:xfrm>
            <a:off x="7544938" y="1750472"/>
            <a:ext cx="632713" cy="632714"/>
          </a:xfrm>
          <a:prstGeom prst="ellipse">
            <a:avLst/>
          </a:prstGeom>
          <a:solidFill>
            <a:schemeClr val="bg1"/>
          </a:solidFill>
          <a:ln w="2540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6" name="Oval 25">
            <a:extLst>
              <a:ext uri="{FF2B5EF4-FFF2-40B4-BE49-F238E27FC236}">
                <a16:creationId xmlns:a16="http://schemas.microsoft.com/office/drawing/2014/main" id="{B4904F12-99DB-03C6-9293-FD129A45D1C8}"/>
              </a:ext>
            </a:extLst>
          </p:cNvPr>
          <p:cNvSpPr/>
          <p:nvPr/>
        </p:nvSpPr>
        <p:spPr>
          <a:xfrm>
            <a:off x="7812018" y="2911213"/>
            <a:ext cx="98554" cy="98554"/>
          </a:xfrm>
          <a:prstGeom prst="ellipse">
            <a:avLst/>
          </a:prstGeom>
          <a:solidFill>
            <a:schemeClr val="accent1"/>
          </a:solidFill>
          <a:ln w="2540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7" name="Oval 26">
            <a:extLst>
              <a:ext uri="{FF2B5EF4-FFF2-40B4-BE49-F238E27FC236}">
                <a16:creationId xmlns:a16="http://schemas.microsoft.com/office/drawing/2014/main" id="{441CE1D4-6832-4F88-9D96-A66F82B4FB08}"/>
              </a:ext>
            </a:extLst>
          </p:cNvPr>
          <p:cNvSpPr/>
          <p:nvPr/>
        </p:nvSpPr>
        <p:spPr>
          <a:xfrm>
            <a:off x="6192386" y="2912520"/>
            <a:ext cx="98554" cy="98554"/>
          </a:xfrm>
          <a:prstGeom prst="ellipse">
            <a:avLst/>
          </a:prstGeom>
          <a:solidFill>
            <a:schemeClr val="accent1"/>
          </a:solidFill>
          <a:ln w="2540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8" name="TextBox 27">
            <a:extLst>
              <a:ext uri="{FF2B5EF4-FFF2-40B4-BE49-F238E27FC236}">
                <a16:creationId xmlns:a16="http://schemas.microsoft.com/office/drawing/2014/main" id="{1314A285-C670-BF79-6187-24F9EB5DEB95}"/>
              </a:ext>
            </a:extLst>
          </p:cNvPr>
          <p:cNvSpPr txBox="1"/>
          <p:nvPr/>
        </p:nvSpPr>
        <p:spPr>
          <a:xfrm>
            <a:off x="5560994" y="3313653"/>
            <a:ext cx="1361337" cy="338554"/>
          </a:xfrm>
          <a:prstGeom prst="rect">
            <a:avLst/>
          </a:prstGeom>
        </p:spPr>
        <p:txBody>
          <a:bodyPr wrap="square" rtlCol="0">
            <a:spAutoFit/>
          </a:bodyPr>
          <a:lstStyle/>
          <a:p>
            <a:pPr algn="ctr"/>
            <a:r>
              <a:rPr lang="en-US" sz="1600" spc="-56" dirty="0">
                <a:solidFill>
                  <a:schemeClr val="accent1"/>
                </a:solidFill>
              </a:rPr>
              <a:t>October</a:t>
            </a:r>
          </a:p>
        </p:txBody>
      </p:sp>
      <p:sp>
        <p:nvSpPr>
          <p:cNvPr id="29" name="TextBox 28">
            <a:extLst>
              <a:ext uri="{FF2B5EF4-FFF2-40B4-BE49-F238E27FC236}">
                <a16:creationId xmlns:a16="http://schemas.microsoft.com/office/drawing/2014/main" id="{2244951B-EF85-8A01-4DF1-E206721187FB}"/>
              </a:ext>
            </a:extLst>
          </p:cNvPr>
          <p:cNvSpPr txBox="1"/>
          <p:nvPr/>
        </p:nvSpPr>
        <p:spPr>
          <a:xfrm>
            <a:off x="5476687" y="3624561"/>
            <a:ext cx="1529951" cy="1430007"/>
          </a:xfrm>
          <a:prstGeom prst="rect">
            <a:avLst/>
          </a:prstGeom>
          <a:noFill/>
        </p:spPr>
        <p:txBody>
          <a:bodyPr wrap="square" rtlCol="0">
            <a:spAutoFit/>
          </a:bodyPr>
          <a:lstStyle>
            <a:defPPr>
              <a:defRPr lang="en-US"/>
            </a:defPPr>
            <a:lvl1pPr algn="ctr">
              <a:lnSpc>
                <a:spcPct val="140000"/>
              </a:lnSpc>
              <a:defRPr sz="2400">
                <a:solidFill>
                  <a:srgbClr val="000000"/>
                </a:solidFill>
              </a:defRPr>
            </a:lvl1pPr>
          </a:lstStyle>
          <a:p>
            <a:pPr marL="171450" lvl="0" indent="-171450" algn="l">
              <a:buFont typeface="Arial" panose="020B0604020202020204" pitchFamily="34" charset="0"/>
              <a:buChar char="•"/>
            </a:pPr>
            <a:r>
              <a:rPr lang="en-GB" sz="900" noProof="0" dirty="0"/>
              <a:t>Testing and Tuning of Clustering algorithms</a:t>
            </a:r>
          </a:p>
          <a:p>
            <a:pPr marL="171450" lvl="0" indent="-171450" algn="l">
              <a:buFont typeface="Arial" panose="020B0604020202020204" pitchFamily="34" charset="0"/>
              <a:buChar char="•"/>
            </a:pPr>
            <a:r>
              <a:rPr lang="en-GB" sz="900" noProof="0" dirty="0"/>
              <a:t>Comparison of algorithm outputs</a:t>
            </a:r>
          </a:p>
          <a:p>
            <a:pPr marL="171450" lvl="0" indent="-171450" algn="l">
              <a:buFont typeface="Arial" panose="020B0604020202020204" pitchFamily="34" charset="0"/>
              <a:buChar char="•"/>
            </a:pPr>
            <a:r>
              <a:rPr lang="en-GB" sz="900" noProof="0" dirty="0">
                <a:solidFill>
                  <a:schemeClr val="accent1">
                    <a:lumMod val="60000"/>
                    <a:lumOff val="40000"/>
                  </a:schemeClr>
                </a:solidFill>
              </a:rPr>
              <a:t>Measurements of CT images of different Battery cell</a:t>
            </a:r>
          </a:p>
        </p:txBody>
      </p:sp>
      <p:cxnSp>
        <p:nvCxnSpPr>
          <p:cNvPr id="30" name="Straight Connector 29">
            <a:extLst>
              <a:ext uri="{FF2B5EF4-FFF2-40B4-BE49-F238E27FC236}">
                <a16:creationId xmlns:a16="http://schemas.microsoft.com/office/drawing/2014/main" id="{8B9E886C-0C39-A5B4-2F16-DB7273DF9BCB}"/>
              </a:ext>
            </a:extLst>
          </p:cNvPr>
          <p:cNvCxnSpPr>
            <a:cxnSpLocks/>
          </p:cNvCxnSpPr>
          <p:nvPr/>
        </p:nvCxnSpPr>
        <p:spPr>
          <a:xfrm flipH="1" flipV="1">
            <a:off x="6241662" y="2477845"/>
            <a:ext cx="1" cy="393073"/>
          </a:xfrm>
          <a:prstGeom prst="line">
            <a:avLst/>
          </a:prstGeom>
          <a:ln w="6350">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sp>
        <p:nvSpPr>
          <p:cNvPr id="31" name="Oval 30">
            <a:extLst>
              <a:ext uri="{FF2B5EF4-FFF2-40B4-BE49-F238E27FC236}">
                <a16:creationId xmlns:a16="http://schemas.microsoft.com/office/drawing/2014/main" id="{6C35D90F-0E53-D1CA-E7AE-877526D81485}"/>
              </a:ext>
            </a:extLst>
          </p:cNvPr>
          <p:cNvSpPr/>
          <p:nvPr/>
        </p:nvSpPr>
        <p:spPr>
          <a:xfrm>
            <a:off x="5925306" y="1751779"/>
            <a:ext cx="632713" cy="632714"/>
          </a:xfrm>
          <a:prstGeom prst="ellipse">
            <a:avLst/>
          </a:prstGeom>
          <a:solidFill>
            <a:schemeClr val="bg1"/>
          </a:solidFill>
          <a:ln w="2540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2" name="Shape 2390">
            <a:extLst>
              <a:ext uri="{FF2B5EF4-FFF2-40B4-BE49-F238E27FC236}">
                <a16:creationId xmlns:a16="http://schemas.microsoft.com/office/drawing/2014/main" id="{007AB686-998E-81F3-A112-4C887C24678E}"/>
              </a:ext>
            </a:extLst>
          </p:cNvPr>
          <p:cNvSpPr/>
          <p:nvPr/>
        </p:nvSpPr>
        <p:spPr>
          <a:xfrm>
            <a:off x="6105874" y="1929755"/>
            <a:ext cx="271578" cy="271557"/>
          </a:xfrm>
          <a:custGeom>
            <a:avLst/>
            <a:gdLst/>
            <a:ahLst/>
            <a:cxnLst>
              <a:cxn ang="0">
                <a:pos x="wd2" y="hd2"/>
              </a:cxn>
              <a:cxn ang="5400000">
                <a:pos x="wd2" y="hd2"/>
              </a:cxn>
              <a:cxn ang="10800000">
                <a:pos x="wd2" y="hd2"/>
              </a:cxn>
              <a:cxn ang="16200000">
                <a:pos x="wd2" y="hd2"/>
              </a:cxn>
            </a:cxnLst>
            <a:rect l="0" t="0" r="r" b="b"/>
            <a:pathLst>
              <a:path w="21600" h="21600" extrusionOk="0">
                <a:moveTo>
                  <a:pt x="18073" y="17379"/>
                </a:moveTo>
                <a:lnTo>
                  <a:pt x="15643" y="14949"/>
                </a:lnTo>
                <a:cubicBezTo>
                  <a:pt x="16600" y="13832"/>
                  <a:pt x="17182" y="12386"/>
                  <a:pt x="17182" y="10800"/>
                </a:cubicBezTo>
                <a:cubicBezTo>
                  <a:pt x="17182" y="9214"/>
                  <a:pt x="16600" y="7767"/>
                  <a:pt x="15643" y="6651"/>
                </a:cubicBezTo>
                <a:lnTo>
                  <a:pt x="18073" y="4221"/>
                </a:lnTo>
                <a:cubicBezTo>
                  <a:pt x="19649" y="5963"/>
                  <a:pt x="20618" y="8266"/>
                  <a:pt x="20618" y="10800"/>
                </a:cubicBezTo>
                <a:cubicBezTo>
                  <a:pt x="20618" y="13335"/>
                  <a:pt x="19649" y="15637"/>
                  <a:pt x="18073" y="17379"/>
                </a:cubicBezTo>
                <a:moveTo>
                  <a:pt x="10800" y="20619"/>
                </a:moveTo>
                <a:cubicBezTo>
                  <a:pt x="8265" y="20619"/>
                  <a:pt x="5963" y="19650"/>
                  <a:pt x="4221" y="18073"/>
                </a:cubicBezTo>
                <a:lnTo>
                  <a:pt x="6651" y="15643"/>
                </a:lnTo>
                <a:cubicBezTo>
                  <a:pt x="7767" y="16600"/>
                  <a:pt x="9214" y="17182"/>
                  <a:pt x="10800" y="17182"/>
                </a:cubicBezTo>
                <a:cubicBezTo>
                  <a:pt x="12386" y="17182"/>
                  <a:pt x="13833" y="16600"/>
                  <a:pt x="14949" y="15643"/>
                </a:cubicBezTo>
                <a:lnTo>
                  <a:pt x="17379" y="18073"/>
                </a:lnTo>
                <a:cubicBezTo>
                  <a:pt x="15637" y="19650"/>
                  <a:pt x="13334" y="20619"/>
                  <a:pt x="10800" y="20619"/>
                </a:cubicBezTo>
                <a:moveTo>
                  <a:pt x="982" y="10800"/>
                </a:moveTo>
                <a:cubicBezTo>
                  <a:pt x="982" y="8266"/>
                  <a:pt x="1950" y="5963"/>
                  <a:pt x="3527" y="4221"/>
                </a:cubicBezTo>
                <a:lnTo>
                  <a:pt x="5957" y="6651"/>
                </a:lnTo>
                <a:cubicBezTo>
                  <a:pt x="4999" y="7767"/>
                  <a:pt x="4418" y="9214"/>
                  <a:pt x="4418" y="10800"/>
                </a:cubicBezTo>
                <a:cubicBezTo>
                  <a:pt x="4418" y="12386"/>
                  <a:pt x="4999" y="13832"/>
                  <a:pt x="5957" y="14949"/>
                </a:cubicBezTo>
                <a:lnTo>
                  <a:pt x="3527" y="17379"/>
                </a:lnTo>
                <a:cubicBezTo>
                  <a:pt x="1950" y="15637"/>
                  <a:pt x="982" y="13335"/>
                  <a:pt x="982" y="10800"/>
                </a:cubicBezTo>
                <a:moveTo>
                  <a:pt x="16200" y="10800"/>
                </a:moveTo>
                <a:cubicBezTo>
                  <a:pt x="16200" y="13782"/>
                  <a:pt x="13782" y="16200"/>
                  <a:pt x="10800" y="16200"/>
                </a:cubicBezTo>
                <a:cubicBezTo>
                  <a:pt x="7817" y="16200"/>
                  <a:pt x="5400" y="13782"/>
                  <a:pt x="5400" y="10800"/>
                </a:cubicBezTo>
                <a:cubicBezTo>
                  <a:pt x="5400" y="7817"/>
                  <a:pt x="7817" y="5400"/>
                  <a:pt x="10800" y="5400"/>
                </a:cubicBezTo>
                <a:cubicBezTo>
                  <a:pt x="13782" y="5400"/>
                  <a:pt x="16200" y="7817"/>
                  <a:pt x="16200" y="10800"/>
                </a:cubicBezTo>
                <a:moveTo>
                  <a:pt x="10800" y="982"/>
                </a:moveTo>
                <a:cubicBezTo>
                  <a:pt x="13334" y="982"/>
                  <a:pt x="15637" y="1950"/>
                  <a:pt x="17379" y="3527"/>
                </a:cubicBezTo>
                <a:lnTo>
                  <a:pt x="14949" y="5957"/>
                </a:lnTo>
                <a:cubicBezTo>
                  <a:pt x="13832" y="4999"/>
                  <a:pt x="12386" y="4418"/>
                  <a:pt x="10800" y="4418"/>
                </a:cubicBezTo>
                <a:cubicBezTo>
                  <a:pt x="9214" y="4418"/>
                  <a:pt x="7767" y="4999"/>
                  <a:pt x="6651" y="5957"/>
                </a:cubicBezTo>
                <a:lnTo>
                  <a:pt x="4221" y="3527"/>
                </a:lnTo>
                <a:cubicBezTo>
                  <a:pt x="5963" y="1950"/>
                  <a:pt x="8265" y="982"/>
                  <a:pt x="10800" y="982"/>
                </a:cubicBezTo>
                <a:moveTo>
                  <a:pt x="10800" y="0"/>
                </a:moveTo>
                <a:cubicBezTo>
                  <a:pt x="4835" y="0"/>
                  <a:pt x="0" y="4835"/>
                  <a:pt x="0" y="10800"/>
                </a:cubicBezTo>
                <a:cubicBezTo>
                  <a:pt x="0" y="16764"/>
                  <a:pt x="4835" y="21600"/>
                  <a:pt x="10800" y="21600"/>
                </a:cubicBezTo>
                <a:cubicBezTo>
                  <a:pt x="16764" y="21600"/>
                  <a:pt x="21600" y="16764"/>
                  <a:pt x="21600" y="10800"/>
                </a:cubicBezTo>
                <a:cubicBezTo>
                  <a:pt x="21600" y="4835"/>
                  <a:pt x="16764" y="0"/>
                  <a:pt x="10800" y="0"/>
                </a:cubicBezTo>
              </a:path>
            </a:pathLst>
          </a:custGeom>
          <a:solidFill>
            <a:schemeClr val="accent1"/>
          </a:solidFill>
          <a:ln w="12700">
            <a:miter lim="400000"/>
          </a:ln>
        </p:spPr>
        <p:txBody>
          <a:bodyPr lIns="14286" tIns="14286" rIns="14286" bIns="14286" anchor="ctr"/>
          <a:lstStyle/>
          <a:p>
            <a:pPr algn="ctr" defTabSz="171420" hangingPunct="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72" kern="0" dirty="0">
              <a:solidFill>
                <a:srgbClr val="FFFFFF"/>
              </a:solidFill>
              <a:effectLst>
                <a:outerShdw blurRad="38100" dist="12700" dir="5400000" rotWithShape="0">
                  <a:srgbClr val="000000">
                    <a:alpha val="50000"/>
                  </a:srgbClr>
                </a:outerShdw>
              </a:effectLst>
              <a:latin typeface="Roboto Light" panose="02000000000000000000" pitchFamily="2" charset="0"/>
              <a:ea typeface="Roboto Light" panose="02000000000000000000" pitchFamily="2" charset="0"/>
              <a:cs typeface="Arial"/>
              <a:sym typeface="Gill Sans"/>
            </a:endParaRPr>
          </a:p>
        </p:txBody>
      </p:sp>
      <p:sp>
        <p:nvSpPr>
          <p:cNvPr id="33" name="Oval 32">
            <a:extLst>
              <a:ext uri="{FF2B5EF4-FFF2-40B4-BE49-F238E27FC236}">
                <a16:creationId xmlns:a16="http://schemas.microsoft.com/office/drawing/2014/main" id="{2092E0DF-C652-428C-25EE-EB5DDEDAE3C8}"/>
              </a:ext>
            </a:extLst>
          </p:cNvPr>
          <p:cNvSpPr/>
          <p:nvPr/>
        </p:nvSpPr>
        <p:spPr>
          <a:xfrm>
            <a:off x="4572753" y="2913826"/>
            <a:ext cx="98554" cy="98554"/>
          </a:xfrm>
          <a:prstGeom prst="ellipse">
            <a:avLst/>
          </a:prstGeom>
          <a:solidFill>
            <a:schemeClr val="accent1"/>
          </a:solidFill>
          <a:ln w="2540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4" name="TextBox 33">
            <a:extLst>
              <a:ext uri="{FF2B5EF4-FFF2-40B4-BE49-F238E27FC236}">
                <a16:creationId xmlns:a16="http://schemas.microsoft.com/office/drawing/2014/main" id="{77B7FF9E-9FC6-5E8D-8989-AE8C0DDC965C}"/>
              </a:ext>
            </a:extLst>
          </p:cNvPr>
          <p:cNvSpPr txBox="1"/>
          <p:nvPr/>
        </p:nvSpPr>
        <p:spPr>
          <a:xfrm>
            <a:off x="3941362" y="3314960"/>
            <a:ext cx="1361337" cy="338554"/>
          </a:xfrm>
          <a:prstGeom prst="rect">
            <a:avLst/>
          </a:prstGeom>
        </p:spPr>
        <p:txBody>
          <a:bodyPr wrap="square" rtlCol="0">
            <a:spAutoFit/>
          </a:bodyPr>
          <a:lstStyle/>
          <a:p>
            <a:pPr algn="ctr"/>
            <a:r>
              <a:rPr lang="en-US" sz="1600" spc="-56" dirty="0">
                <a:solidFill>
                  <a:schemeClr val="accent1"/>
                </a:solidFill>
              </a:rPr>
              <a:t>September</a:t>
            </a:r>
          </a:p>
        </p:txBody>
      </p:sp>
      <p:sp>
        <p:nvSpPr>
          <p:cNvPr id="35" name="TextBox 34">
            <a:extLst>
              <a:ext uri="{FF2B5EF4-FFF2-40B4-BE49-F238E27FC236}">
                <a16:creationId xmlns:a16="http://schemas.microsoft.com/office/drawing/2014/main" id="{CFA9A4B7-161E-3B94-F4E4-DC9A256F3C4B}"/>
              </a:ext>
            </a:extLst>
          </p:cNvPr>
          <p:cNvSpPr txBox="1"/>
          <p:nvPr/>
        </p:nvSpPr>
        <p:spPr>
          <a:xfrm>
            <a:off x="3857054" y="3625867"/>
            <a:ext cx="1529951" cy="1236108"/>
          </a:xfrm>
          <a:prstGeom prst="rect">
            <a:avLst/>
          </a:prstGeom>
          <a:noFill/>
        </p:spPr>
        <p:txBody>
          <a:bodyPr wrap="square" rtlCol="0">
            <a:spAutoFit/>
          </a:bodyPr>
          <a:lstStyle>
            <a:defPPr>
              <a:defRPr lang="en-US"/>
            </a:defPPr>
            <a:lvl1pPr algn="ctr">
              <a:lnSpc>
                <a:spcPct val="140000"/>
              </a:lnSpc>
              <a:defRPr sz="2400">
                <a:solidFill>
                  <a:srgbClr val="000000"/>
                </a:solidFill>
              </a:defRPr>
            </a:lvl1pPr>
          </a:lstStyle>
          <a:p>
            <a:pPr marL="171450" lvl="0" indent="-171450" algn="l">
              <a:buFont typeface="Arial" panose="020B0604020202020204" pitchFamily="34" charset="0"/>
              <a:buChar char="•"/>
            </a:pPr>
            <a:r>
              <a:rPr lang="en-GB" sz="900" noProof="0" dirty="0"/>
              <a:t>Exploratory analysis of the data</a:t>
            </a:r>
          </a:p>
          <a:p>
            <a:pPr marL="171450" lvl="0" indent="-171450" algn="l">
              <a:buFont typeface="Arial" panose="020B0604020202020204" pitchFamily="34" charset="0"/>
              <a:buChar char="•"/>
            </a:pPr>
            <a:r>
              <a:rPr lang="en-GB" sz="900" noProof="0" dirty="0"/>
              <a:t>Identification of the Problem Statement</a:t>
            </a:r>
          </a:p>
          <a:p>
            <a:pPr marL="171450" lvl="0" indent="-171450" algn="l">
              <a:buFont typeface="Arial" panose="020B0604020202020204" pitchFamily="34" charset="0"/>
              <a:buChar char="•"/>
            </a:pPr>
            <a:r>
              <a:rPr lang="en-GB" sz="900" noProof="0" dirty="0"/>
              <a:t>Development of Clustering Algorithms</a:t>
            </a:r>
          </a:p>
        </p:txBody>
      </p:sp>
      <p:cxnSp>
        <p:nvCxnSpPr>
          <p:cNvPr id="36" name="Straight Connector 35">
            <a:extLst>
              <a:ext uri="{FF2B5EF4-FFF2-40B4-BE49-F238E27FC236}">
                <a16:creationId xmlns:a16="http://schemas.microsoft.com/office/drawing/2014/main" id="{2B4BAB24-EC15-0E4D-48AA-45FB08D188C7}"/>
              </a:ext>
            </a:extLst>
          </p:cNvPr>
          <p:cNvCxnSpPr>
            <a:cxnSpLocks/>
          </p:cNvCxnSpPr>
          <p:nvPr/>
        </p:nvCxnSpPr>
        <p:spPr>
          <a:xfrm flipH="1" flipV="1">
            <a:off x="4622030" y="2479151"/>
            <a:ext cx="1" cy="393073"/>
          </a:xfrm>
          <a:prstGeom prst="line">
            <a:avLst/>
          </a:prstGeom>
          <a:ln w="6350">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sp>
        <p:nvSpPr>
          <p:cNvPr id="37" name="Oval 36">
            <a:extLst>
              <a:ext uri="{FF2B5EF4-FFF2-40B4-BE49-F238E27FC236}">
                <a16:creationId xmlns:a16="http://schemas.microsoft.com/office/drawing/2014/main" id="{B406634D-E234-5943-3ED7-F0EEFB950C6F}"/>
              </a:ext>
            </a:extLst>
          </p:cNvPr>
          <p:cNvSpPr/>
          <p:nvPr/>
        </p:nvSpPr>
        <p:spPr>
          <a:xfrm>
            <a:off x="4305673" y="1753085"/>
            <a:ext cx="632713" cy="632714"/>
          </a:xfrm>
          <a:prstGeom prst="ellipse">
            <a:avLst/>
          </a:prstGeom>
          <a:solidFill>
            <a:schemeClr val="bg1"/>
          </a:solidFill>
          <a:ln w="2540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38" name="Shape 2430">
            <a:extLst>
              <a:ext uri="{FF2B5EF4-FFF2-40B4-BE49-F238E27FC236}">
                <a16:creationId xmlns:a16="http://schemas.microsoft.com/office/drawing/2014/main" id="{C8EF226D-A3BB-F9C4-8E21-2DA69314F3DC}"/>
              </a:ext>
            </a:extLst>
          </p:cNvPr>
          <p:cNvSpPr/>
          <p:nvPr/>
        </p:nvSpPr>
        <p:spPr>
          <a:xfrm>
            <a:off x="4486240" y="1940520"/>
            <a:ext cx="271578" cy="271557"/>
          </a:xfrm>
          <a:custGeom>
            <a:avLst/>
            <a:gdLst/>
            <a:ahLst/>
            <a:cxnLst>
              <a:cxn ang="0">
                <a:pos x="wd2" y="hd2"/>
              </a:cxn>
              <a:cxn ang="5400000">
                <a:pos x="wd2" y="hd2"/>
              </a:cxn>
              <a:cxn ang="10800000">
                <a:pos x="wd2" y="hd2"/>
              </a:cxn>
              <a:cxn ang="16200000">
                <a:pos x="wd2" y="hd2"/>
              </a:cxn>
            </a:cxnLst>
            <a:rect l="0" t="0" r="r" b="b"/>
            <a:pathLst>
              <a:path w="21600" h="21600" extrusionOk="0">
                <a:moveTo>
                  <a:pt x="12281" y="19846"/>
                </a:moveTo>
                <a:lnTo>
                  <a:pt x="9413" y="12882"/>
                </a:lnTo>
                <a:lnTo>
                  <a:pt x="19655" y="2640"/>
                </a:lnTo>
                <a:cubicBezTo>
                  <a:pt x="19655" y="2640"/>
                  <a:pt x="12281" y="19846"/>
                  <a:pt x="12281" y="19846"/>
                </a:cubicBezTo>
                <a:close/>
                <a:moveTo>
                  <a:pt x="1755" y="9320"/>
                </a:moveTo>
                <a:lnTo>
                  <a:pt x="18960" y="1945"/>
                </a:lnTo>
                <a:lnTo>
                  <a:pt x="8719" y="12187"/>
                </a:lnTo>
                <a:cubicBezTo>
                  <a:pt x="8719" y="12187"/>
                  <a:pt x="1755" y="9320"/>
                  <a:pt x="1755" y="9320"/>
                </a:cubicBezTo>
                <a:close/>
                <a:moveTo>
                  <a:pt x="21600" y="491"/>
                </a:moveTo>
                <a:cubicBezTo>
                  <a:pt x="21600" y="220"/>
                  <a:pt x="21380" y="0"/>
                  <a:pt x="21109" y="0"/>
                </a:cubicBezTo>
                <a:cubicBezTo>
                  <a:pt x="21034" y="0"/>
                  <a:pt x="20964" y="20"/>
                  <a:pt x="20900" y="52"/>
                </a:cubicBezTo>
                <a:lnTo>
                  <a:pt x="20898" y="48"/>
                </a:lnTo>
                <a:lnTo>
                  <a:pt x="302" y="8875"/>
                </a:lnTo>
                <a:cubicBezTo>
                  <a:pt x="301" y="8875"/>
                  <a:pt x="299" y="8876"/>
                  <a:pt x="297" y="8877"/>
                </a:cubicBezTo>
                <a:lnTo>
                  <a:pt x="280" y="8885"/>
                </a:lnTo>
                <a:lnTo>
                  <a:pt x="281" y="8887"/>
                </a:lnTo>
                <a:cubicBezTo>
                  <a:pt x="116" y="8967"/>
                  <a:pt x="0" y="9132"/>
                  <a:pt x="0" y="9327"/>
                </a:cubicBezTo>
                <a:cubicBezTo>
                  <a:pt x="0" y="9550"/>
                  <a:pt x="151" y="9731"/>
                  <a:pt x="355" y="9791"/>
                </a:cubicBezTo>
                <a:lnTo>
                  <a:pt x="353" y="9799"/>
                </a:lnTo>
                <a:lnTo>
                  <a:pt x="8462" y="13138"/>
                </a:lnTo>
                <a:lnTo>
                  <a:pt x="11801" y="21248"/>
                </a:lnTo>
                <a:lnTo>
                  <a:pt x="11809" y="21245"/>
                </a:lnTo>
                <a:cubicBezTo>
                  <a:pt x="11869" y="21449"/>
                  <a:pt x="12050" y="21600"/>
                  <a:pt x="12273" y="21600"/>
                </a:cubicBezTo>
                <a:cubicBezTo>
                  <a:pt x="12468" y="21600"/>
                  <a:pt x="12634" y="21484"/>
                  <a:pt x="12713" y="21319"/>
                </a:cubicBezTo>
                <a:lnTo>
                  <a:pt x="12716" y="21320"/>
                </a:lnTo>
                <a:lnTo>
                  <a:pt x="12723" y="21303"/>
                </a:lnTo>
                <a:cubicBezTo>
                  <a:pt x="12724" y="21301"/>
                  <a:pt x="12725" y="21300"/>
                  <a:pt x="12725" y="21298"/>
                </a:cubicBezTo>
                <a:lnTo>
                  <a:pt x="21553" y="702"/>
                </a:lnTo>
                <a:lnTo>
                  <a:pt x="21547" y="699"/>
                </a:lnTo>
                <a:cubicBezTo>
                  <a:pt x="21578" y="636"/>
                  <a:pt x="21600" y="567"/>
                  <a:pt x="21600" y="491"/>
                </a:cubicBezTo>
                <a:moveTo>
                  <a:pt x="7855" y="16200"/>
                </a:moveTo>
                <a:cubicBezTo>
                  <a:pt x="7719" y="16200"/>
                  <a:pt x="7596" y="16255"/>
                  <a:pt x="7507" y="16344"/>
                </a:cubicBezTo>
                <a:lnTo>
                  <a:pt x="6035" y="17817"/>
                </a:lnTo>
                <a:cubicBezTo>
                  <a:pt x="5946" y="17905"/>
                  <a:pt x="5891" y="18029"/>
                  <a:pt x="5891" y="18164"/>
                </a:cubicBezTo>
                <a:cubicBezTo>
                  <a:pt x="5891" y="18435"/>
                  <a:pt x="6111" y="18655"/>
                  <a:pt x="6382" y="18655"/>
                </a:cubicBezTo>
                <a:cubicBezTo>
                  <a:pt x="6517" y="18655"/>
                  <a:pt x="6640" y="18600"/>
                  <a:pt x="6729" y="18511"/>
                </a:cubicBezTo>
                <a:lnTo>
                  <a:pt x="8202" y="17038"/>
                </a:lnTo>
                <a:cubicBezTo>
                  <a:pt x="8291" y="16950"/>
                  <a:pt x="8345" y="16827"/>
                  <a:pt x="8345" y="16691"/>
                </a:cubicBezTo>
                <a:cubicBezTo>
                  <a:pt x="8345" y="16420"/>
                  <a:pt x="8126" y="16200"/>
                  <a:pt x="7855" y="16200"/>
                </a:cubicBezTo>
                <a:moveTo>
                  <a:pt x="7855" y="14237"/>
                </a:moveTo>
                <a:cubicBezTo>
                  <a:pt x="7855" y="13966"/>
                  <a:pt x="7635" y="13745"/>
                  <a:pt x="7364" y="13745"/>
                </a:cubicBezTo>
                <a:cubicBezTo>
                  <a:pt x="7228" y="13745"/>
                  <a:pt x="7105" y="13801"/>
                  <a:pt x="7017" y="13889"/>
                </a:cubicBezTo>
                <a:lnTo>
                  <a:pt x="2107" y="18798"/>
                </a:lnTo>
                <a:cubicBezTo>
                  <a:pt x="2019" y="18888"/>
                  <a:pt x="1964" y="19011"/>
                  <a:pt x="1964" y="19145"/>
                </a:cubicBezTo>
                <a:cubicBezTo>
                  <a:pt x="1964" y="19417"/>
                  <a:pt x="2184" y="19636"/>
                  <a:pt x="2455" y="19636"/>
                </a:cubicBezTo>
                <a:cubicBezTo>
                  <a:pt x="2590" y="19636"/>
                  <a:pt x="2713" y="19582"/>
                  <a:pt x="2802" y="19493"/>
                </a:cubicBezTo>
                <a:lnTo>
                  <a:pt x="7711" y="14583"/>
                </a:lnTo>
                <a:cubicBezTo>
                  <a:pt x="7800" y="14495"/>
                  <a:pt x="7855" y="14372"/>
                  <a:pt x="7855" y="14237"/>
                </a:cubicBezTo>
                <a:moveTo>
                  <a:pt x="4765" y="14583"/>
                </a:moveTo>
                <a:lnTo>
                  <a:pt x="5256" y="14093"/>
                </a:lnTo>
                <a:cubicBezTo>
                  <a:pt x="5345" y="14004"/>
                  <a:pt x="5400" y="13881"/>
                  <a:pt x="5400" y="13745"/>
                </a:cubicBezTo>
                <a:cubicBezTo>
                  <a:pt x="5400" y="13475"/>
                  <a:pt x="5180" y="13255"/>
                  <a:pt x="4909" y="13255"/>
                </a:cubicBezTo>
                <a:cubicBezTo>
                  <a:pt x="4774" y="13255"/>
                  <a:pt x="4651" y="13310"/>
                  <a:pt x="4562" y="13398"/>
                </a:cubicBezTo>
                <a:lnTo>
                  <a:pt x="4071" y="13889"/>
                </a:lnTo>
                <a:cubicBezTo>
                  <a:pt x="3982" y="13979"/>
                  <a:pt x="3927" y="14101"/>
                  <a:pt x="3927" y="14237"/>
                </a:cubicBezTo>
                <a:cubicBezTo>
                  <a:pt x="3927" y="14507"/>
                  <a:pt x="4147" y="14727"/>
                  <a:pt x="4418" y="14727"/>
                </a:cubicBezTo>
                <a:cubicBezTo>
                  <a:pt x="4554" y="14727"/>
                  <a:pt x="4676" y="14673"/>
                  <a:pt x="4765" y="14583"/>
                </a:cubicBezTo>
              </a:path>
            </a:pathLst>
          </a:custGeom>
          <a:solidFill>
            <a:schemeClr val="accent1"/>
          </a:solidFill>
          <a:ln w="12700">
            <a:miter lim="400000"/>
          </a:ln>
        </p:spPr>
        <p:txBody>
          <a:bodyPr lIns="14286" tIns="14286" rIns="14286" bIns="14286" anchor="ctr"/>
          <a:lstStyle/>
          <a:p>
            <a:pPr algn="ctr" defTabSz="171420" hangingPunct="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72" kern="0" dirty="0">
              <a:solidFill>
                <a:srgbClr val="FFFFFF"/>
              </a:solidFill>
              <a:effectLst>
                <a:outerShdw blurRad="38100" dist="12700" dir="5400000" rotWithShape="0">
                  <a:srgbClr val="000000">
                    <a:alpha val="50000"/>
                  </a:srgbClr>
                </a:outerShdw>
              </a:effectLst>
              <a:latin typeface="Roboto Light" panose="02000000000000000000" pitchFamily="2" charset="0"/>
              <a:ea typeface="Roboto Light" panose="02000000000000000000" pitchFamily="2" charset="0"/>
              <a:cs typeface="Arial"/>
              <a:sym typeface="Gill Sans"/>
            </a:endParaRPr>
          </a:p>
        </p:txBody>
      </p:sp>
      <p:sp>
        <p:nvSpPr>
          <p:cNvPr id="39" name="Oval 38">
            <a:extLst>
              <a:ext uri="{FF2B5EF4-FFF2-40B4-BE49-F238E27FC236}">
                <a16:creationId xmlns:a16="http://schemas.microsoft.com/office/drawing/2014/main" id="{734E579D-412D-56B6-3A94-421B9798AC6C}"/>
              </a:ext>
            </a:extLst>
          </p:cNvPr>
          <p:cNvSpPr/>
          <p:nvPr/>
        </p:nvSpPr>
        <p:spPr>
          <a:xfrm>
            <a:off x="2953120" y="2915136"/>
            <a:ext cx="98554" cy="98554"/>
          </a:xfrm>
          <a:prstGeom prst="ellipse">
            <a:avLst/>
          </a:prstGeom>
          <a:solidFill>
            <a:schemeClr val="accent1"/>
          </a:solidFill>
          <a:ln w="2540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0" name="TextBox 39">
            <a:extLst>
              <a:ext uri="{FF2B5EF4-FFF2-40B4-BE49-F238E27FC236}">
                <a16:creationId xmlns:a16="http://schemas.microsoft.com/office/drawing/2014/main" id="{5DF5EF4B-C1AA-7D29-5860-9465CD3F0DE0}"/>
              </a:ext>
            </a:extLst>
          </p:cNvPr>
          <p:cNvSpPr txBox="1"/>
          <p:nvPr/>
        </p:nvSpPr>
        <p:spPr>
          <a:xfrm>
            <a:off x="2321729" y="3316269"/>
            <a:ext cx="1361337" cy="338554"/>
          </a:xfrm>
          <a:prstGeom prst="rect">
            <a:avLst/>
          </a:prstGeom>
        </p:spPr>
        <p:txBody>
          <a:bodyPr wrap="square" rtlCol="0">
            <a:spAutoFit/>
          </a:bodyPr>
          <a:lstStyle/>
          <a:p>
            <a:pPr algn="ctr"/>
            <a:r>
              <a:rPr lang="en-US" sz="1600" spc="-56" dirty="0">
                <a:solidFill>
                  <a:schemeClr val="accent1"/>
                </a:solidFill>
              </a:rPr>
              <a:t>August</a:t>
            </a:r>
          </a:p>
        </p:txBody>
      </p:sp>
      <p:sp>
        <p:nvSpPr>
          <p:cNvPr id="41" name="TextBox 40">
            <a:extLst>
              <a:ext uri="{FF2B5EF4-FFF2-40B4-BE49-F238E27FC236}">
                <a16:creationId xmlns:a16="http://schemas.microsoft.com/office/drawing/2014/main" id="{6F592FBA-F4CF-334E-B442-544410BFEA13}"/>
              </a:ext>
            </a:extLst>
          </p:cNvPr>
          <p:cNvSpPr txBox="1"/>
          <p:nvPr/>
        </p:nvSpPr>
        <p:spPr>
          <a:xfrm>
            <a:off x="2237421" y="3627176"/>
            <a:ext cx="1529951" cy="1430007"/>
          </a:xfrm>
          <a:prstGeom prst="rect">
            <a:avLst/>
          </a:prstGeom>
          <a:noFill/>
        </p:spPr>
        <p:txBody>
          <a:bodyPr wrap="square" rtlCol="0">
            <a:spAutoFit/>
          </a:bodyPr>
          <a:lstStyle>
            <a:defPPr>
              <a:defRPr lang="en-US"/>
            </a:defPPr>
            <a:lvl1pPr algn="ctr">
              <a:lnSpc>
                <a:spcPct val="140000"/>
              </a:lnSpc>
              <a:defRPr sz="2400">
                <a:solidFill>
                  <a:srgbClr val="000000"/>
                </a:solidFill>
              </a:defRPr>
            </a:lvl1pPr>
          </a:lstStyle>
          <a:p>
            <a:pPr marL="171450" lvl="0" indent="-171450" algn="l">
              <a:buFont typeface="Arial" panose="020B0604020202020204" pitchFamily="34" charset="0"/>
              <a:buChar char="•"/>
            </a:pPr>
            <a:r>
              <a:rPr lang="en-GB" sz="900" noProof="0" dirty="0"/>
              <a:t>In-depth Study of the Charging Infrastructure</a:t>
            </a:r>
          </a:p>
          <a:p>
            <a:pPr marL="171450" lvl="0" indent="-171450" algn="l">
              <a:buFont typeface="Arial" panose="020B0604020202020204" pitchFamily="34" charset="0"/>
              <a:buChar char="•"/>
            </a:pPr>
            <a:r>
              <a:rPr lang="en-GB" sz="900" noProof="0" dirty="0"/>
              <a:t>Understanding Capstone data</a:t>
            </a:r>
          </a:p>
          <a:p>
            <a:pPr marL="171450" lvl="0" indent="-171450" algn="l">
              <a:buFont typeface="Arial" panose="020B0604020202020204" pitchFamily="34" charset="0"/>
              <a:buChar char="•"/>
            </a:pPr>
            <a:r>
              <a:rPr lang="en-GB" sz="900" noProof="0" dirty="0"/>
              <a:t>Quality check and improvement of data</a:t>
            </a:r>
          </a:p>
          <a:p>
            <a:pPr marL="171450" lvl="0" indent="-171450" algn="l">
              <a:buFont typeface="Arial" panose="020B0604020202020204" pitchFamily="34" charset="0"/>
              <a:buChar char="•"/>
            </a:pPr>
            <a:r>
              <a:rPr lang="en-GB" sz="900" noProof="0" dirty="0">
                <a:solidFill>
                  <a:schemeClr val="accent1">
                    <a:lumMod val="60000"/>
                    <a:lumOff val="40000"/>
                  </a:schemeClr>
                </a:solidFill>
              </a:rPr>
              <a:t>LBA Data Matching</a:t>
            </a:r>
          </a:p>
        </p:txBody>
      </p:sp>
      <p:cxnSp>
        <p:nvCxnSpPr>
          <p:cNvPr id="42" name="Straight Connector 41">
            <a:extLst>
              <a:ext uri="{FF2B5EF4-FFF2-40B4-BE49-F238E27FC236}">
                <a16:creationId xmlns:a16="http://schemas.microsoft.com/office/drawing/2014/main" id="{0D2E1B58-F421-39D7-CB3A-85EC88AF56FC}"/>
              </a:ext>
            </a:extLst>
          </p:cNvPr>
          <p:cNvCxnSpPr>
            <a:cxnSpLocks/>
          </p:cNvCxnSpPr>
          <p:nvPr/>
        </p:nvCxnSpPr>
        <p:spPr>
          <a:xfrm flipH="1" flipV="1">
            <a:off x="3002397" y="2480460"/>
            <a:ext cx="1" cy="393073"/>
          </a:xfrm>
          <a:prstGeom prst="line">
            <a:avLst/>
          </a:prstGeom>
          <a:ln w="6350">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2535DC3A-D842-A10B-6DD2-9E96A77DD68A}"/>
              </a:ext>
            </a:extLst>
          </p:cNvPr>
          <p:cNvSpPr/>
          <p:nvPr/>
        </p:nvSpPr>
        <p:spPr>
          <a:xfrm>
            <a:off x="2686040" y="1755701"/>
            <a:ext cx="632713" cy="632714"/>
          </a:xfrm>
          <a:prstGeom prst="ellipse">
            <a:avLst/>
          </a:prstGeom>
          <a:solidFill>
            <a:schemeClr val="bg1"/>
          </a:solidFill>
          <a:ln w="2540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44" name="Shape 2435">
            <a:extLst>
              <a:ext uri="{FF2B5EF4-FFF2-40B4-BE49-F238E27FC236}">
                <a16:creationId xmlns:a16="http://schemas.microsoft.com/office/drawing/2014/main" id="{20BBA305-EBD7-5359-7C89-811D56112163}"/>
              </a:ext>
            </a:extLst>
          </p:cNvPr>
          <p:cNvSpPr/>
          <p:nvPr/>
        </p:nvSpPr>
        <p:spPr>
          <a:xfrm>
            <a:off x="2866607" y="1934984"/>
            <a:ext cx="271578" cy="271557"/>
          </a:xfrm>
          <a:custGeom>
            <a:avLst/>
            <a:gdLst/>
            <a:ahLst/>
            <a:cxnLst>
              <a:cxn ang="0">
                <a:pos x="wd2" y="hd2"/>
              </a:cxn>
              <a:cxn ang="5400000">
                <a:pos x="wd2" y="hd2"/>
              </a:cxn>
              <a:cxn ang="10800000">
                <a:pos x="wd2" y="hd2"/>
              </a:cxn>
              <a:cxn ang="16200000">
                <a:pos x="wd2" y="hd2"/>
              </a:cxn>
            </a:cxnLst>
            <a:rect l="0" t="0" r="r" b="b"/>
            <a:pathLst>
              <a:path w="21600" h="21600" extrusionOk="0">
                <a:moveTo>
                  <a:pt x="20618" y="12012"/>
                </a:moveTo>
                <a:cubicBezTo>
                  <a:pt x="20614" y="12014"/>
                  <a:pt x="20611" y="12016"/>
                  <a:pt x="20607" y="12016"/>
                </a:cubicBezTo>
                <a:lnTo>
                  <a:pt x="19602" y="12268"/>
                </a:lnTo>
                <a:cubicBezTo>
                  <a:pt x="19256" y="12354"/>
                  <a:pt x="18984" y="12622"/>
                  <a:pt x="18892" y="12966"/>
                </a:cubicBezTo>
                <a:cubicBezTo>
                  <a:pt x="18703" y="13672"/>
                  <a:pt x="18421" y="14352"/>
                  <a:pt x="18053" y="14986"/>
                </a:cubicBezTo>
                <a:cubicBezTo>
                  <a:pt x="17873" y="15295"/>
                  <a:pt x="17876" y="15677"/>
                  <a:pt x="18060" y="15984"/>
                </a:cubicBezTo>
                <a:lnTo>
                  <a:pt x="18601" y="16885"/>
                </a:lnTo>
                <a:lnTo>
                  <a:pt x="16886" y="18600"/>
                </a:lnTo>
                <a:cubicBezTo>
                  <a:pt x="16882" y="18598"/>
                  <a:pt x="16878" y="18597"/>
                  <a:pt x="16875" y="18595"/>
                </a:cubicBezTo>
                <a:lnTo>
                  <a:pt x="15978" y="18057"/>
                </a:lnTo>
                <a:cubicBezTo>
                  <a:pt x="15822" y="17964"/>
                  <a:pt x="15648" y="17917"/>
                  <a:pt x="15473" y="17917"/>
                </a:cubicBezTo>
                <a:cubicBezTo>
                  <a:pt x="15304" y="17917"/>
                  <a:pt x="15134" y="17961"/>
                  <a:pt x="14982" y="18049"/>
                </a:cubicBezTo>
                <a:cubicBezTo>
                  <a:pt x="14348" y="18415"/>
                  <a:pt x="13671" y="18696"/>
                  <a:pt x="12968" y="18884"/>
                </a:cubicBezTo>
                <a:cubicBezTo>
                  <a:pt x="12624" y="18976"/>
                  <a:pt x="12356" y="19248"/>
                  <a:pt x="12269" y="19594"/>
                </a:cubicBezTo>
                <a:lnTo>
                  <a:pt x="12016" y="20607"/>
                </a:lnTo>
                <a:cubicBezTo>
                  <a:pt x="12015" y="20611"/>
                  <a:pt x="12014" y="20614"/>
                  <a:pt x="12012" y="20619"/>
                </a:cubicBezTo>
                <a:lnTo>
                  <a:pt x="9587" y="20619"/>
                </a:lnTo>
                <a:lnTo>
                  <a:pt x="9331" y="19594"/>
                </a:lnTo>
                <a:cubicBezTo>
                  <a:pt x="9244" y="19248"/>
                  <a:pt x="8976" y="18976"/>
                  <a:pt x="8632" y="18884"/>
                </a:cubicBezTo>
                <a:cubicBezTo>
                  <a:pt x="7929" y="18696"/>
                  <a:pt x="7252" y="18415"/>
                  <a:pt x="6617" y="18049"/>
                </a:cubicBezTo>
                <a:cubicBezTo>
                  <a:pt x="6465" y="17961"/>
                  <a:pt x="6296" y="17917"/>
                  <a:pt x="6127" y="17917"/>
                </a:cubicBezTo>
                <a:cubicBezTo>
                  <a:pt x="5951" y="17917"/>
                  <a:pt x="5777" y="17964"/>
                  <a:pt x="5621" y="18057"/>
                </a:cubicBezTo>
                <a:lnTo>
                  <a:pt x="4725" y="18595"/>
                </a:lnTo>
                <a:cubicBezTo>
                  <a:pt x="4722" y="18597"/>
                  <a:pt x="4718" y="18598"/>
                  <a:pt x="4714" y="18600"/>
                </a:cubicBezTo>
                <a:lnTo>
                  <a:pt x="3000" y="16885"/>
                </a:lnTo>
                <a:lnTo>
                  <a:pt x="3540" y="15984"/>
                </a:lnTo>
                <a:cubicBezTo>
                  <a:pt x="3724" y="15677"/>
                  <a:pt x="3727" y="15295"/>
                  <a:pt x="3548" y="14986"/>
                </a:cubicBezTo>
                <a:cubicBezTo>
                  <a:pt x="3179" y="14351"/>
                  <a:pt x="2897" y="13672"/>
                  <a:pt x="2708" y="12966"/>
                </a:cubicBezTo>
                <a:cubicBezTo>
                  <a:pt x="2616" y="12622"/>
                  <a:pt x="2343" y="12354"/>
                  <a:pt x="1998" y="12268"/>
                </a:cubicBezTo>
                <a:lnTo>
                  <a:pt x="993" y="12016"/>
                </a:lnTo>
                <a:cubicBezTo>
                  <a:pt x="989" y="12016"/>
                  <a:pt x="986" y="12014"/>
                  <a:pt x="982" y="12012"/>
                </a:cubicBezTo>
                <a:lnTo>
                  <a:pt x="982" y="9587"/>
                </a:lnTo>
                <a:lnTo>
                  <a:pt x="1998" y="9333"/>
                </a:lnTo>
                <a:cubicBezTo>
                  <a:pt x="2343" y="9246"/>
                  <a:pt x="2616" y="8979"/>
                  <a:pt x="2708" y="8634"/>
                </a:cubicBezTo>
                <a:cubicBezTo>
                  <a:pt x="2897" y="7929"/>
                  <a:pt x="3179" y="7249"/>
                  <a:pt x="3548" y="6615"/>
                </a:cubicBezTo>
                <a:cubicBezTo>
                  <a:pt x="3727" y="6305"/>
                  <a:pt x="3724" y="5923"/>
                  <a:pt x="3540" y="5617"/>
                </a:cubicBezTo>
                <a:lnTo>
                  <a:pt x="3005" y="4725"/>
                </a:lnTo>
                <a:cubicBezTo>
                  <a:pt x="3004" y="4722"/>
                  <a:pt x="3002" y="4719"/>
                  <a:pt x="3000" y="4715"/>
                </a:cubicBezTo>
                <a:lnTo>
                  <a:pt x="4715" y="3000"/>
                </a:lnTo>
                <a:lnTo>
                  <a:pt x="5621" y="3543"/>
                </a:lnTo>
                <a:cubicBezTo>
                  <a:pt x="5777" y="3637"/>
                  <a:pt x="5951" y="3683"/>
                  <a:pt x="6127" y="3683"/>
                </a:cubicBezTo>
                <a:cubicBezTo>
                  <a:pt x="6296" y="3683"/>
                  <a:pt x="6465" y="3639"/>
                  <a:pt x="6618" y="3552"/>
                </a:cubicBezTo>
                <a:cubicBezTo>
                  <a:pt x="7251" y="3185"/>
                  <a:pt x="7929" y="2904"/>
                  <a:pt x="8632" y="2717"/>
                </a:cubicBezTo>
                <a:cubicBezTo>
                  <a:pt x="8976" y="2624"/>
                  <a:pt x="9244" y="2352"/>
                  <a:pt x="9331" y="2006"/>
                </a:cubicBezTo>
                <a:lnTo>
                  <a:pt x="9587" y="982"/>
                </a:lnTo>
                <a:lnTo>
                  <a:pt x="12012" y="982"/>
                </a:lnTo>
                <a:cubicBezTo>
                  <a:pt x="12014" y="986"/>
                  <a:pt x="12015" y="989"/>
                  <a:pt x="12016" y="993"/>
                </a:cubicBezTo>
                <a:lnTo>
                  <a:pt x="12269" y="2006"/>
                </a:lnTo>
                <a:cubicBezTo>
                  <a:pt x="12356" y="2352"/>
                  <a:pt x="12624" y="2624"/>
                  <a:pt x="12968" y="2717"/>
                </a:cubicBezTo>
                <a:cubicBezTo>
                  <a:pt x="13671" y="2904"/>
                  <a:pt x="14348" y="3185"/>
                  <a:pt x="14982" y="3552"/>
                </a:cubicBezTo>
                <a:cubicBezTo>
                  <a:pt x="15134" y="3639"/>
                  <a:pt x="15304" y="3683"/>
                  <a:pt x="15473" y="3683"/>
                </a:cubicBezTo>
                <a:cubicBezTo>
                  <a:pt x="15648" y="3683"/>
                  <a:pt x="15822" y="3637"/>
                  <a:pt x="15978" y="3543"/>
                </a:cubicBezTo>
                <a:lnTo>
                  <a:pt x="16884" y="3000"/>
                </a:lnTo>
                <a:lnTo>
                  <a:pt x="18600" y="4715"/>
                </a:lnTo>
                <a:cubicBezTo>
                  <a:pt x="18598" y="4719"/>
                  <a:pt x="18597" y="4722"/>
                  <a:pt x="18595" y="4725"/>
                </a:cubicBezTo>
                <a:lnTo>
                  <a:pt x="18060" y="5616"/>
                </a:lnTo>
                <a:cubicBezTo>
                  <a:pt x="17876" y="5923"/>
                  <a:pt x="17873" y="6305"/>
                  <a:pt x="18053" y="6615"/>
                </a:cubicBezTo>
                <a:cubicBezTo>
                  <a:pt x="18421" y="7249"/>
                  <a:pt x="18703" y="7928"/>
                  <a:pt x="18892" y="8634"/>
                </a:cubicBezTo>
                <a:cubicBezTo>
                  <a:pt x="18984" y="8979"/>
                  <a:pt x="19256" y="9246"/>
                  <a:pt x="19602" y="9333"/>
                </a:cubicBezTo>
                <a:lnTo>
                  <a:pt x="20618" y="9587"/>
                </a:lnTo>
                <a:cubicBezTo>
                  <a:pt x="20618" y="9587"/>
                  <a:pt x="20618" y="12012"/>
                  <a:pt x="20618" y="12012"/>
                </a:cubicBezTo>
                <a:close/>
                <a:moveTo>
                  <a:pt x="20880" y="8641"/>
                </a:moveTo>
                <a:lnTo>
                  <a:pt x="19841" y="8380"/>
                </a:lnTo>
                <a:cubicBezTo>
                  <a:pt x="19626" y="7580"/>
                  <a:pt x="19308" y="6822"/>
                  <a:pt x="18902" y="6122"/>
                </a:cubicBezTo>
                <a:lnTo>
                  <a:pt x="19455" y="5200"/>
                </a:lnTo>
                <a:cubicBezTo>
                  <a:pt x="19625" y="4871"/>
                  <a:pt x="19736" y="4463"/>
                  <a:pt x="19455" y="4182"/>
                </a:cubicBezTo>
                <a:lnTo>
                  <a:pt x="17419" y="2145"/>
                </a:lnTo>
                <a:cubicBezTo>
                  <a:pt x="17292" y="2019"/>
                  <a:pt x="17136" y="1968"/>
                  <a:pt x="16975" y="1968"/>
                </a:cubicBezTo>
                <a:cubicBezTo>
                  <a:pt x="16778" y="1968"/>
                  <a:pt x="16572" y="2043"/>
                  <a:pt x="16400" y="2145"/>
                </a:cubicBezTo>
                <a:lnTo>
                  <a:pt x="15473" y="2701"/>
                </a:lnTo>
                <a:cubicBezTo>
                  <a:pt x="14775" y="2298"/>
                  <a:pt x="14020" y="1982"/>
                  <a:pt x="13222" y="1768"/>
                </a:cubicBezTo>
                <a:lnTo>
                  <a:pt x="12960" y="720"/>
                </a:lnTo>
                <a:cubicBezTo>
                  <a:pt x="12848" y="367"/>
                  <a:pt x="12638" y="0"/>
                  <a:pt x="12240" y="0"/>
                </a:cubicBezTo>
                <a:lnTo>
                  <a:pt x="9360" y="0"/>
                </a:lnTo>
                <a:cubicBezTo>
                  <a:pt x="8962" y="0"/>
                  <a:pt x="8730" y="367"/>
                  <a:pt x="8640" y="720"/>
                </a:cubicBezTo>
                <a:lnTo>
                  <a:pt x="8378" y="1768"/>
                </a:lnTo>
                <a:cubicBezTo>
                  <a:pt x="7580" y="1982"/>
                  <a:pt x="6825" y="2298"/>
                  <a:pt x="6127" y="2701"/>
                </a:cubicBezTo>
                <a:lnTo>
                  <a:pt x="5200" y="2145"/>
                </a:lnTo>
                <a:cubicBezTo>
                  <a:pt x="5028" y="2043"/>
                  <a:pt x="4822" y="1968"/>
                  <a:pt x="4625" y="1968"/>
                </a:cubicBezTo>
                <a:cubicBezTo>
                  <a:pt x="4464" y="1968"/>
                  <a:pt x="4308" y="2019"/>
                  <a:pt x="4181" y="2145"/>
                </a:cubicBezTo>
                <a:lnTo>
                  <a:pt x="2145" y="4182"/>
                </a:lnTo>
                <a:cubicBezTo>
                  <a:pt x="1864" y="4463"/>
                  <a:pt x="1975" y="4871"/>
                  <a:pt x="2145" y="5200"/>
                </a:cubicBezTo>
                <a:lnTo>
                  <a:pt x="2698" y="6122"/>
                </a:lnTo>
                <a:cubicBezTo>
                  <a:pt x="2292" y="6822"/>
                  <a:pt x="1973" y="7580"/>
                  <a:pt x="1759" y="8380"/>
                </a:cubicBezTo>
                <a:lnTo>
                  <a:pt x="720" y="8641"/>
                </a:lnTo>
                <a:cubicBezTo>
                  <a:pt x="367" y="8730"/>
                  <a:pt x="0" y="8962"/>
                  <a:pt x="0" y="9361"/>
                </a:cubicBezTo>
                <a:lnTo>
                  <a:pt x="0" y="12240"/>
                </a:lnTo>
                <a:cubicBezTo>
                  <a:pt x="0" y="12638"/>
                  <a:pt x="367" y="12848"/>
                  <a:pt x="720" y="12960"/>
                </a:cubicBezTo>
                <a:lnTo>
                  <a:pt x="1759" y="13220"/>
                </a:lnTo>
                <a:cubicBezTo>
                  <a:pt x="1973" y="14021"/>
                  <a:pt x="2292" y="14778"/>
                  <a:pt x="2698" y="15479"/>
                </a:cubicBezTo>
                <a:lnTo>
                  <a:pt x="2145" y="16400"/>
                </a:lnTo>
                <a:cubicBezTo>
                  <a:pt x="1959" y="16713"/>
                  <a:pt x="1864" y="17137"/>
                  <a:pt x="2145" y="17419"/>
                </a:cubicBezTo>
                <a:lnTo>
                  <a:pt x="4181" y="19455"/>
                </a:lnTo>
                <a:cubicBezTo>
                  <a:pt x="4305" y="19579"/>
                  <a:pt x="4454" y="19627"/>
                  <a:pt x="4610" y="19627"/>
                </a:cubicBezTo>
                <a:cubicBezTo>
                  <a:pt x="4807" y="19627"/>
                  <a:pt x="5016" y="19550"/>
                  <a:pt x="5200" y="19455"/>
                </a:cubicBezTo>
                <a:lnTo>
                  <a:pt x="6127" y="18899"/>
                </a:lnTo>
                <a:cubicBezTo>
                  <a:pt x="6825" y="19302"/>
                  <a:pt x="7580" y="19619"/>
                  <a:pt x="8378" y="19832"/>
                </a:cubicBezTo>
                <a:lnTo>
                  <a:pt x="8640" y="20880"/>
                </a:lnTo>
                <a:cubicBezTo>
                  <a:pt x="8730" y="21233"/>
                  <a:pt x="8962" y="21600"/>
                  <a:pt x="9360" y="21600"/>
                </a:cubicBezTo>
                <a:lnTo>
                  <a:pt x="12240" y="21600"/>
                </a:lnTo>
                <a:cubicBezTo>
                  <a:pt x="12638" y="21600"/>
                  <a:pt x="12848" y="21233"/>
                  <a:pt x="12960" y="20880"/>
                </a:cubicBezTo>
                <a:lnTo>
                  <a:pt x="13222" y="19832"/>
                </a:lnTo>
                <a:cubicBezTo>
                  <a:pt x="14020" y="19619"/>
                  <a:pt x="14775" y="19302"/>
                  <a:pt x="15473" y="18899"/>
                </a:cubicBezTo>
                <a:lnTo>
                  <a:pt x="16400" y="19455"/>
                </a:lnTo>
                <a:cubicBezTo>
                  <a:pt x="16584" y="19550"/>
                  <a:pt x="16793" y="19627"/>
                  <a:pt x="16990" y="19627"/>
                </a:cubicBezTo>
                <a:cubicBezTo>
                  <a:pt x="17146" y="19627"/>
                  <a:pt x="17294" y="19579"/>
                  <a:pt x="17419" y="19455"/>
                </a:cubicBezTo>
                <a:lnTo>
                  <a:pt x="19455" y="17419"/>
                </a:lnTo>
                <a:cubicBezTo>
                  <a:pt x="19736" y="17137"/>
                  <a:pt x="19641" y="16713"/>
                  <a:pt x="19455" y="16400"/>
                </a:cubicBezTo>
                <a:lnTo>
                  <a:pt x="18902" y="15479"/>
                </a:lnTo>
                <a:cubicBezTo>
                  <a:pt x="19308" y="14778"/>
                  <a:pt x="19626" y="14021"/>
                  <a:pt x="19841" y="13220"/>
                </a:cubicBezTo>
                <a:lnTo>
                  <a:pt x="20880" y="12960"/>
                </a:lnTo>
                <a:cubicBezTo>
                  <a:pt x="21233" y="12848"/>
                  <a:pt x="21600" y="12638"/>
                  <a:pt x="21600" y="12240"/>
                </a:cubicBezTo>
                <a:lnTo>
                  <a:pt x="21600" y="9361"/>
                </a:lnTo>
                <a:cubicBezTo>
                  <a:pt x="21600" y="8962"/>
                  <a:pt x="21233" y="8730"/>
                  <a:pt x="20880" y="8641"/>
                </a:cubicBezTo>
                <a:moveTo>
                  <a:pt x="15709" y="10800"/>
                </a:moveTo>
                <a:cubicBezTo>
                  <a:pt x="15709" y="13346"/>
                  <a:pt x="13771" y="15438"/>
                  <a:pt x="11291" y="15685"/>
                </a:cubicBezTo>
                <a:lnTo>
                  <a:pt x="11291" y="12694"/>
                </a:lnTo>
                <a:cubicBezTo>
                  <a:pt x="12137" y="12476"/>
                  <a:pt x="12764" y="11714"/>
                  <a:pt x="12764" y="10800"/>
                </a:cubicBezTo>
                <a:cubicBezTo>
                  <a:pt x="12764" y="10630"/>
                  <a:pt x="12735" y="10468"/>
                  <a:pt x="12694" y="10310"/>
                </a:cubicBezTo>
                <a:lnTo>
                  <a:pt x="15308" y="8857"/>
                </a:lnTo>
                <a:cubicBezTo>
                  <a:pt x="15565" y="9453"/>
                  <a:pt x="15709" y="10110"/>
                  <a:pt x="15709" y="10800"/>
                </a:cubicBezTo>
                <a:moveTo>
                  <a:pt x="9818" y="10800"/>
                </a:moveTo>
                <a:cubicBezTo>
                  <a:pt x="9818" y="10258"/>
                  <a:pt x="10258" y="9818"/>
                  <a:pt x="10800" y="9818"/>
                </a:cubicBezTo>
                <a:cubicBezTo>
                  <a:pt x="11342" y="9818"/>
                  <a:pt x="11782" y="10258"/>
                  <a:pt x="11782" y="10800"/>
                </a:cubicBezTo>
                <a:cubicBezTo>
                  <a:pt x="11782" y="11342"/>
                  <a:pt x="11342" y="11782"/>
                  <a:pt x="10800" y="11782"/>
                </a:cubicBezTo>
                <a:cubicBezTo>
                  <a:pt x="10258" y="11782"/>
                  <a:pt x="9818" y="11342"/>
                  <a:pt x="9818" y="10800"/>
                </a:cubicBezTo>
                <a:moveTo>
                  <a:pt x="10309" y="15685"/>
                </a:moveTo>
                <a:cubicBezTo>
                  <a:pt x="7829" y="15438"/>
                  <a:pt x="5891" y="13346"/>
                  <a:pt x="5891" y="10800"/>
                </a:cubicBezTo>
                <a:cubicBezTo>
                  <a:pt x="5891" y="10110"/>
                  <a:pt x="6035" y="9453"/>
                  <a:pt x="6292" y="8857"/>
                </a:cubicBezTo>
                <a:lnTo>
                  <a:pt x="8906" y="10310"/>
                </a:lnTo>
                <a:cubicBezTo>
                  <a:pt x="8865" y="10468"/>
                  <a:pt x="8836" y="10630"/>
                  <a:pt x="8836" y="10800"/>
                </a:cubicBezTo>
                <a:cubicBezTo>
                  <a:pt x="8836" y="11714"/>
                  <a:pt x="9463" y="12476"/>
                  <a:pt x="10309" y="12694"/>
                </a:cubicBezTo>
                <a:cubicBezTo>
                  <a:pt x="10309" y="12694"/>
                  <a:pt x="10309" y="15685"/>
                  <a:pt x="10309" y="15685"/>
                </a:cubicBezTo>
                <a:close/>
                <a:moveTo>
                  <a:pt x="10800" y="5891"/>
                </a:moveTo>
                <a:cubicBezTo>
                  <a:pt x="12470" y="5891"/>
                  <a:pt x="13942" y="6727"/>
                  <a:pt x="14829" y="8000"/>
                </a:cubicBezTo>
                <a:lnTo>
                  <a:pt x="12220" y="9450"/>
                </a:lnTo>
                <a:cubicBezTo>
                  <a:pt x="11862" y="9074"/>
                  <a:pt x="11360" y="8836"/>
                  <a:pt x="10800" y="8836"/>
                </a:cubicBezTo>
                <a:cubicBezTo>
                  <a:pt x="10240" y="8836"/>
                  <a:pt x="9738" y="9074"/>
                  <a:pt x="9380" y="9450"/>
                </a:cubicBezTo>
                <a:lnTo>
                  <a:pt x="6771" y="8000"/>
                </a:lnTo>
                <a:cubicBezTo>
                  <a:pt x="7658" y="6727"/>
                  <a:pt x="9130" y="5891"/>
                  <a:pt x="10800" y="5891"/>
                </a:cubicBezTo>
                <a:moveTo>
                  <a:pt x="10800" y="4909"/>
                </a:moveTo>
                <a:cubicBezTo>
                  <a:pt x="7547" y="4909"/>
                  <a:pt x="4909" y="7547"/>
                  <a:pt x="4909" y="10800"/>
                </a:cubicBezTo>
                <a:cubicBezTo>
                  <a:pt x="4909" y="14054"/>
                  <a:pt x="7547" y="16691"/>
                  <a:pt x="10800" y="16691"/>
                </a:cubicBezTo>
                <a:cubicBezTo>
                  <a:pt x="14053" y="16691"/>
                  <a:pt x="16691" y="14054"/>
                  <a:pt x="16691" y="10800"/>
                </a:cubicBezTo>
                <a:cubicBezTo>
                  <a:pt x="16691" y="7547"/>
                  <a:pt x="14053" y="4909"/>
                  <a:pt x="10800" y="4909"/>
                </a:cubicBezTo>
              </a:path>
            </a:pathLst>
          </a:custGeom>
          <a:solidFill>
            <a:schemeClr val="accent1"/>
          </a:solidFill>
          <a:ln w="12700">
            <a:miter lim="400000"/>
          </a:ln>
        </p:spPr>
        <p:txBody>
          <a:bodyPr lIns="14286" tIns="14286" rIns="14286" bIns="14286" anchor="ctr"/>
          <a:lstStyle/>
          <a:p>
            <a:pPr algn="ctr" defTabSz="171420" hangingPunct="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72" kern="0" dirty="0">
              <a:solidFill>
                <a:srgbClr val="FFFFFF"/>
              </a:solidFill>
              <a:effectLst>
                <a:outerShdw blurRad="38100" dist="12700" dir="5400000" rotWithShape="0">
                  <a:srgbClr val="000000">
                    <a:alpha val="50000"/>
                  </a:srgbClr>
                </a:outerShdw>
              </a:effectLst>
              <a:latin typeface="Roboto Light" panose="02000000000000000000" pitchFamily="2" charset="0"/>
              <a:ea typeface="Roboto Light" panose="02000000000000000000" pitchFamily="2" charset="0"/>
              <a:cs typeface="Arial"/>
              <a:sym typeface="Gill Sans"/>
            </a:endParaRPr>
          </a:p>
        </p:txBody>
      </p:sp>
      <p:sp>
        <p:nvSpPr>
          <p:cNvPr id="47" name="Oval 46">
            <a:extLst>
              <a:ext uri="{FF2B5EF4-FFF2-40B4-BE49-F238E27FC236}">
                <a16:creationId xmlns:a16="http://schemas.microsoft.com/office/drawing/2014/main" id="{D730EF83-0376-A456-5329-94B88DCCDDB6}"/>
              </a:ext>
            </a:extLst>
          </p:cNvPr>
          <p:cNvSpPr/>
          <p:nvPr/>
        </p:nvSpPr>
        <p:spPr>
          <a:xfrm>
            <a:off x="9431650" y="2917094"/>
            <a:ext cx="98554" cy="98554"/>
          </a:xfrm>
          <a:prstGeom prst="ellipse">
            <a:avLst/>
          </a:prstGeom>
          <a:solidFill>
            <a:schemeClr val="accent1"/>
          </a:solidFill>
          <a:ln w="2540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48" name="Straight Connector 47">
            <a:extLst>
              <a:ext uri="{FF2B5EF4-FFF2-40B4-BE49-F238E27FC236}">
                <a16:creationId xmlns:a16="http://schemas.microsoft.com/office/drawing/2014/main" id="{0B44F204-58B6-1673-651E-7E80DFC8166D}"/>
              </a:ext>
            </a:extLst>
          </p:cNvPr>
          <p:cNvCxnSpPr>
            <a:cxnSpLocks/>
            <a:stCxn id="26" idx="6"/>
            <a:endCxn id="47" idx="2"/>
          </p:cNvCxnSpPr>
          <p:nvPr/>
        </p:nvCxnSpPr>
        <p:spPr>
          <a:xfrm>
            <a:off x="7910572" y="2960490"/>
            <a:ext cx="1521078" cy="5881"/>
          </a:xfrm>
          <a:prstGeom prst="line">
            <a:avLst/>
          </a:prstGeom>
          <a:ln w="63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7" name="Oval 56">
            <a:extLst>
              <a:ext uri="{FF2B5EF4-FFF2-40B4-BE49-F238E27FC236}">
                <a16:creationId xmlns:a16="http://schemas.microsoft.com/office/drawing/2014/main" id="{6186D847-D160-BF56-85AA-A06D09BB07F8}"/>
              </a:ext>
            </a:extLst>
          </p:cNvPr>
          <p:cNvSpPr/>
          <p:nvPr/>
        </p:nvSpPr>
        <p:spPr>
          <a:xfrm>
            <a:off x="11052810" y="2911213"/>
            <a:ext cx="98554" cy="98554"/>
          </a:xfrm>
          <a:prstGeom prst="ellipse">
            <a:avLst/>
          </a:prstGeom>
          <a:solidFill>
            <a:schemeClr val="accent1"/>
          </a:solidFill>
          <a:ln w="2540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58" name="Straight Connector 57">
            <a:extLst>
              <a:ext uri="{FF2B5EF4-FFF2-40B4-BE49-F238E27FC236}">
                <a16:creationId xmlns:a16="http://schemas.microsoft.com/office/drawing/2014/main" id="{D45B7FA1-3D51-33D7-6412-8CF8B646FE7C}"/>
              </a:ext>
            </a:extLst>
          </p:cNvPr>
          <p:cNvCxnSpPr>
            <a:cxnSpLocks/>
            <a:stCxn id="47" idx="6"/>
            <a:endCxn id="57" idx="2"/>
          </p:cNvCxnSpPr>
          <p:nvPr/>
        </p:nvCxnSpPr>
        <p:spPr>
          <a:xfrm flipV="1">
            <a:off x="9530204" y="2960490"/>
            <a:ext cx="1522606" cy="5881"/>
          </a:xfrm>
          <a:prstGeom prst="line">
            <a:avLst/>
          </a:prstGeom>
          <a:ln w="63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15EB9391-E80F-49DF-D529-241ECB421B40}"/>
              </a:ext>
            </a:extLst>
          </p:cNvPr>
          <p:cNvCxnSpPr>
            <a:cxnSpLocks/>
          </p:cNvCxnSpPr>
          <p:nvPr/>
        </p:nvCxnSpPr>
        <p:spPr>
          <a:xfrm flipH="1" flipV="1">
            <a:off x="9480926" y="2476538"/>
            <a:ext cx="1" cy="393073"/>
          </a:xfrm>
          <a:prstGeom prst="line">
            <a:avLst/>
          </a:prstGeom>
          <a:ln w="6350">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0F30D19D-D7CD-BF2B-5DDB-586CCB5FAEBD}"/>
              </a:ext>
            </a:extLst>
          </p:cNvPr>
          <p:cNvCxnSpPr>
            <a:cxnSpLocks/>
          </p:cNvCxnSpPr>
          <p:nvPr/>
        </p:nvCxnSpPr>
        <p:spPr>
          <a:xfrm flipH="1" flipV="1">
            <a:off x="11100557" y="2518140"/>
            <a:ext cx="1" cy="393073"/>
          </a:xfrm>
          <a:prstGeom prst="line">
            <a:avLst/>
          </a:prstGeom>
          <a:ln w="6350">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sp>
        <p:nvSpPr>
          <p:cNvPr id="129" name="TextBox 128">
            <a:extLst>
              <a:ext uri="{FF2B5EF4-FFF2-40B4-BE49-F238E27FC236}">
                <a16:creationId xmlns:a16="http://schemas.microsoft.com/office/drawing/2014/main" id="{F96443FF-7162-9EEC-8972-B4E04D03DC2F}"/>
              </a:ext>
            </a:extLst>
          </p:cNvPr>
          <p:cNvSpPr txBox="1"/>
          <p:nvPr/>
        </p:nvSpPr>
        <p:spPr>
          <a:xfrm>
            <a:off x="8800257" y="3308415"/>
            <a:ext cx="1361337" cy="338554"/>
          </a:xfrm>
          <a:prstGeom prst="rect">
            <a:avLst/>
          </a:prstGeom>
        </p:spPr>
        <p:txBody>
          <a:bodyPr wrap="square" rtlCol="0">
            <a:spAutoFit/>
          </a:bodyPr>
          <a:lstStyle/>
          <a:p>
            <a:pPr algn="ctr"/>
            <a:r>
              <a:rPr lang="en-US" sz="1600" spc="-56" dirty="0">
                <a:solidFill>
                  <a:schemeClr val="accent1"/>
                </a:solidFill>
              </a:rPr>
              <a:t>December</a:t>
            </a:r>
          </a:p>
        </p:txBody>
      </p:sp>
      <p:sp>
        <p:nvSpPr>
          <p:cNvPr id="130" name="TextBox 129">
            <a:extLst>
              <a:ext uri="{FF2B5EF4-FFF2-40B4-BE49-F238E27FC236}">
                <a16:creationId xmlns:a16="http://schemas.microsoft.com/office/drawing/2014/main" id="{EEBD6DCB-41E9-7546-9E8C-78AA40DF37F6}"/>
              </a:ext>
            </a:extLst>
          </p:cNvPr>
          <p:cNvSpPr txBox="1"/>
          <p:nvPr/>
        </p:nvSpPr>
        <p:spPr>
          <a:xfrm>
            <a:off x="10419888" y="3314960"/>
            <a:ext cx="1361337" cy="338554"/>
          </a:xfrm>
          <a:prstGeom prst="rect">
            <a:avLst/>
          </a:prstGeom>
        </p:spPr>
        <p:txBody>
          <a:bodyPr wrap="square" rtlCol="0">
            <a:spAutoFit/>
          </a:bodyPr>
          <a:lstStyle/>
          <a:p>
            <a:pPr algn="ctr"/>
            <a:r>
              <a:rPr lang="en-US" sz="1600" spc="-56" dirty="0">
                <a:solidFill>
                  <a:schemeClr val="accent1"/>
                </a:solidFill>
              </a:rPr>
              <a:t>January</a:t>
            </a:r>
          </a:p>
        </p:txBody>
      </p:sp>
      <p:sp>
        <p:nvSpPr>
          <p:cNvPr id="139" name="TextBox 138">
            <a:extLst>
              <a:ext uri="{FF2B5EF4-FFF2-40B4-BE49-F238E27FC236}">
                <a16:creationId xmlns:a16="http://schemas.microsoft.com/office/drawing/2014/main" id="{FB9EBB11-94DA-ADB4-5201-CCC5E682E57F}"/>
              </a:ext>
            </a:extLst>
          </p:cNvPr>
          <p:cNvSpPr txBox="1"/>
          <p:nvPr/>
        </p:nvSpPr>
        <p:spPr>
          <a:xfrm>
            <a:off x="8698841" y="3647925"/>
            <a:ext cx="1529951" cy="2011705"/>
          </a:xfrm>
          <a:prstGeom prst="rect">
            <a:avLst/>
          </a:prstGeom>
          <a:noFill/>
        </p:spPr>
        <p:txBody>
          <a:bodyPr wrap="square" rtlCol="0">
            <a:spAutoFit/>
          </a:bodyPr>
          <a:lstStyle>
            <a:defPPr>
              <a:defRPr lang="en-US"/>
            </a:defPPr>
            <a:lvl1pPr algn="ctr">
              <a:lnSpc>
                <a:spcPct val="140000"/>
              </a:lnSpc>
              <a:defRPr sz="2400">
                <a:solidFill>
                  <a:srgbClr val="000000"/>
                </a:solidFill>
              </a:defRPr>
            </a:lvl1pPr>
          </a:lstStyle>
          <a:p>
            <a:pPr marL="171450" lvl="0" indent="-171450" algn="l">
              <a:buFont typeface="Arial" panose="020B0604020202020204" pitchFamily="34" charset="0"/>
              <a:buChar char="•"/>
            </a:pPr>
            <a:r>
              <a:rPr lang="en-GB" sz="900" noProof="0" dirty="0"/>
              <a:t>Access to the latest PCA data</a:t>
            </a:r>
          </a:p>
          <a:p>
            <a:pPr marL="171450" lvl="0" indent="-171450" algn="l">
              <a:buFont typeface="Arial" panose="020B0604020202020204" pitchFamily="34" charset="0"/>
              <a:buChar char="•"/>
            </a:pPr>
            <a:r>
              <a:rPr lang="en-GB" sz="900" noProof="0" dirty="0"/>
              <a:t>Adaptation of Clustering algorithm to the new data</a:t>
            </a:r>
          </a:p>
          <a:p>
            <a:pPr marL="171450" lvl="0" indent="-171450" algn="l">
              <a:buFont typeface="Arial" panose="020B0604020202020204" pitchFamily="34" charset="0"/>
              <a:buChar char="•"/>
            </a:pPr>
            <a:r>
              <a:rPr lang="en-GB" sz="900" noProof="0" dirty="0"/>
              <a:t>Adaptation of Random forest to the new data</a:t>
            </a:r>
          </a:p>
          <a:p>
            <a:pPr marL="171450" lvl="0" indent="-171450" algn="l">
              <a:buFont typeface="Arial" panose="020B0604020202020204" pitchFamily="34" charset="0"/>
              <a:buChar char="•"/>
            </a:pPr>
            <a:r>
              <a:rPr lang="en-GB" sz="900" noProof="0" dirty="0"/>
              <a:t>Optimization of the Random forest algorithm</a:t>
            </a:r>
          </a:p>
        </p:txBody>
      </p:sp>
      <p:sp>
        <p:nvSpPr>
          <p:cNvPr id="149" name="TextBox 148">
            <a:extLst>
              <a:ext uri="{FF2B5EF4-FFF2-40B4-BE49-F238E27FC236}">
                <a16:creationId xmlns:a16="http://schemas.microsoft.com/office/drawing/2014/main" id="{27F22D11-C710-BEE9-A944-A758915FCBD6}"/>
              </a:ext>
            </a:extLst>
          </p:cNvPr>
          <p:cNvSpPr txBox="1"/>
          <p:nvPr/>
        </p:nvSpPr>
        <p:spPr>
          <a:xfrm>
            <a:off x="10318474" y="3627972"/>
            <a:ext cx="1529951" cy="877356"/>
          </a:xfrm>
          <a:prstGeom prst="rect">
            <a:avLst/>
          </a:prstGeom>
          <a:noFill/>
        </p:spPr>
        <p:txBody>
          <a:bodyPr wrap="square" rtlCol="0">
            <a:spAutoFit/>
          </a:bodyPr>
          <a:lstStyle>
            <a:defPPr>
              <a:defRPr lang="en-US"/>
            </a:defPPr>
            <a:lvl1pPr algn="ctr">
              <a:lnSpc>
                <a:spcPct val="140000"/>
              </a:lnSpc>
              <a:defRPr sz="2400">
                <a:solidFill>
                  <a:srgbClr val="000000"/>
                </a:solidFill>
              </a:defRPr>
            </a:lvl1pPr>
          </a:lstStyle>
          <a:p>
            <a:pPr marL="171450" lvl="0" indent="-171450" algn="l">
              <a:buFont typeface="Arial" panose="020B0604020202020204" pitchFamily="34" charset="0"/>
              <a:buChar char="•"/>
            </a:pPr>
            <a:r>
              <a:rPr lang="en-GB" sz="900" noProof="0" dirty="0"/>
              <a:t>Documentation of Results</a:t>
            </a:r>
          </a:p>
          <a:p>
            <a:pPr marL="171450" lvl="0" indent="-171450" algn="l">
              <a:buFont typeface="Arial" panose="020B0604020202020204" pitchFamily="34" charset="0"/>
              <a:buChar char="•"/>
            </a:pPr>
            <a:r>
              <a:rPr lang="en-GB" sz="900" noProof="0" dirty="0"/>
              <a:t>Written work of Thesis</a:t>
            </a:r>
          </a:p>
          <a:p>
            <a:pPr marL="171450" indent="-171450" algn="l">
              <a:buFont typeface="Arial" panose="020B0604020202020204" pitchFamily="34" charset="0"/>
              <a:buChar char="•"/>
            </a:pPr>
            <a:endParaRPr lang="en-US" sz="1050" dirty="0"/>
          </a:p>
        </p:txBody>
      </p:sp>
      <p:sp>
        <p:nvSpPr>
          <p:cNvPr id="159" name="Oval 158">
            <a:extLst>
              <a:ext uri="{FF2B5EF4-FFF2-40B4-BE49-F238E27FC236}">
                <a16:creationId xmlns:a16="http://schemas.microsoft.com/office/drawing/2014/main" id="{765568FF-88A8-BEB0-4FD4-C770E640B884}"/>
              </a:ext>
            </a:extLst>
          </p:cNvPr>
          <p:cNvSpPr/>
          <p:nvPr/>
        </p:nvSpPr>
        <p:spPr>
          <a:xfrm>
            <a:off x="10767092" y="1749176"/>
            <a:ext cx="632713" cy="632714"/>
          </a:xfrm>
          <a:prstGeom prst="ellipse">
            <a:avLst/>
          </a:prstGeom>
          <a:solidFill>
            <a:schemeClr val="bg1"/>
          </a:solidFill>
          <a:ln w="2540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9" name="Oval 168">
            <a:extLst>
              <a:ext uri="{FF2B5EF4-FFF2-40B4-BE49-F238E27FC236}">
                <a16:creationId xmlns:a16="http://schemas.microsoft.com/office/drawing/2014/main" id="{E7AC8EDE-40AA-239A-87EF-035497863EAB}"/>
              </a:ext>
            </a:extLst>
          </p:cNvPr>
          <p:cNvSpPr/>
          <p:nvPr/>
        </p:nvSpPr>
        <p:spPr>
          <a:xfrm>
            <a:off x="9147459" y="1749176"/>
            <a:ext cx="632713" cy="632714"/>
          </a:xfrm>
          <a:prstGeom prst="ellipse">
            <a:avLst/>
          </a:prstGeom>
          <a:solidFill>
            <a:schemeClr val="bg1"/>
          </a:solidFill>
          <a:ln w="2540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73" name="Graphic 172" descr="Play outline">
            <a:extLst>
              <a:ext uri="{FF2B5EF4-FFF2-40B4-BE49-F238E27FC236}">
                <a16:creationId xmlns:a16="http://schemas.microsoft.com/office/drawing/2014/main" id="{01C479CB-81E0-6AEC-C46A-31F49DB2E00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19127" y="1875822"/>
            <a:ext cx="425828" cy="425828"/>
          </a:xfrm>
          <a:prstGeom prst="rect">
            <a:avLst/>
          </a:prstGeom>
        </p:spPr>
      </p:pic>
      <p:sp>
        <p:nvSpPr>
          <p:cNvPr id="174" name="Shape 2430">
            <a:extLst>
              <a:ext uri="{FF2B5EF4-FFF2-40B4-BE49-F238E27FC236}">
                <a16:creationId xmlns:a16="http://schemas.microsoft.com/office/drawing/2014/main" id="{B28ADFBB-1A35-0609-C33E-0CE7E7028A44}"/>
              </a:ext>
            </a:extLst>
          </p:cNvPr>
          <p:cNvSpPr/>
          <p:nvPr/>
        </p:nvSpPr>
        <p:spPr>
          <a:xfrm rot="2985833">
            <a:off x="7716950" y="1952957"/>
            <a:ext cx="271578" cy="271557"/>
          </a:xfrm>
          <a:custGeom>
            <a:avLst/>
            <a:gdLst/>
            <a:ahLst/>
            <a:cxnLst>
              <a:cxn ang="0">
                <a:pos x="wd2" y="hd2"/>
              </a:cxn>
              <a:cxn ang="5400000">
                <a:pos x="wd2" y="hd2"/>
              </a:cxn>
              <a:cxn ang="10800000">
                <a:pos x="wd2" y="hd2"/>
              </a:cxn>
              <a:cxn ang="16200000">
                <a:pos x="wd2" y="hd2"/>
              </a:cxn>
            </a:cxnLst>
            <a:rect l="0" t="0" r="r" b="b"/>
            <a:pathLst>
              <a:path w="21600" h="21600" extrusionOk="0">
                <a:moveTo>
                  <a:pt x="12281" y="19846"/>
                </a:moveTo>
                <a:lnTo>
                  <a:pt x="9413" y="12882"/>
                </a:lnTo>
                <a:lnTo>
                  <a:pt x="19655" y="2640"/>
                </a:lnTo>
                <a:cubicBezTo>
                  <a:pt x="19655" y="2640"/>
                  <a:pt x="12281" y="19846"/>
                  <a:pt x="12281" y="19846"/>
                </a:cubicBezTo>
                <a:close/>
                <a:moveTo>
                  <a:pt x="1755" y="9320"/>
                </a:moveTo>
                <a:lnTo>
                  <a:pt x="18960" y="1945"/>
                </a:lnTo>
                <a:lnTo>
                  <a:pt x="8719" y="12187"/>
                </a:lnTo>
                <a:cubicBezTo>
                  <a:pt x="8719" y="12187"/>
                  <a:pt x="1755" y="9320"/>
                  <a:pt x="1755" y="9320"/>
                </a:cubicBezTo>
                <a:close/>
                <a:moveTo>
                  <a:pt x="21600" y="491"/>
                </a:moveTo>
                <a:cubicBezTo>
                  <a:pt x="21600" y="220"/>
                  <a:pt x="21380" y="0"/>
                  <a:pt x="21109" y="0"/>
                </a:cubicBezTo>
                <a:cubicBezTo>
                  <a:pt x="21034" y="0"/>
                  <a:pt x="20964" y="20"/>
                  <a:pt x="20900" y="52"/>
                </a:cubicBezTo>
                <a:lnTo>
                  <a:pt x="20898" y="48"/>
                </a:lnTo>
                <a:lnTo>
                  <a:pt x="302" y="8875"/>
                </a:lnTo>
                <a:cubicBezTo>
                  <a:pt x="301" y="8875"/>
                  <a:pt x="299" y="8876"/>
                  <a:pt x="297" y="8877"/>
                </a:cubicBezTo>
                <a:lnTo>
                  <a:pt x="280" y="8885"/>
                </a:lnTo>
                <a:lnTo>
                  <a:pt x="281" y="8887"/>
                </a:lnTo>
                <a:cubicBezTo>
                  <a:pt x="116" y="8967"/>
                  <a:pt x="0" y="9132"/>
                  <a:pt x="0" y="9327"/>
                </a:cubicBezTo>
                <a:cubicBezTo>
                  <a:pt x="0" y="9550"/>
                  <a:pt x="151" y="9731"/>
                  <a:pt x="355" y="9791"/>
                </a:cubicBezTo>
                <a:lnTo>
                  <a:pt x="353" y="9799"/>
                </a:lnTo>
                <a:lnTo>
                  <a:pt x="8462" y="13138"/>
                </a:lnTo>
                <a:lnTo>
                  <a:pt x="11801" y="21248"/>
                </a:lnTo>
                <a:lnTo>
                  <a:pt x="11809" y="21245"/>
                </a:lnTo>
                <a:cubicBezTo>
                  <a:pt x="11869" y="21449"/>
                  <a:pt x="12050" y="21600"/>
                  <a:pt x="12273" y="21600"/>
                </a:cubicBezTo>
                <a:cubicBezTo>
                  <a:pt x="12468" y="21600"/>
                  <a:pt x="12634" y="21484"/>
                  <a:pt x="12713" y="21319"/>
                </a:cubicBezTo>
                <a:lnTo>
                  <a:pt x="12716" y="21320"/>
                </a:lnTo>
                <a:lnTo>
                  <a:pt x="12723" y="21303"/>
                </a:lnTo>
                <a:cubicBezTo>
                  <a:pt x="12724" y="21301"/>
                  <a:pt x="12725" y="21300"/>
                  <a:pt x="12725" y="21298"/>
                </a:cubicBezTo>
                <a:lnTo>
                  <a:pt x="21553" y="702"/>
                </a:lnTo>
                <a:lnTo>
                  <a:pt x="21547" y="699"/>
                </a:lnTo>
                <a:cubicBezTo>
                  <a:pt x="21578" y="636"/>
                  <a:pt x="21600" y="567"/>
                  <a:pt x="21600" y="491"/>
                </a:cubicBezTo>
                <a:moveTo>
                  <a:pt x="7855" y="16200"/>
                </a:moveTo>
                <a:cubicBezTo>
                  <a:pt x="7719" y="16200"/>
                  <a:pt x="7596" y="16255"/>
                  <a:pt x="7507" y="16344"/>
                </a:cubicBezTo>
                <a:lnTo>
                  <a:pt x="6035" y="17817"/>
                </a:lnTo>
                <a:cubicBezTo>
                  <a:pt x="5946" y="17905"/>
                  <a:pt x="5891" y="18029"/>
                  <a:pt x="5891" y="18164"/>
                </a:cubicBezTo>
                <a:cubicBezTo>
                  <a:pt x="5891" y="18435"/>
                  <a:pt x="6111" y="18655"/>
                  <a:pt x="6382" y="18655"/>
                </a:cubicBezTo>
                <a:cubicBezTo>
                  <a:pt x="6517" y="18655"/>
                  <a:pt x="6640" y="18600"/>
                  <a:pt x="6729" y="18511"/>
                </a:cubicBezTo>
                <a:lnTo>
                  <a:pt x="8202" y="17038"/>
                </a:lnTo>
                <a:cubicBezTo>
                  <a:pt x="8291" y="16950"/>
                  <a:pt x="8345" y="16827"/>
                  <a:pt x="8345" y="16691"/>
                </a:cubicBezTo>
                <a:cubicBezTo>
                  <a:pt x="8345" y="16420"/>
                  <a:pt x="8126" y="16200"/>
                  <a:pt x="7855" y="16200"/>
                </a:cubicBezTo>
                <a:moveTo>
                  <a:pt x="7855" y="14237"/>
                </a:moveTo>
                <a:cubicBezTo>
                  <a:pt x="7855" y="13966"/>
                  <a:pt x="7635" y="13745"/>
                  <a:pt x="7364" y="13745"/>
                </a:cubicBezTo>
                <a:cubicBezTo>
                  <a:pt x="7228" y="13745"/>
                  <a:pt x="7105" y="13801"/>
                  <a:pt x="7017" y="13889"/>
                </a:cubicBezTo>
                <a:lnTo>
                  <a:pt x="2107" y="18798"/>
                </a:lnTo>
                <a:cubicBezTo>
                  <a:pt x="2019" y="18888"/>
                  <a:pt x="1964" y="19011"/>
                  <a:pt x="1964" y="19145"/>
                </a:cubicBezTo>
                <a:cubicBezTo>
                  <a:pt x="1964" y="19417"/>
                  <a:pt x="2184" y="19636"/>
                  <a:pt x="2455" y="19636"/>
                </a:cubicBezTo>
                <a:cubicBezTo>
                  <a:pt x="2590" y="19636"/>
                  <a:pt x="2713" y="19582"/>
                  <a:pt x="2802" y="19493"/>
                </a:cubicBezTo>
                <a:lnTo>
                  <a:pt x="7711" y="14583"/>
                </a:lnTo>
                <a:cubicBezTo>
                  <a:pt x="7800" y="14495"/>
                  <a:pt x="7855" y="14372"/>
                  <a:pt x="7855" y="14237"/>
                </a:cubicBezTo>
                <a:moveTo>
                  <a:pt x="4765" y="14583"/>
                </a:moveTo>
                <a:lnTo>
                  <a:pt x="5256" y="14093"/>
                </a:lnTo>
                <a:cubicBezTo>
                  <a:pt x="5345" y="14004"/>
                  <a:pt x="5400" y="13881"/>
                  <a:pt x="5400" y="13745"/>
                </a:cubicBezTo>
                <a:cubicBezTo>
                  <a:pt x="5400" y="13475"/>
                  <a:pt x="5180" y="13255"/>
                  <a:pt x="4909" y="13255"/>
                </a:cubicBezTo>
                <a:cubicBezTo>
                  <a:pt x="4774" y="13255"/>
                  <a:pt x="4651" y="13310"/>
                  <a:pt x="4562" y="13398"/>
                </a:cubicBezTo>
                <a:lnTo>
                  <a:pt x="4071" y="13889"/>
                </a:lnTo>
                <a:cubicBezTo>
                  <a:pt x="3982" y="13979"/>
                  <a:pt x="3927" y="14101"/>
                  <a:pt x="3927" y="14237"/>
                </a:cubicBezTo>
                <a:cubicBezTo>
                  <a:pt x="3927" y="14507"/>
                  <a:pt x="4147" y="14727"/>
                  <a:pt x="4418" y="14727"/>
                </a:cubicBezTo>
                <a:cubicBezTo>
                  <a:pt x="4554" y="14727"/>
                  <a:pt x="4676" y="14673"/>
                  <a:pt x="4765" y="14583"/>
                </a:cubicBezTo>
              </a:path>
            </a:pathLst>
          </a:custGeom>
          <a:solidFill>
            <a:schemeClr val="accent1"/>
          </a:solidFill>
          <a:ln w="12700">
            <a:miter lim="400000"/>
          </a:ln>
        </p:spPr>
        <p:txBody>
          <a:bodyPr lIns="14286" tIns="14286" rIns="14286" bIns="14286" anchor="ctr"/>
          <a:lstStyle/>
          <a:p>
            <a:pPr algn="ctr" defTabSz="171420" hangingPunct="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72" kern="0" dirty="0">
              <a:solidFill>
                <a:srgbClr val="FFFFFF"/>
              </a:solidFill>
              <a:effectLst>
                <a:outerShdw blurRad="38100" dist="12700" dir="5400000" rotWithShape="0">
                  <a:srgbClr val="000000">
                    <a:alpha val="50000"/>
                  </a:srgbClr>
                </a:outerShdw>
              </a:effectLst>
              <a:latin typeface="Roboto Light" panose="02000000000000000000" pitchFamily="2" charset="0"/>
              <a:ea typeface="Roboto Light" panose="02000000000000000000" pitchFamily="2" charset="0"/>
              <a:cs typeface="Arial"/>
              <a:sym typeface="Gill Sans"/>
            </a:endParaRPr>
          </a:p>
        </p:txBody>
      </p:sp>
      <p:sp>
        <p:nvSpPr>
          <p:cNvPr id="175" name="Shape 2435">
            <a:extLst>
              <a:ext uri="{FF2B5EF4-FFF2-40B4-BE49-F238E27FC236}">
                <a16:creationId xmlns:a16="http://schemas.microsoft.com/office/drawing/2014/main" id="{429B59DA-8796-4224-988C-1B810AD5DEA6}"/>
              </a:ext>
            </a:extLst>
          </p:cNvPr>
          <p:cNvSpPr/>
          <p:nvPr/>
        </p:nvSpPr>
        <p:spPr>
          <a:xfrm rot="4235358">
            <a:off x="9325393" y="1952956"/>
            <a:ext cx="271578" cy="271557"/>
          </a:xfrm>
          <a:custGeom>
            <a:avLst/>
            <a:gdLst/>
            <a:ahLst/>
            <a:cxnLst>
              <a:cxn ang="0">
                <a:pos x="wd2" y="hd2"/>
              </a:cxn>
              <a:cxn ang="5400000">
                <a:pos x="wd2" y="hd2"/>
              </a:cxn>
              <a:cxn ang="10800000">
                <a:pos x="wd2" y="hd2"/>
              </a:cxn>
              <a:cxn ang="16200000">
                <a:pos x="wd2" y="hd2"/>
              </a:cxn>
            </a:cxnLst>
            <a:rect l="0" t="0" r="r" b="b"/>
            <a:pathLst>
              <a:path w="21600" h="21600" extrusionOk="0">
                <a:moveTo>
                  <a:pt x="20618" y="12012"/>
                </a:moveTo>
                <a:cubicBezTo>
                  <a:pt x="20614" y="12014"/>
                  <a:pt x="20611" y="12016"/>
                  <a:pt x="20607" y="12016"/>
                </a:cubicBezTo>
                <a:lnTo>
                  <a:pt x="19602" y="12268"/>
                </a:lnTo>
                <a:cubicBezTo>
                  <a:pt x="19256" y="12354"/>
                  <a:pt x="18984" y="12622"/>
                  <a:pt x="18892" y="12966"/>
                </a:cubicBezTo>
                <a:cubicBezTo>
                  <a:pt x="18703" y="13672"/>
                  <a:pt x="18421" y="14352"/>
                  <a:pt x="18053" y="14986"/>
                </a:cubicBezTo>
                <a:cubicBezTo>
                  <a:pt x="17873" y="15295"/>
                  <a:pt x="17876" y="15677"/>
                  <a:pt x="18060" y="15984"/>
                </a:cubicBezTo>
                <a:lnTo>
                  <a:pt x="18601" y="16885"/>
                </a:lnTo>
                <a:lnTo>
                  <a:pt x="16886" y="18600"/>
                </a:lnTo>
                <a:cubicBezTo>
                  <a:pt x="16882" y="18598"/>
                  <a:pt x="16878" y="18597"/>
                  <a:pt x="16875" y="18595"/>
                </a:cubicBezTo>
                <a:lnTo>
                  <a:pt x="15978" y="18057"/>
                </a:lnTo>
                <a:cubicBezTo>
                  <a:pt x="15822" y="17964"/>
                  <a:pt x="15648" y="17917"/>
                  <a:pt x="15473" y="17917"/>
                </a:cubicBezTo>
                <a:cubicBezTo>
                  <a:pt x="15304" y="17917"/>
                  <a:pt x="15134" y="17961"/>
                  <a:pt x="14982" y="18049"/>
                </a:cubicBezTo>
                <a:cubicBezTo>
                  <a:pt x="14348" y="18415"/>
                  <a:pt x="13671" y="18696"/>
                  <a:pt x="12968" y="18884"/>
                </a:cubicBezTo>
                <a:cubicBezTo>
                  <a:pt x="12624" y="18976"/>
                  <a:pt x="12356" y="19248"/>
                  <a:pt x="12269" y="19594"/>
                </a:cubicBezTo>
                <a:lnTo>
                  <a:pt x="12016" y="20607"/>
                </a:lnTo>
                <a:cubicBezTo>
                  <a:pt x="12015" y="20611"/>
                  <a:pt x="12014" y="20614"/>
                  <a:pt x="12012" y="20619"/>
                </a:cubicBezTo>
                <a:lnTo>
                  <a:pt x="9587" y="20619"/>
                </a:lnTo>
                <a:lnTo>
                  <a:pt x="9331" y="19594"/>
                </a:lnTo>
                <a:cubicBezTo>
                  <a:pt x="9244" y="19248"/>
                  <a:pt x="8976" y="18976"/>
                  <a:pt x="8632" y="18884"/>
                </a:cubicBezTo>
                <a:cubicBezTo>
                  <a:pt x="7929" y="18696"/>
                  <a:pt x="7252" y="18415"/>
                  <a:pt x="6617" y="18049"/>
                </a:cubicBezTo>
                <a:cubicBezTo>
                  <a:pt x="6465" y="17961"/>
                  <a:pt x="6296" y="17917"/>
                  <a:pt x="6127" y="17917"/>
                </a:cubicBezTo>
                <a:cubicBezTo>
                  <a:pt x="5951" y="17917"/>
                  <a:pt x="5777" y="17964"/>
                  <a:pt x="5621" y="18057"/>
                </a:cubicBezTo>
                <a:lnTo>
                  <a:pt x="4725" y="18595"/>
                </a:lnTo>
                <a:cubicBezTo>
                  <a:pt x="4722" y="18597"/>
                  <a:pt x="4718" y="18598"/>
                  <a:pt x="4714" y="18600"/>
                </a:cubicBezTo>
                <a:lnTo>
                  <a:pt x="3000" y="16885"/>
                </a:lnTo>
                <a:lnTo>
                  <a:pt x="3540" y="15984"/>
                </a:lnTo>
                <a:cubicBezTo>
                  <a:pt x="3724" y="15677"/>
                  <a:pt x="3727" y="15295"/>
                  <a:pt x="3548" y="14986"/>
                </a:cubicBezTo>
                <a:cubicBezTo>
                  <a:pt x="3179" y="14351"/>
                  <a:pt x="2897" y="13672"/>
                  <a:pt x="2708" y="12966"/>
                </a:cubicBezTo>
                <a:cubicBezTo>
                  <a:pt x="2616" y="12622"/>
                  <a:pt x="2343" y="12354"/>
                  <a:pt x="1998" y="12268"/>
                </a:cubicBezTo>
                <a:lnTo>
                  <a:pt x="993" y="12016"/>
                </a:lnTo>
                <a:cubicBezTo>
                  <a:pt x="989" y="12016"/>
                  <a:pt x="986" y="12014"/>
                  <a:pt x="982" y="12012"/>
                </a:cubicBezTo>
                <a:lnTo>
                  <a:pt x="982" y="9587"/>
                </a:lnTo>
                <a:lnTo>
                  <a:pt x="1998" y="9333"/>
                </a:lnTo>
                <a:cubicBezTo>
                  <a:pt x="2343" y="9246"/>
                  <a:pt x="2616" y="8979"/>
                  <a:pt x="2708" y="8634"/>
                </a:cubicBezTo>
                <a:cubicBezTo>
                  <a:pt x="2897" y="7929"/>
                  <a:pt x="3179" y="7249"/>
                  <a:pt x="3548" y="6615"/>
                </a:cubicBezTo>
                <a:cubicBezTo>
                  <a:pt x="3727" y="6305"/>
                  <a:pt x="3724" y="5923"/>
                  <a:pt x="3540" y="5617"/>
                </a:cubicBezTo>
                <a:lnTo>
                  <a:pt x="3005" y="4725"/>
                </a:lnTo>
                <a:cubicBezTo>
                  <a:pt x="3004" y="4722"/>
                  <a:pt x="3002" y="4719"/>
                  <a:pt x="3000" y="4715"/>
                </a:cubicBezTo>
                <a:lnTo>
                  <a:pt x="4715" y="3000"/>
                </a:lnTo>
                <a:lnTo>
                  <a:pt x="5621" y="3543"/>
                </a:lnTo>
                <a:cubicBezTo>
                  <a:pt x="5777" y="3637"/>
                  <a:pt x="5951" y="3683"/>
                  <a:pt x="6127" y="3683"/>
                </a:cubicBezTo>
                <a:cubicBezTo>
                  <a:pt x="6296" y="3683"/>
                  <a:pt x="6465" y="3639"/>
                  <a:pt x="6618" y="3552"/>
                </a:cubicBezTo>
                <a:cubicBezTo>
                  <a:pt x="7251" y="3185"/>
                  <a:pt x="7929" y="2904"/>
                  <a:pt x="8632" y="2717"/>
                </a:cubicBezTo>
                <a:cubicBezTo>
                  <a:pt x="8976" y="2624"/>
                  <a:pt x="9244" y="2352"/>
                  <a:pt x="9331" y="2006"/>
                </a:cubicBezTo>
                <a:lnTo>
                  <a:pt x="9587" y="982"/>
                </a:lnTo>
                <a:lnTo>
                  <a:pt x="12012" y="982"/>
                </a:lnTo>
                <a:cubicBezTo>
                  <a:pt x="12014" y="986"/>
                  <a:pt x="12015" y="989"/>
                  <a:pt x="12016" y="993"/>
                </a:cubicBezTo>
                <a:lnTo>
                  <a:pt x="12269" y="2006"/>
                </a:lnTo>
                <a:cubicBezTo>
                  <a:pt x="12356" y="2352"/>
                  <a:pt x="12624" y="2624"/>
                  <a:pt x="12968" y="2717"/>
                </a:cubicBezTo>
                <a:cubicBezTo>
                  <a:pt x="13671" y="2904"/>
                  <a:pt x="14348" y="3185"/>
                  <a:pt x="14982" y="3552"/>
                </a:cubicBezTo>
                <a:cubicBezTo>
                  <a:pt x="15134" y="3639"/>
                  <a:pt x="15304" y="3683"/>
                  <a:pt x="15473" y="3683"/>
                </a:cubicBezTo>
                <a:cubicBezTo>
                  <a:pt x="15648" y="3683"/>
                  <a:pt x="15822" y="3637"/>
                  <a:pt x="15978" y="3543"/>
                </a:cubicBezTo>
                <a:lnTo>
                  <a:pt x="16884" y="3000"/>
                </a:lnTo>
                <a:lnTo>
                  <a:pt x="18600" y="4715"/>
                </a:lnTo>
                <a:cubicBezTo>
                  <a:pt x="18598" y="4719"/>
                  <a:pt x="18597" y="4722"/>
                  <a:pt x="18595" y="4725"/>
                </a:cubicBezTo>
                <a:lnTo>
                  <a:pt x="18060" y="5616"/>
                </a:lnTo>
                <a:cubicBezTo>
                  <a:pt x="17876" y="5923"/>
                  <a:pt x="17873" y="6305"/>
                  <a:pt x="18053" y="6615"/>
                </a:cubicBezTo>
                <a:cubicBezTo>
                  <a:pt x="18421" y="7249"/>
                  <a:pt x="18703" y="7928"/>
                  <a:pt x="18892" y="8634"/>
                </a:cubicBezTo>
                <a:cubicBezTo>
                  <a:pt x="18984" y="8979"/>
                  <a:pt x="19256" y="9246"/>
                  <a:pt x="19602" y="9333"/>
                </a:cubicBezTo>
                <a:lnTo>
                  <a:pt x="20618" y="9587"/>
                </a:lnTo>
                <a:cubicBezTo>
                  <a:pt x="20618" y="9587"/>
                  <a:pt x="20618" y="12012"/>
                  <a:pt x="20618" y="12012"/>
                </a:cubicBezTo>
                <a:close/>
                <a:moveTo>
                  <a:pt x="20880" y="8641"/>
                </a:moveTo>
                <a:lnTo>
                  <a:pt x="19841" y="8380"/>
                </a:lnTo>
                <a:cubicBezTo>
                  <a:pt x="19626" y="7580"/>
                  <a:pt x="19308" y="6822"/>
                  <a:pt x="18902" y="6122"/>
                </a:cubicBezTo>
                <a:lnTo>
                  <a:pt x="19455" y="5200"/>
                </a:lnTo>
                <a:cubicBezTo>
                  <a:pt x="19625" y="4871"/>
                  <a:pt x="19736" y="4463"/>
                  <a:pt x="19455" y="4182"/>
                </a:cubicBezTo>
                <a:lnTo>
                  <a:pt x="17419" y="2145"/>
                </a:lnTo>
                <a:cubicBezTo>
                  <a:pt x="17292" y="2019"/>
                  <a:pt x="17136" y="1968"/>
                  <a:pt x="16975" y="1968"/>
                </a:cubicBezTo>
                <a:cubicBezTo>
                  <a:pt x="16778" y="1968"/>
                  <a:pt x="16572" y="2043"/>
                  <a:pt x="16400" y="2145"/>
                </a:cubicBezTo>
                <a:lnTo>
                  <a:pt x="15473" y="2701"/>
                </a:lnTo>
                <a:cubicBezTo>
                  <a:pt x="14775" y="2298"/>
                  <a:pt x="14020" y="1982"/>
                  <a:pt x="13222" y="1768"/>
                </a:cubicBezTo>
                <a:lnTo>
                  <a:pt x="12960" y="720"/>
                </a:lnTo>
                <a:cubicBezTo>
                  <a:pt x="12848" y="367"/>
                  <a:pt x="12638" y="0"/>
                  <a:pt x="12240" y="0"/>
                </a:cubicBezTo>
                <a:lnTo>
                  <a:pt x="9360" y="0"/>
                </a:lnTo>
                <a:cubicBezTo>
                  <a:pt x="8962" y="0"/>
                  <a:pt x="8730" y="367"/>
                  <a:pt x="8640" y="720"/>
                </a:cubicBezTo>
                <a:lnTo>
                  <a:pt x="8378" y="1768"/>
                </a:lnTo>
                <a:cubicBezTo>
                  <a:pt x="7580" y="1982"/>
                  <a:pt x="6825" y="2298"/>
                  <a:pt x="6127" y="2701"/>
                </a:cubicBezTo>
                <a:lnTo>
                  <a:pt x="5200" y="2145"/>
                </a:lnTo>
                <a:cubicBezTo>
                  <a:pt x="5028" y="2043"/>
                  <a:pt x="4822" y="1968"/>
                  <a:pt x="4625" y="1968"/>
                </a:cubicBezTo>
                <a:cubicBezTo>
                  <a:pt x="4464" y="1968"/>
                  <a:pt x="4308" y="2019"/>
                  <a:pt x="4181" y="2145"/>
                </a:cubicBezTo>
                <a:lnTo>
                  <a:pt x="2145" y="4182"/>
                </a:lnTo>
                <a:cubicBezTo>
                  <a:pt x="1864" y="4463"/>
                  <a:pt x="1975" y="4871"/>
                  <a:pt x="2145" y="5200"/>
                </a:cubicBezTo>
                <a:lnTo>
                  <a:pt x="2698" y="6122"/>
                </a:lnTo>
                <a:cubicBezTo>
                  <a:pt x="2292" y="6822"/>
                  <a:pt x="1973" y="7580"/>
                  <a:pt x="1759" y="8380"/>
                </a:cubicBezTo>
                <a:lnTo>
                  <a:pt x="720" y="8641"/>
                </a:lnTo>
                <a:cubicBezTo>
                  <a:pt x="367" y="8730"/>
                  <a:pt x="0" y="8962"/>
                  <a:pt x="0" y="9361"/>
                </a:cubicBezTo>
                <a:lnTo>
                  <a:pt x="0" y="12240"/>
                </a:lnTo>
                <a:cubicBezTo>
                  <a:pt x="0" y="12638"/>
                  <a:pt x="367" y="12848"/>
                  <a:pt x="720" y="12960"/>
                </a:cubicBezTo>
                <a:lnTo>
                  <a:pt x="1759" y="13220"/>
                </a:lnTo>
                <a:cubicBezTo>
                  <a:pt x="1973" y="14021"/>
                  <a:pt x="2292" y="14778"/>
                  <a:pt x="2698" y="15479"/>
                </a:cubicBezTo>
                <a:lnTo>
                  <a:pt x="2145" y="16400"/>
                </a:lnTo>
                <a:cubicBezTo>
                  <a:pt x="1959" y="16713"/>
                  <a:pt x="1864" y="17137"/>
                  <a:pt x="2145" y="17419"/>
                </a:cubicBezTo>
                <a:lnTo>
                  <a:pt x="4181" y="19455"/>
                </a:lnTo>
                <a:cubicBezTo>
                  <a:pt x="4305" y="19579"/>
                  <a:pt x="4454" y="19627"/>
                  <a:pt x="4610" y="19627"/>
                </a:cubicBezTo>
                <a:cubicBezTo>
                  <a:pt x="4807" y="19627"/>
                  <a:pt x="5016" y="19550"/>
                  <a:pt x="5200" y="19455"/>
                </a:cubicBezTo>
                <a:lnTo>
                  <a:pt x="6127" y="18899"/>
                </a:lnTo>
                <a:cubicBezTo>
                  <a:pt x="6825" y="19302"/>
                  <a:pt x="7580" y="19619"/>
                  <a:pt x="8378" y="19832"/>
                </a:cubicBezTo>
                <a:lnTo>
                  <a:pt x="8640" y="20880"/>
                </a:lnTo>
                <a:cubicBezTo>
                  <a:pt x="8730" y="21233"/>
                  <a:pt x="8962" y="21600"/>
                  <a:pt x="9360" y="21600"/>
                </a:cubicBezTo>
                <a:lnTo>
                  <a:pt x="12240" y="21600"/>
                </a:lnTo>
                <a:cubicBezTo>
                  <a:pt x="12638" y="21600"/>
                  <a:pt x="12848" y="21233"/>
                  <a:pt x="12960" y="20880"/>
                </a:cubicBezTo>
                <a:lnTo>
                  <a:pt x="13222" y="19832"/>
                </a:lnTo>
                <a:cubicBezTo>
                  <a:pt x="14020" y="19619"/>
                  <a:pt x="14775" y="19302"/>
                  <a:pt x="15473" y="18899"/>
                </a:cubicBezTo>
                <a:lnTo>
                  <a:pt x="16400" y="19455"/>
                </a:lnTo>
                <a:cubicBezTo>
                  <a:pt x="16584" y="19550"/>
                  <a:pt x="16793" y="19627"/>
                  <a:pt x="16990" y="19627"/>
                </a:cubicBezTo>
                <a:cubicBezTo>
                  <a:pt x="17146" y="19627"/>
                  <a:pt x="17294" y="19579"/>
                  <a:pt x="17419" y="19455"/>
                </a:cubicBezTo>
                <a:lnTo>
                  <a:pt x="19455" y="17419"/>
                </a:lnTo>
                <a:cubicBezTo>
                  <a:pt x="19736" y="17137"/>
                  <a:pt x="19641" y="16713"/>
                  <a:pt x="19455" y="16400"/>
                </a:cubicBezTo>
                <a:lnTo>
                  <a:pt x="18902" y="15479"/>
                </a:lnTo>
                <a:cubicBezTo>
                  <a:pt x="19308" y="14778"/>
                  <a:pt x="19626" y="14021"/>
                  <a:pt x="19841" y="13220"/>
                </a:cubicBezTo>
                <a:lnTo>
                  <a:pt x="20880" y="12960"/>
                </a:lnTo>
                <a:cubicBezTo>
                  <a:pt x="21233" y="12848"/>
                  <a:pt x="21600" y="12638"/>
                  <a:pt x="21600" y="12240"/>
                </a:cubicBezTo>
                <a:lnTo>
                  <a:pt x="21600" y="9361"/>
                </a:lnTo>
                <a:cubicBezTo>
                  <a:pt x="21600" y="8962"/>
                  <a:pt x="21233" y="8730"/>
                  <a:pt x="20880" y="8641"/>
                </a:cubicBezTo>
                <a:moveTo>
                  <a:pt x="15709" y="10800"/>
                </a:moveTo>
                <a:cubicBezTo>
                  <a:pt x="15709" y="13346"/>
                  <a:pt x="13771" y="15438"/>
                  <a:pt x="11291" y="15685"/>
                </a:cubicBezTo>
                <a:lnTo>
                  <a:pt x="11291" y="12694"/>
                </a:lnTo>
                <a:cubicBezTo>
                  <a:pt x="12137" y="12476"/>
                  <a:pt x="12764" y="11714"/>
                  <a:pt x="12764" y="10800"/>
                </a:cubicBezTo>
                <a:cubicBezTo>
                  <a:pt x="12764" y="10630"/>
                  <a:pt x="12735" y="10468"/>
                  <a:pt x="12694" y="10310"/>
                </a:cubicBezTo>
                <a:lnTo>
                  <a:pt x="15308" y="8857"/>
                </a:lnTo>
                <a:cubicBezTo>
                  <a:pt x="15565" y="9453"/>
                  <a:pt x="15709" y="10110"/>
                  <a:pt x="15709" y="10800"/>
                </a:cubicBezTo>
                <a:moveTo>
                  <a:pt x="9818" y="10800"/>
                </a:moveTo>
                <a:cubicBezTo>
                  <a:pt x="9818" y="10258"/>
                  <a:pt x="10258" y="9818"/>
                  <a:pt x="10800" y="9818"/>
                </a:cubicBezTo>
                <a:cubicBezTo>
                  <a:pt x="11342" y="9818"/>
                  <a:pt x="11782" y="10258"/>
                  <a:pt x="11782" y="10800"/>
                </a:cubicBezTo>
                <a:cubicBezTo>
                  <a:pt x="11782" y="11342"/>
                  <a:pt x="11342" y="11782"/>
                  <a:pt x="10800" y="11782"/>
                </a:cubicBezTo>
                <a:cubicBezTo>
                  <a:pt x="10258" y="11782"/>
                  <a:pt x="9818" y="11342"/>
                  <a:pt x="9818" y="10800"/>
                </a:cubicBezTo>
                <a:moveTo>
                  <a:pt x="10309" y="15685"/>
                </a:moveTo>
                <a:cubicBezTo>
                  <a:pt x="7829" y="15438"/>
                  <a:pt x="5891" y="13346"/>
                  <a:pt x="5891" y="10800"/>
                </a:cubicBezTo>
                <a:cubicBezTo>
                  <a:pt x="5891" y="10110"/>
                  <a:pt x="6035" y="9453"/>
                  <a:pt x="6292" y="8857"/>
                </a:cubicBezTo>
                <a:lnTo>
                  <a:pt x="8906" y="10310"/>
                </a:lnTo>
                <a:cubicBezTo>
                  <a:pt x="8865" y="10468"/>
                  <a:pt x="8836" y="10630"/>
                  <a:pt x="8836" y="10800"/>
                </a:cubicBezTo>
                <a:cubicBezTo>
                  <a:pt x="8836" y="11714"/>
                  <a:pt x="9463" y="12476"/>
                  <a:pt x="10309" y="12694"/>
                </a:cubicBezTo>
                <a:cubicBezTo>
                  <a:pt x="10309" y="12694"/>
                  <a:pt x="10309" y="15685"/>
                  <a:pt x="10309" y="15685"/>
                </a:cubicBezTo>
                <a:close/>
                <a:moveTo>
                  <a:pt x="10800" y="5891"/>
                </a:moveTo>
                <a:cubicBezTo>
                  <a:pt x="12470" y="5891"/>
                  <a:pt x="13942" y="6727"/>
                  <a:pt x="14829" y="8000"/>
                </a:cubicBezTo>
                <a:lnTo>
                  <a:pt x="12220" y="9450"/>
                </a:lnTo>
                <a:cubicBezTo>
                  <a:pt x="11862" y="9074"/>
                  <a:pt x="11360" y="8836"/>
                  <a:pt x="10800" y="8836"/>
                </a:cubicBezTo>
                <a:cubicBezTo>
                  <a:pt x="10240" y="8836"/>
                  <a:pt x="9738" y="9074"/>
                  <a:pt x="9380" y="9450"/>
                </a:cubicBezTo>
                <a:lnTo>
                  <a:pt x="6771" y="8000"/>
                </a:lnTo>
                <a:cubicBezTo>
                  <a:pt x="7658" y="6727"/>
                  <a:pt x="9130" y="5891"/>
                  <a:pt x="10800" y="5891"/>
                </a:cubicBezTo>
                <a:moveTo>
                  <a:pt x="10800" y="4909"/>
                </a:moveTo>
                <a:cubicBezTo>
                  <a:pt x="7547" y="4909"/>
                  <a:pt x="4909" y="7547"/>
                  <a:pt x="4909" y="10800"/>
                </a:cubicBezTo>
                <a:cubicBezTo>
                  <a:pt x="4909" y="14054"/>
                  <a:pt x="7547" y="16691"/>
                  <a:pt x="10800" y="16691"/>
                </a:cubicBezTo>
                <a:cubicBezTo>
                  <a:pt x="14053" y="16691"/>
                  <a:pt x="16691" y="14054"/>
                  <a:pt x="16691" y="10800"/>
                </a:cubicBezTo>
                <a:cubicBezTo>
                  <a:pt x="16691" y="7547"/>
                  <a:pt x="14053" y="4909"/>
                  <a:pt x="10800" y="4909"/>
                </a:cubicBezTo>
              </a:path>
            </a:pathLst>
          </a:custGeom>
          <a:solidFill>
            <a:schemeClr val="accent1"/>
          </a:solidFill>
          <a:ln w="12700">
            <a:miter lim="400000"/>
          </a:ln>
        </p:spPr>
        <p:txBody>
          <a:bodyPr lIns="14286" tIns="14286" rIns="14286" bIns="14286" anchor="ctr"/>
          <a:lstStyle/>
          <a:p>
            <a:pPr algn="ctr" defTabSz="171420" hangingPunct="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72" kern="0" dirty="0">
              <a:solidFill>
                <a:srgbClr val="FFFFFF"/>
              </a:solidFill>
              <a:effectLst>
                <a:outerShdw blurRad="38100" dist="12700" dir="5400000" rotWithShape="0">
                  <a:srgbClr val="000000">
                    <a:alpha val="50000"/>
                  </a:srgbClr>
                </a:outerShdw>
              </a:effectLst>
              <a:latin typeface="Roboto Light" panose="02000000000000000000" pitchFamily="2" charset="0"/>
              <a:ea typeface="Roboto Light" panose="02000000000000000000" pitchFamily="2" charset="0"/>
              <a:cs typeface="Arial"/>
              <a:sym typeface="Gill Sans"/>
            </a:endParaRPr>
          </a:p>
        </p:txBody>
      </p:sp>
      <p:pic>
        <p:nvPicPr>
          <p:cNvPr id="177" name="Graphic 176" descr="Stop outline">
            <a:extLst>
              <a:ext uri="{FF2B5EF4-FFF2-40B4-BE49-F238E27FC236}">
                <a16:creationId xmlns:a16="http://schemas.microsoft.com/office/drawing/2014/main" id="{A2B18074-8838-D595-83FF-DA945FD6ACB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47670" y="1935848"/>
            <a:ext cx="305772" cy="305772"/>
          </a:xfrm>
          <a:prstGeom prst="rect">
            <a:avLst/>
          </a:prstGeom>
        </p:spPr>
      </p:pic>
      <p:sp>
        <p:nvSpPr>
          <p:cNvPr id="178" name="TextBox 177">
            <a:extLst>
              <a:ext uri="{FF2B5EF4-FFF2-40B4-BE49-F238E27FC236}">
                <a16:creationId xmlns:a16="http://schemas.microsoft.com/office/drawing/2014/main" id="{DB21369F-C2CE-6A12-CD0B-A201F35E2097}"/>
              </a:ext>
            </a:extLst>
          </p:cNvPr>
          <p:cNvSpPr txBox="1"/>
          <p:nvPr/>
        </p:nvSpPr>
        <p:spPr>
          <a:xfrm>
            <a:off x="343292" y="5489778"/>
            <a:ext cx="990195" cy="184666"/>
          </a:xfrm>
          <a:prstGeom prst="rect">
            <a:avLst/>
          </a:prstGeom>
          <a:noFill/>
        </p:spPr>
        <p:txBody>
          <a:bodyPr wrap="square" rtlCol="0">
            <a:spAutoFit/>
          </a:bodyPr>
          <a:lstStyle/>
          <a:p>
            <a:pPr marL="171450" indent="-171450">
              <a:buFont typeface="Arial" panose="020B0604020202020204" pitchFamily="34" charset="0"/>
              <a:buChar char="•"/>
            </a:pPr>
            <a:r>
              <a:rPr lang="en-GB" sz="600" dirty="0">
                <a:solidFill>
                  <a:schemeClr val="accent1">
                    <a:lumMod val="60000"/>
                    <a:lumOff val="40000"/>
                  </a:schemeClr>
                </a:solidFill>
              </a:rPr>
              <a:t>Supporting</a:t>
            </a:r>
            <a:r>
              <a:rPr lang="de-DE" sz="600" dirty="0">
                <a:solidFill>
                  <a:schemeClr val="accent1">
                    <a:lumMod val="60000"/>
                    <a:lumOff val="40000"/>
                  </a:schemeClr>
                </a:solidFill>
              </a:rPr>
              <a:t> Tasks</a:t>
            </a:r>
            <a:endParaRPr lang="de-DE" sz="400" dirty="0">
              <a:solidFill>
                <a:schemeClr val="accent1">
                  <a:lumMod val="60000"/>
                  <a:lumOff val="40000"/>
                </a:schemeClr>
              </a:solidFill>
            </a:endParaRPr>
          </a:p>
        </p:txBody>
      </p:sp>
      <p:pic>
        <p:nvPicPr>
          <p:cNvPr id="182" name="Picture 181">
            <a:extLst>
              <a:ext uri="{FF2B5EF4-FFF2-40B4-BE49-F238E27FC236}">
                <a16:creationId xmlns:a16="http://schemas.microsoft.com/office/drawing/2014/main" id="{AF86382C-4F8F-6E18-8270-C4162F82E1DB}"/>
              </a:ext>
            </a:extLst>
          </p:cNvPr>
          <p:cNvPicPr>
            <a:picLocks noChangeAspect="1"/>
          </p:cNvPicPr>
          <p:nvPr/>
        </p:nvPicPr>
        <p:blipFill>
          <a:blip r:embed="rId7"/>
          <a:stretch>
            <a:fillRect/>
          </a:stretch>
        </p:blipFill>
        <p:spPr>
          <a:xfrm>
            <a:off x="4258235" y="6441940"/>
            <a:ext cx="3675529" cy="282487"/>
          </a:xfrm>
          <a:prstGeom prst="rect">
            <a:avLst/>
          </a:prstGeom>
        </p:spPr>
      </p:pic>
      <p:pic>
        <p:nvPicPr>
          <p:cNvPr id="183" name="Picture 182">
            <a:extLst>
              <a:ext uri="{FF2B5EF4-FFF2-40B4-BE49-F238E27FC236}">
                <a16:creationId xmlns:a16="http://schemas.microsoft.com/office/drawing/2014/main" id="{FCA40E88-C625-E2B3-B5A9-471A64109ED5}"/>
              </a:ext>
            </a:extLst>
          </p:cNvPr>
          <p:cNvPicPr>
            <a:picLocks noChangeAspect="1"/>
          </p:cNvPicPr>
          <p:nvPr/>
        </p:nvPicPr>
        <p:blipFill rotWithShape="1">
          <a:blip r:embed="rId8"/>
          <a:srcRect r="80874" b="3829"/>
          <a:stretch/>
        </p:blipFill>
        <p:spPr>
          <a:xfrm>
            <a:off x="10764165" y="6441940"/>
            <a:ext cx="771020" cy="270326"/>
          </a:xfrm>
          <a:prstGeom prst="rect">
            <a:avLst/>
          </a:prstGeom>
        </p:spPr>
      </p:pic>
    </p:spTree>
    <p:extLst>
      <p:ext uri="{BB962C8B-B14F-4D97-AF65-F5344CB8AC3E}">
        <p14:creationId xmlns:p14="http://schemas.microsoft.com/office/powerpoint/2010/main" val="1018133108"/>
      </p:ext>
    </p:extLst>
  </p:cSld>
  <p:clrMapOvr>
    <a:masterClrMapping/>
  </p:clrMapOvr>
  <mc:AlternateContent xmlns:mc="http://schemas.openxmlformats.org/markup-compatibility/2006" xmlns:p14="http://schemas.microsoft.com/office/powerpoint/2010/main">
    <mc:Choice Requires="p14">
      <p:transition spd="slow" advClick="0">
        <p14:conveyor dir="l"/>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750" fill="hold"/>
                                        <p:tgtEl>
                                          <p:spTgt spid="9"/>
                                        </p:tgtEl>
                                        <p:attrNameLst>
                                          <p:attrName>ppt_x</p:attrName>
                                        </p:attrNameLst>
                                      </p:cBhvr>
                                      <p:tavLst>
                                        <p:tav tm="0">
                                          <p:val>
                                            <p:strVal val="#ppt_x"/>
                                          </p:val>
                                        </p:tav>
                                        <p:tav tm="100000">
                                          <p:val>
                                            <p:strVal val="#ppt_x"/>
                                          </p:val>
                                        </p:tav>
                                      </p:tavLst>
                                    </p:anim>
                                    <p:anim calcmode="lin" valueType="num">
                                      <p:cBhvr additive="base">
                                        <p:cTn id="8" dur="75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750" fill="hold"/>
                                        <p:tgtEl>
                                          <p:spTgt spid="11"/>
                                        </p:tgtEl>
                                        <p:attrNameLst>
                                          <p:attrName>ppt_x</p:attrName>
                                        </p:attrNameLst>
                                      </p:cBhvr>
                                      <p:tavLst>
                                        <p:tav tm="0">
                                          <p:val>
                                            <p:strVal val="#ppt_x"/>
                                          </p:val>
                                        </p:tav>
                                        <p:tav tm="100000">
                                          <p:val>
                                            <p:strVal val="#ppt_x"/>
                                          </p:val>
                                        </p:tav>
                                      </p:tavLst>
                                    </p:anim>
                                    <p:anim calcmode="lin" valueType="num">
                                      <p:cBhvr additive="base">
                                        <p:cTn id="12" dur="750" fill="hold"/>
                                        <p:tgtEl>
                                          <p:spTgt spid="11"/>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750" fill="hold"/>
                                        <p:tgtEl>
                                          <p:spTgt spid="13"/>
                                        </p:tgtEl>
                                        <p:attrNameLst>
                                          <p:attrName>ppt_x</p:attrName>
                                        </p:attrNameLst>
                                      </p:cBhvr>
                                      <p:tavLst>
                                        <p:tav tm="0">
                                          <p:val>
                                            <p:strVal val="#ppt_x"/>
                                          </p:val>
                                        </p:tav>
                                        <p:tav tm="100000">
                                          <p:val>
                                            <p:strVal val="#ppt_x"/>
                                          </p:val>
                                        </p:tav>
                                      </p:tavLst>
                                    </p:anim>
                                    <p:anim calcmode="lin" valueType="num">
                                      <p:cBhvr additive="base">
                                        <p:cTn id="16" dur="750" fill="hold"/>
                                        <p:tgtEl>
                                          <p:spTgt spid="13"/>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750" fill="hold"/>
                                        <p:tgtEl>
                                          <p:spTgt spid="14"/>
                                        </p:tgtEl>
                                        <p:attrNameLst>
                                          <p:attrName>ppt_x</p:attrName>
                                        </p:attrNameLst>
                                      </p:cBhvr>
                                      <p:tavLst>
                                        <p:tav tm="0">
                                          <p:val>
                                            <p:strVal val="#ppt_x"/>
                                          </p:val>
                                        </p:tav>
                                        <p:tav tm="100000">
                                          <p:val>
                                            <p:strVal val="#ppt_x"/>
                                          </p:val>
                                        </p:tav>
                                      </p:tavLst>
                                    </p:anim>
                                    <p:anim calcmode="lin" valueType="num">
                                      <p:cBhvr additive="base">
                                        <p:cTn id="20" dur="750" fill="hold"/>
                                        <p:tgtEl>
                                          <p:spTgt spid="14"/>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anim calcmode="lin" valueType="num">
                                      <p:cBhvr additive="base">
                                        <p:cTn id="23" dur="750" fill="hold"/>
                                        <p:tgtEl>
                                          <p:spTgt spid="15"/>
                                        </p:tgtEl>
                                        <p:attrNameLst>
                                          <p:attrName>ppt_x</p:attrName>
                                        </p:attrNameLst>
                                      </p:cBhvr>
                                      <p:tavLst>
                                        <p:tav tm="0">
                                          <p:val>
                                            <p:strVal val="#ppt_x"/>
                                          </p:val>
                                        </p:tav>
                                        <p:tav tm="100000">
                                          <p:val>
                                            <p:strVal val="#ppt_x"/>
                                          </p:val>
                                        </p:tav>
                                      </p:tavLst>
                                    </p:anim>
                                    <p:anim calcmode="lin" valueType="num">
                                      <p:cBhvr additive="base">
                                        <p:cTn id="24" dur="750" fill="hold"/>
                                        <p:tgtEl>
                                          <p:spTgt spid="15"/>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anim calcmode="lin" valueType="num">
                                      <p:cBhvr additive="base">
                                        <p:cTn id="27" dur="750" fill="hold"/>
                                        <p:tgtEl>
                                          <p:spTgt spid="16"/>
                                        </p:tgtEl>
                                        <p:attrNameLst>
                                          <p:attrName>ppt_x</p:attrName>
                                        </p:attrNameLst>
                                      </p:cBhvr>
                                      <p:tavLst>
                                        <p:tav tm="0">
                                          <p:val>
                                            <p:strVal val="#ppt_x"/>
                                          </p:val>
                                        </p:tav>
                                        <p:tav tm="100000">
                                          <p:val>
                                            <p:strVal val="#ppt_x"/>
                                          </p:val>
                                        </p:tav>
                                      </p:tavLst>
                                    </p:anim>
                                    <p:anim calcmode="lin" valueType="num">
                                      <p:cBhvr additive="base">
                                        <p:cTn id="28" dur="750" fill="hold"/>
                                        <p:tgtEl>
                                          <p:spTgt spid="16"/>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anim calcmode="lin" valueType="num">
                                      <p:cBhvr additive="base">
                                        <p:cTn id="31" dur="750" fill="hold"/>
                                        <p:tgtEl>
                                          <p:spTgt spid="17"/>
                                        </p:tgtEl>
                                        <p:attrNameLst>
                                          <p:attrName>ppt_x</p:attrName>
                                        </p:attrNameLst>
                                      </p:cBhvr>
                                      <p:tavLst>
                                        <p:tav tm="0">
                                          <p:val>
                                            <p:strVal val="#ppt_x"/>
                                          </p:val>
                                        </p:tav>
                                        <p:tav tm="100000">
                                          <p:val>
                                            <p:strVal val="#ppt_x"/>
                                          </p:val>
                                        </p:tav>
                                      </p:tavLst>
                                    </p:anim>
                                    <p:anim calcmode="lin" valueType="num">
                                      <p:cBhvr additive="base">
                                        <p:cTn id="32" dur="750" fill="hold"/>
                                        <p:tgtEl>
                                          <p:spTgt spid="17"/>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18"/>
                                        </p:tgtEl>
                                        <p:attrNameLst>
                                          <p:attrName>style.visibility</p:attrName>
                                        </p:attrNameLst>
                                      </p:cBhvr>
                                      <p:to>
                                        <p:strVal val="visible"/>
                                      </p:to>
                                    </p:set>
                                    <p:anim calcmode="lin" valueType="num">
                                      <p:cBhvr additive="base">
                                        <p:cTn id="35" dur="750" fill="hold"/>
                                        <p:tgtEl>
                                          <p:spTgt spid="18"/>
                                        </p:tgtEl>
                                        <p:attrNameLst>
                                          <p:attrName>ppt_x</p:attrName>
                                        </p:attrNameLst>
                                      </p:cBhvr>
                                      <p:tavLst>
                                        <p:tav tm="0">
                                          <p:val>
                                            <p:strVal val="#ppt_x"/>
                                          </p:val>
                                        </p:tav>
                                        <p:tav tm="100000">
                                          <p:val>
                                            <p:strVal val="#ppt_x"/>
                                          </p:val>
                                        </p:tav>
                                      </p:tavLst>
                                    </p:anim>
                                    <p:anim calcmode="lin" valueType="num">
                                      <p:cBhvr additive="base">
                                        <p:cTn id="36" dur="750" fill="hold"/>
                                        <p:tgtEl>
                                          <p:spTgt spid="18"/>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9"/>
                                        </p:tgtEl>
                                        <p:attrNameLst>
                                          <p:attrName>style.visibility</p:attrName>
                                        </p:attrNameLst>
                                      </p:cBhvr>
                                      <p:to>
                                        <p:strVal val="visible"/>
                                      </p:to>
                                    </p:set>
                                    <p:anim calcmode="lin" valueType="num">
                                      <p:cBhvr additive="base">
                                        <p:cTn id="39" dur="750" fill="hold"/>
                                        <p:tgtEl>
                                          <p:spTgt spid="19"/>
                                        </p:tgtEl>
                                        <p:attrNameLst>
                                          <p:attrName>ppt_x</p:attrName>
                                        </p:attrNameLst>
                                      </p:cBhvr>
                                      <p:tavLst>
                                        <p:tav tm="0">
                                          <p:val>
                                            <p:strVal val="#ppt_x"/>
                                          </p:val>
                                        </p:tav>
                                        <p:tav tm="100000">
                                          <p:val>
                                            <p:strVal val="#ppt_x"/>
                                          </p:val>
                                        </p:tav>
                                      </p:tavLst>
                                    </p:anim>
                                    <p:anim calcmode="lin" valueType="num">
                                      <p:cBhvr additive="base">
                                        <p:cTn id="40" dur="750" fill="hold"/>
                                        <p:tgtEl>
                                          <p:spTgt spid="19"/>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21"/>
                                        </p:tgtEl>
                                        <p:attrNameLst>
                                          <p:attrName>style.visibility</p:attrName>
                                        </p:attrNameLst>
                                      </p:cBhvr>
                                      <p:to>
                                        <p:strVal val="visible"/>
                                      </p:to>
                                    </p:set>
                                    <p:anim calcmode="lin" valueType="num">
                                      <p:cBhvr additive="base">
                                        <p:cTn id="43" dur="750" fill="hold"/>
                                        <p:tgtEl>
                                          <p:spTgt spid="21"/>
                                        </p:tgtEl>
                                        <p:attrNameLst>
                                          <p:attrName>ppt_x</p:attrName>
                                        </p:attrNameLst>
                                      </p:cBhvr>
                                      <p:tavLst>
                                        <p:tav tm="0">
                                          <p:val>
                                            <p:strVal val="#ppt_x"/>
                                          </p:val>
                                        </p:tav>
                                        <p:tav tm="100000">
                                          <p:val>
                                            <p:strVal val="#ppt_x"/>
                                          </p:val>
                                        </p:tav>
                                      </p:tavLst>
                                    </p:anim>
                                    <p:anim calcmode="lin" valueType="num">
                                      <p:cBhvr additive="base">
                                        <p:cTn id="44" dur="750" fill="hold"/>
                                        <p:tgtEl>
                                          <p:spTgt spid="21"/>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22"/>
                                        </p:tgtEl>
                                        <p:attrNameLst>
                                          <p:attrName>style.visibility</p:attrName>
                                        </p:attrNameLst>
                                      </p:cBhvr>
                                      <p:to>
                                        <p:strVal val="visible"/>
                                      </p:to>
                                    </p:set>
                                    <p:anim calcmode="lin" valueType="num">
                                      <p:cBhvr additive="base">
                                        <p:cTn id="47" dur="750" fill="hold"/>
                                        <p:tgtEl>
                                          <p:spTgt spid="22"/>
                                        </p:tgtEl>
                                        <p:attrNameLst>
                                          <p:attrName>ppt_x</p:attrName>
                                        </p:attrNameLst>
                                      </p:cBhvr>
                                      <p:tavLst>
                                        <p:tav tm="0">
                                          <p:val>
                                            <p:strVal val="#ppt_x"/>
                                          </p:val>
                                        </p:tav>
                                        <p:tav tm="100000">
                                          <p:val>
                                            <p:strVal val="#ppt_x"/>
                                          </p:val>
                                        </p:tav>
                                      </p:tavLst>
                                    </p:anim>
                                    <p:anim calcmode="lin" valueType="num">
                                      <p:cBhvr additive="base">
                                        <p:cTn id="48" dur="750" fill="hold"/>
                                        <p:tgtEl>
                                          <p:spTgt spid="22"/>
                                        </p:tgtEl>
                                        <p:attrNameLst>
                                          <p:attrName>ppt_y</p:attrName>
                                        </p:attrNameLst>
                                      </p:cBhvr>
                                      <p:tavLst>
                                        <p:tav tm="0">
                                          <p:val>
                                            <p:strVal val="1+#ppt_h/2"/>
                                          </p:val>
                                        </p:tav>
                                        <p:tav tm="100000">
                                          <p:val>
                                            <p:strVal val="#ppt_y"/>
                                          </p:val>
                                        </p:tav>
                                      </p:tavLst>
                                    </p:anim>
                                  </p:childTnLst>
                                </p:cTn>
                              </p:par>
                              <p:par>
                                <p:cTn id="49" presetID="2" presetClass="entr" presetSubtype="4" fill="hold" nodeType="withEffect">
                                  <p:stCondLst>
                                    <p:cond delay="0"/>
                                  </p:stCondLst>
                                  <p:childTnLst>
                                    <p:set>
                                      <p:cBhvr>
                                        <p:cTn id="50" dur="1" fill="hold">
                                          <p:stCondLst>
                                            <p:cond delay="0"/>
                                          </p:stCondLst>
                                        </p:cTn>
                                        <p:tgtEl>
                                          <p:spTgt spid="23"/>
                                        </p:tgtEl>
                                        <p:attrNameLst>
                                          <p:attrName>style.visibility</p:attrName>
                                        </p:attrNameLst>
                                      </p:cBhvr>
                                      <p:to>
                                        <p:strVal val="visible"/>
                                      </p:to>
                                    </p:set>
                                    <p:anim calcmode="lin" valueType="num">
                                      <p:cBhvr additive="base">
                                        <p:cTn id="51" dur="750" fill="hold"/>
                                        <p:tgtEl>
                                          <p:spTgt spid="23"/>
                                        </p:tgtEl>
                                        <p:attrNameLst>
                                          <p:attrName>ppt_x</p:attrName>
                                        </p:attrNameLst>
                                      </p:cBhvr>
                                      <p:tavLst>
                                        <p:tav tm="0">
                                          <p:val>
                                            <p:strVal val="#ppt_x"/>
                                          </p:val>
                                        </p:tav>
                                        <p:tav tm="100000">
                                          <p:val>
                                            <p:strVal val="#ppt_x"/>
                                          </p:val>
                                        </p:tav>
                                      </p:tavLst>
                                    </p:anim>
                                    <p:anim calcmode="lin" valueType="num">
                                      <p:cBhvr additive="base">
                                        <p:cTn id="52" dur="750" fill="hold"/>
                                        <p:tgtEl>
                                          <p:spTgt spid="23"/>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24"/>
                                        </p:tgtEl>
                                        <p:attrNameLst>
                                          <p:attrName>style.visibility</p:attrName>
                                        </p:attrNameLst>
                                      </p:cBhvr>
                                      <p:to>
                                        <p:strVal val="visible"/>
                                      </p:to>
                                    </p:set>
                                    <p:anim calcmode="lin" valueType="num">
                                      <p:cBhvr additive="base">
                                        <p:cTn id="55" dur="750" fill="hold"/>
                                        <p:tgtEl>
                                          <p:spTgt spid="24"/>
                                        </p:tgtEl>
                                        <p:attrNameLst>
                                          <p:attrName>ppt_x</p:attrName>
                                        </p:attrNameLst>
                                      </p:cBhvr>
                                      <p:tavLst>
                                        <p:tav tm="0">
                                          <p:val>
                                            <p:strVal val="#ppt_x"/>
                                          </p:val>
                                        </p:tav>
                                        <p:tav tm="100000">
                                          <p:val>
                                            <p:strVal val="#ppt_x"/>
                                          </p:val>
                                        </p:tav>
                                      </p:tavLst>
                                    </p:anim>
                                    <p:anim calcmode="lin" valueType="num">
                                      <p:cBhvr additive="base">
                                        <p:cTn id="56" dur="750" fill="hold"/>
                                        <p:tgtEl>
                                          <p:spTgt spid="24"/>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26"/>
                                        </p:tgtEl>
                                        <p:attrNameLst>
                                          <p:attrName>style.visibility</p:attrName>
                                        </p:attrNameLst>
                                      </p:cBhvr>
                                      <p:to>
                                        <p:strVal val="visible"/>
                                      </p:to>
                                    </p:set>
                                    <p:anim calcmode="lin" valueType="num">
                                      <p:cBhvr additive="base">
                                        <p:cTn id="59" dur="750" fill="hold"/>
                                        <p:tgtEl>
                                          <p:spTgt spid="26"/>
                                        </p:tgtEl>
                                        <p:attrNameLst>
                                          <p:attrName>ppt_x</p:attrName>
                                        </p:attrNameLst>
                                      </p:cBhvr>
                                      <p:tavLst>
                                        <p:tav tm="0">
                                          <p:val>
                                            <p:strVal val="#ppt_x"/>
                                          </p:val>
                                        </p:tav>
                                        <p:tav tm="100000">
                                          <p:val>
                                            <p:strVal val="#ppt_x"/>
                                          </p:val>
                                        </p:tav>
                                      </p:tavLst>
                                    </p:anim>
                                    <p:anim calcmode="lin" valueType="num">
                                      <p:cBhvr additive="base">
                                        <p:cTn id="60" dur="750" fill="hold"/>
                                        <p:tgtEl>
                                          <p:spTgt spid="26"/>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stCondLst>
                                    <p:cond delay="0"/>
                                  </p:stCondLst>
                                  <p:childTnLst>
                                    <p:set>
                                      <p:cBhvr>
                                        <p:cTn id="62" dur="1" fill="hold">
                                          <p:stCondLst>
                                            <p:cond delay="0"/>
                                          </p:stCondLst>
                                        </p:cTn>
                                        <p:tgtEl>
                                          <p:spTgt spid="27"/>
                                        </p:tgtEl>
                                        <p:attrNameLst>
                                          <p:attrName>style.visibility</p:attrName>
                                        </p:attrNameLst>
                                      </p:cBhvr>
                                      <p:to>
                                        <p:strVal val="visible"/>
                                      </p:to>
                                    </p:set>
                                    <p:anim calcmode="lin" valueType="num">
                                      <p:cBhvr additive="base">
                                        <p:cTn id="63" dur="750" fill="hold"/>
                                        <p:tgtEl>
                                          <p:spTgt spid="27"/>
                                        </p:tgtEl>
                                        <p:attrNameLst>
                                          <p:attrName>ppt_x</p:attrName>
                                        </p:attrNameLst>
                                      </p:cBhvr>
                                      <p:tavLst>
                                        <p:tav tm="0">
                                          <p:val>
                                            <p:strVal val="#ppt_x"/>
                                          </p:val>
                                        </p:tav>
                                        <p:tav tm="100000">
                                          <p:val>
                                            <p:strVal val="#ppt_x"/>
                                          </p:val>
                                        </p:tav>
                                      </p:tavLst>
                                    </p:anim>
                                    <p:anim calcmode="lin" valueType="num">
                                      <p:cBhvr additive="base">
                                        <p:cTn id="64" dur="750" fill="hold"/>
                                        <p:tgtEl>
                                          <p:spTgt spid="27"/>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28"/>
                                        </p:tgtEl>
                                        <p:attrNameLst>
                                          <p:attrName>style.visibility</p:attrName>
                                        </p:attrNameLst>
                                      </p:cBhvr>
                                      <p:to>
                                        <p:strVal val="visible"/>
                                      </p:to>
                                    </p:set>
                                    <p:anim calcmode="lin" valueType="num">
                                      <p:cBhvr additive="base">
                                        <p:cTn id="67" dur="750" fill="hold"/>
                                        <p:tgtEl>
                                          <p:spTgt spid="28"/>
                                        </p:tgtEl>
                                        <p:attrNameLst>
                                          <p:attrName>ppt_x</p:attrName>
                                        </p:attrNameLst>
                                      </p:cBhvr>
                                      <p:tavLst>
                                        <p:tav tm="0">
                                          <p:val>
                                            <p:strVal val="#ppt_x"/>
                                          </p:val>
                                        </p:tav>
                                        <p:tav tm="100000">
                                          <p:val>
                                            <p:strVal val="#ppt_x"/>
                                          </p:val>
                                        </p:tav>
                                      </p:tavLst>
                                    </p:anim>
                                    <p:anim calcmode="lin" valueType="num">
                                      <p:cBhvr additive="base">
                                        <p:cTn id="68" dur="750" fill="hold"/>
                                        <p:tgtEl>
                                          <p:spTgt spid="28"/>
                                        </p:tgtEl>
                                        <p:attrNameLst>
                                          <p:attrName>ppt_y</p:attrName>
                                        </p:attrNameLst>
                                      </p:cBhvr>
                                      <p:tavLst>
                                        <p:tav tm="0">
                                          <p:val>
                                            <p:strVal val="1+#ppt_h/2"/>
                                          </p:val>
                                        </p:tav>
                                        <p:tav tm="100000">
                                          <p:val>
                                            <p:strVal val="#ppt_y"/>
                                          </p:val>
                                        </p:tav>
                                      </p:tavLst>
                                    </p:anim>
                                  </p:childTnLst>
                                </p:cTn>
                              </p:par>
                              <p:par>
                                <p:cTn id="69" presetID="2" presetClass="entr" presetSubtype="4" fill="hold" grpId="0" nodeType="withEffect">
                                  <p:stCondLst>
                                    <p:cond delay="0"/>
                                  </p:stCondLst>
                                  <p:childTnLst>
                                    <p:set>
                                      <p:cBhvr>
                                        <p:cTn id="70" dur="1" fill="hold">
                                          <p:stCondLst>
                                            <p:cond delay="0"/>
                                          </p:stCondLst>
                                        </p:cTn>
                                        <p:tgtEl>
                                          <p:spTgt spid="29"/>
                                        </p:tgtEl>
                                        <p:attrNameLst>
                                          <p:attrName>style.visibility</p:attrName>
                                        </p:attrNameLst>
                                      </p:cBhvr>
                                      <p:to>
                                        <p:strVal val="visible"/>
                                      </p:to>
                                    </p:set>
                                    <p:anim calcmode="lin" valueType="num">
                                      <p:cBhvr additive="base">
                                        <p:cTn id="71" dur="750" fill="hold"/>
                                        <p:tgtEl>
                                          <p:spTgt spid="29"/>
                                        </p:tgtEl>
                                        <p:attrNameLst>
                                          <p:attrName>ppt_x</p:attrName>
                                        </p:attrNameLst>
                                      </p:cBhvr>
                                      <p:tavLst>
                                        <p:tav tm="0">
                                          <p:val>
                                            <p:strVal val="#ppt_x"/>
                                          </p:val>
                                        </p:tav>
                                        <p:tav tm="100000">
                                          <p:val>
                                            <p:strVal val="#ppt_x"/>
                                          </p:val>
                                        </p:tav>
                                      </p:tavLst>
                                    </p:anim>
                                    <p:anim calcmode="lin" valueType="num">
                                      <p:cBhvr additive="base">
                                        <p:cTn id="72" dur="750" fill="hold"/>
                                        <p:tgtEl>
                                          <p:spTgt spid="29"/>
                                        </p:tgtEl>
                                        <p:attrNameLst>
                                          <p:attrName>ppt_y</p:attrName>
                                        </p:attrNameLst>
                                      </p:cBhvr>
                                      <p:tavLst>
                                        <p:tav tm="0">
                                          <p:val>
                                            <p:strVal val="1+#ppt_h/2"/>
                                          </p:val>
                                        </p:tav>
                                        <p:tav tm="100000">
                                          <p:val>
                                            <p:strVal val="#ppt_y"/>
                                          </p:val>
                                        </p:tav>
                                      </p:tavLst>
                                    </p:anim>
                                  </p:childTnLst>
                                </p:cTn>
                              </p:par>
                              <p:par>
                                <p:cTn id="73" presetID="2" presetClass="entr" presetSubtype="4" fill="hold" nodeType="withEffect">
                                  <p:stCondLst>
                                    <p:cond delay="0"/>
                                  </p:stCondLst>
                                  <p:childTnLst>
                                    <p:set>
                                      <p:cBhvr>
                                        <p:cTn id="74" dur="1" fill="hold">
                                          <p:stCondLst>
                                            <p:cond delay="0"/>
                                          </p:stCondLst>
                                        </p:cTn>
                                        <p:tgtEl>
                                          <p:spTgt spid="30"/>
                                        </p:tgtEl>
                                        <p:attrNameLst>
                                          <p:attrName>style.visibility</p:attrName>
                                        </p:attrNameLst>
                                      </p:cBhvr>
                                      <p:to>
                                        <p:strVal val="visible"/>
                                      </p:to>
                                    </p:set>
                                    <p:anim calcmode="lin" valueType="num">
                                      <p:cBhvr additive="base">
                                        <p:cTn id="75" dur="750" fill="hold"/>
                                        <p:tgtEl>
                                          <p:spTgt spid="30"/>
                                        </p:tgtEl>
                                        <p:attrNameLst>
                                          <p:attrName>ppt_x</p:attrName>
                                        </p:attrNameLst>
                                      </p:cBhvr>
                                      <p:tavLst>
                                        <p:tav tm="0">
                                          <p:val>
                                            <p:strVal val="#ppt_x"/>
                                          </p:val>
                                        </p:tav>
                                        <p:tav tm="100000">
                                          <p:val>
                                            <p:strVal val="#ppt_x"/>
                                          </p:val>
                                        </p:tav>
                                      </p:tavLst>
                                    </p:anim>
                                    <p:anim calcmode="lin" valueType="num">
                                      <p:cBhvr additive="base">
                                        <p:cTn id="76" dur="750" fill="hold"/>
                                        <p:tgtEl>
                                          <p:spTgt spid="30"/>
                                        </p:tgtEl>
                                        <p:attrNameLst>
                                          <p:attrName>ppt_y</p:attrName>
                                        </p:attrNameLst>
                                      </p:cBhvr>
                                      <p:tavLst>
                                        <p:tav tm="0">
                                          <p:val>
                                            <p:strVal val="1+#ppt_h/2"/>
                                          </p:val>
                                        </p:tav>
                                        <p:tav tm="100000">
                                          <p:val>
                                            <p:strVal val="#ppt_y"/>
                                          </p:val>
                                        </p:tav>
                                      </p:tavLst>
                                    </p:anim>
                                  </p:childTnLst>
                                </p:cTn>
                              </p:par>
                              <p:par>
                                <p:cTn id="77" presetID="2" presetClass="entr" presetSubtype="4" fill="hold" grpId="0" nodeType="withEffect">
                                  <p:stCondLst>
                                    <p:cond delay="0"/>
                                  </p:stCondLst>
                                  <p:childTnLst>
                                    <p:set>
                                      <p:cBhvr>
                                        <p:cTn id="78" dur="1" fill="hold">
                                          <p:stCondLst>
                                            <p:cond delay="0"/>
                                          </p:stCondLst>
                                        </p:cTn>
                                        <p:tgtEl>
                                          <p:spTgt spid="31"/>
                                        </p:tgtEl>
                                        <p:attrNameLst>
                                          <p:attrName>style.visibility</p:attrName>
                                        </p:attrNameLst>
                                      </p:cBhvr>
                                      <p:to>
                                        <p:strVal val="visible"/>
                                      </p:to>
                                    </p:set>
                                    <p:anim calcmode="lin" valueType="num">
                                      <p:cBhvr additive="base">
                                        <p:cTn id="79" dur="750" fill="hold"/>
                                        <p:tgtEl>
                                          <p:spTgt spid="31"/>
                                        </p:tgtEl>
                                        <p:attrNameLst>
                                          <p:attrName>ppt_x</p:attrName>
                                        </p:attrNameLst>
                                      </p:cBhvr>
                                      <p:tavLst>
                                        <p:tav tm="0">
                                          <p:val>
                                            <p:strVal val="#ppt_x"/>
                                          </p:val>
                                        </p:tav>
                                        <p:tav tm="100000">
                                          <p:val>
                                            <p:strVal val="#ppt_x"/>
                                          </p:val>
                                        </p:tav>
                                      </p:tavLst>
                                    </p:anim>
                                    <p:anim calcmode="lin" valueType="num">
                                      <p:cBhvr additive="base">
                                        <p:cTn id="80" dur="750" fill="hold"/>
                                        <p:tgtEl>
                                          <p:spTgt spid="31"/>
                                        </p:tgtEl>
                                        <p:attrNameLst>
                                          <p:attrName>ppt_y</p:attrName>
                                        </p:attrNameLst>
                                      </p:cBhvr>
                                      <p:tavLst>
                                        <p:tav tm="0">
                                          <p:val>
                                            <p:strVal val="1+#ppt_h/2"/>
                                          </p:val>
                                        </p:tav>
                                        <p:tav tm="100000">
                                          <p:val>
                                            <p:strVal val="#ppt_y"/>
                                          </p:val>
                                        </p:tav>
                                      </p:tavLst>
                                    </p:anim>
                                  </p:childTnLst>
                                </p:cTn>
                              </p:par>
                              <p:par>
                                <p:cTn id="81" presetID="2" presetClass="entr" presetSubtype="4" fill="hold" grpId="0" nodeType="withEffect">
                                  <p:stCondLst>
                                    <p:cond delay="0"/>
                                  </p:stCondLst>
                                  <p:childTnLst>
                                    <p:set>
                                      <p:cBhvr>
                                        <p:cTn id="82" dur="1" fill="hold">
                                          <p:stCondLst>
                                            <p:cond delay="0"/>
                                          </p:stCondLst>
                                        </p:cTn>
                                        <p:tgtEl>
                                          <p:spTgt spid="32"/>
                                        </p:tgtEl>
                                        <p:attrNameLst>
                                          <p:attrName>style.visibility</p:attrName>
                                        </p:attrNameLst>
                                      </p:cBhvr>
                                      <p:to>
                                        <p:strVal val="visible"/>
                                      </p:to>
                                    </p:set>
                                    <p:anim calcmode="lin" valueType="num">
                                      <p:cBhvr additive="base">
                                        <p:cTn id="83" dur="750" fill="hold"/>
                                        <p:tgtEl>
                                          <p:spTgt spid="32"/>
                                        </p:tgtEl>
                                        <p:attrNameLst>
                                          <p:attrName>ppt_x</p:attrName>
                                        </p:attrNameLst>
                                      </p:cBhvr>
                                      <p:tavLst>
                                        <p:tav tm="0">
                                          <p:val>
                                            <p:strVal val="#ppt_x"/>
                                          </p:val>
                                        </p:tav>
                                        <p:tav tm="100000">
                                          <p:val>
                                            <p:strVal val="#ppt_x"/>
                                          </p:val>
                                        </p:tav>
                                      </p:tavLst>
                                    </p:anim>
                                    <p:anim calcmode="lin" valueType="num">
                                      <p:cBhvr additive="base">
                                        <p:cTn id="84" dur="750" fill="hold"/>
                                        <p:tgtEl>
                                          <p:spTgt spid="32"/>
                                        </p:tgtEl>
                                        <p:attrNameLst>
                                          <p:attrName>ppt_y</p:attrName>
                                        </p:attrNameLst>
                                      </p:cBhvr>
                                      <p:tavLst>
                                        <p:tav tm="0">
                                          <p:val>
                                            <p:strVal val="1+#ppt_h/2"/>
                                          </p:val>
                                        </p:tav>
                                        <p:tav tm="100000">
                                          <p:val>
                                            <p:strVal val="#ppt_y"/>
                                          </p:val>
                                        </p:tav>
                                      </p:tavLst>
                                    </p:anim>
                                  </p:childTnLst>
                                </p:cTn>
                              </p:par>
                              <p:par>
                                <p:cTn id="85" presetID="2" presetClass="entr" presetSubtype="4" fill="hold" grpId="0" nodeType="withEffect">
                                  <p:stCondLst>
                                    <p:cond delay="0"/>
                                  </p:stCondLst>
                                  <p:childTnLst>
                                    <p:set>
                                      <p:cBhvr>
                                        <p:cTn id="86" dur="1" fill="hold">
                                          <p:stCondLst>
                                            <p:cond delay="0"/>
                                          </p:stCondLst>
                                        </p:cTn>
                                        <p:tgtEl>
                                          <p:spTgt spid="33"/>
                                        </p:tgtEl>
                                        <p:attrNameLst>
                                          <p:attrName>style.visibility</p:attrName>
                                        </p:attrNameLst>
                                      </p:cBhvr>
                                      <p:to>
                                        <p:strVal val="visible"/>
                                      </p:to>
                                    </p:set>
                                    <p:anim calcmode="lin" valueType="num">
                                      <p:cBhvr additive="base">
                                        <p:cTn id="87" dur="750" fill="hold"/>
                                        <p:tgtEl>
                                          <p:spTgt spid="33"/>
                                        </p:tgtEl>
                                        <p:attrNameLst>
                                          <p:attrName>ppt_x</p:attrName>
                                        </p:attrNameLst>
                                      </p:cBhvr>
                                      <p:tavLst>
                                        <p:tav tm="0">
                                          <p:val>
                                            <p:strVal val="#ppt_x"/>
                                          </p:val>
                                        </p:tav>
                                        <p:tav tm="100000">
                                          <p:val>
                                            <p:strVal val="#ppt_x"/>
                                          </p:val>
                                        </p:tav>
                                      </p:tavLst>
                                    </p:anim>
                                    <p:anim calcmode="lin" valueType="num">
                                      <p:cBhvr additive="base">
                                        <p:cTn id="88" dur="750" fill="hold"/>
                                        <p:tgtEl>
                                          <p:spTgt spid="33"/>
                                        </p:tgtEl>
                                        <p:attrNameLst>
                                          <p:attrName>ppt_y</p:attrName>
                                        </p:attrNameLst>
                                      </p:cBhvr>
                                      <p:tavLst>
                                        <p:tav tm="0">
                                          <p:val>
                                            <p:strVal val="1+#ppt_h/2"/>
                                          </p:val>
                                        </p:tav>
                                        <p:tav tm="100000">
                                          <p:val>
                                            <p:strVal val="#ppt_y"/>
                                          </p:val>
                                        </p:tav>
                                      </p:tavLst>
                                    </p:anim>
                                  </p:childTnLst>
                                </p:cTn>
                              </p:par>
                              <p:par>
                                <p:cTn id="89" presetID="2" presetClass="entr" presetSubtype="4" fill="hold" grpId="0" nodeType="withEffect">
                                  <p:stCondLst>
                                    <p:cond delay="0"/>
                                  </p:stCondLst>
                                  <p:childTnLst>
                                    <p:set>
                                      <p:cBhvr>
                                        <p:cTn id="90" dur="1" fill="hold">
                                          <p:stCondLst>
                                            <p:cond delay="0"/>
                                          </p:stCondLst>
                                        </p:cTn>
                                        <p:tgtEl>
                                          <p:spTgt spid="34"/>
                                        </p:tgtEl>
                                        <p:attrNameLst>
                                          <p:attrName>style.visibility</p:attrName>
                                        </p:attrNameLst>
                                      </p:cBhvr>
                                      <p:to>
                                        <p:strVal val="visible"/>
                                      </p:to>
                                    </p:set>
                                    <p:anim calcmode="lin" valueType="num">
                                      <p:cBhvr additive="base">
                                        <p:cTn id="91" dur="750" fill="hold"/>
                                        <p:tgtEl>
                                          <p:spTgt spid="34"/>
                                        </p:tgtEl>
                                        <p:attrNameLst>
                                          <p:attrName>ppt_x</p:attrName>
                                        </p:attrNameLst>
                                      </p:cBhvr>
                                      <p:tavLst>
                                        <p:tav tm="0">
                                          <p:val>
                                            <p:strVal val="#ppt_x"/>
                                          </p:val>
                                        </p:tav>
                                        <p:tav tm="100000">
                                          <p:val>
                                            <p:strVal val="#ppt_x"/>
                                          </p:val>
                                        </p:tav>
                                      </p:tavLst>
                                    </p:anim>
                                    <p:anim calcmode="lin" valueType="num">
                                      <p:cBhvr additive="base">
                                        <p:cTn id="92" dur="750" fill="hold"/>
                                        <p:tgtEl>
                                          <p:spTgt spid="34"/>
                                        </p:tgtEl>
                                        <p:attrNameLst>
                                          <p:attrName>ppt_y</p:attrName>
                                        </p:attrNameLst>
                                      </p:cBhvr>
                                      <p:tavLst>
                                        <p:tav tm="0">
                                          <p:val>
                                            <p:strVal val="1+#ppt_h/2"/>
                                          </p:val>
                                        </p:tav>
                                        <p:tav tm="100000">
                                          <p:val>
                                            <p:strVal val="#ppt_y"/>
                                          </p:val>
                                        </p:tav>
                                      </p:tavLst>
                                    </p:anim>
                                  </p:childTnLst>
                                </p:cTn>
                              </p:par>
                              <p:par>
                                <p:cTn id="93" presetID="2" presetClass="entr" presetSubtype="4" fill="hold" grpId="0" nodeType="withEffect">
                                  <p:stCondLst>
                                    <p:cond delay="0"/>
                                  </p:stCondLst>
                                  <p:childTnLst>
                                    <p:set>
                                      <p:cBhvr>
                                        <p:cTn id="94" dur="1" fill="hold">
                                          <p:stCondLst>
                                            <p:cond delay="0"/>
                                          </p:stCondLst>
                                        </p:cTn>
                                        <p:tgtEl>
                                          <p:spTgt spid="35"/>
                                        </p:tgtEl>
                                        <p:attrNameLst>
                                          <p:attrName>style.visibility</p:attrName>
                                        </p:attrNameLst>
                                      </p:cBhvr>
                                      <p:to>
                                        <p:strVal val="visible"/>
                                      </p:to>
                                    </p:set>
                                    <p:anim calcmode="lin" valueType="num">
                                      <p:cBhvr additive="base">
                                        <p:cTn id="95" dur="750" fill="hold"/>
                                        <p:tgtEl>
                                          <p:spTgt spid="35"/>
                                        </p:tgtEl>
                                        <p:attrNameLst>
                                          <p:attrName>ppt_x</p:attrName>
                                        </p:attrNameLst>
                                      </p:cBhvr>
                                      <p:tavLst>
                                        <p:tav tm="0">
                                          <p:val>
                                            <p:strVal val="#ppt_x"/>
                                          </p:val>
                                        </p:tav>
                                        <p:tav tm="100000">
                                          <p:val>
                                            <p:strVal val="#ppt_x"/>
                                          </p:val>
                                        </p:tav>
                                      </p:tavLst>
                                    </p:anim>
                                    <p:anim calcmode="lin" valueType="num">
                                      <p:cBhvr additive="base">
                                        <p:cTn id="96" dur="750" fill="hold"/>
                                        <p:tgtEl>
                                          <p:spTgt spid="35"/>
                                        </p:tgtEl>
                                        <p:attrNameLst>
                                          <p:attrName>ppt_y</p:attrName>
                                        </p:attrNameLst>
                                      </p:cBhvr>
                                      <p:tavLst>
                                        <p:tav tm="0">
                                          <p:val>
                                            <p:strVal val="1+#ppt_h/2"/>
                                          </p:val>
                                        </p:tav>
                                        <p:tav tm="100000">
                                          <p:val>
                                            <p:strVal val="#ppt_y"/>
                                          </p:val>
                                        </p:tav>
                                      </p:tavLst>
                                    </p:anim>
                                  </p:childTnLst>
                                </p:cTn>
                              </p:par>
                              <p:par>
                                <p:cTn id="97" presetID="2" presetClass="entr" presetSubtype="4" fill="hold" nodeType="withEffect">
                                  <p:stCondLst>
                                    <p:cond delay="0"/>
                                  </p:stCondLst>
                                  <p:childTnLst>
                                    <p:set>
                                      <p:cBhvr>
                                        <p:cTn id="98" dur="1" fill="hold">
                                          <p:stCondLst>
                                            <p:cond delay="0"/>
                                          </p:stCondLst>
                                        </p:cTn>
                                        <p:tgtEl>
                                          <p:spTgt spid="36"/>
                                        </p:tgtEl>
                                        <p:attrNameLst>
                                          <p:attrName>style.visibility</p:attrName>
                                        </p:attrNameLst>
                                      </p:cBhvr>
                                      <p:to>
                                        <p:strVal val="visible"/>
                                      </p:to>
                                    </p:set>
                                    <p:anim calcmode="lin" valueType="num">
                                      <p:cBhvr additive="base">
                                        <p:cTn id="99" dur="750" fill="hold"/>
                                        <p:tgtEl>
                                          <p:spTgt spid="36"/>
                                        </p:tgtEl>
                                        <p:attrNameLst>
                                          <p:attrName>ppt_x</p:attrName>
                                        </p:attrNameLst>
                                      </p:cBhvr>
                                      <p:tavLst>
                                        <p:tav tm="0">
                                          <p:val>
                                            <p:strVal val="#ppt_x"/>
                                          </p:val>
                                        </p:tav>
                                        <p:tav tm="100000">
                                          <p:val>
                                            <p:strVal val="#ppt_x"/>
                                          </p:val>
                                        </p:tav>
                                      </p:tavLst>
                                    </p:anim>
                                    <p:anim calcmode="lin" valueType="num">
                                      <p:cBhvr additive="base">
                                        <p:cTn id="100" dur="750" fill="hold"/>
                                        <p:tgtEl>
                                          <p:spTgt spid="36"/>
                                        </p:tgtEl>
                                        <p:attrNameLst>
                                          <p:attrName>ppt_y</p:attrName>
                                        </p:attrNameLst>
                                      </p:cBhvr>
                                      <p:tavLst>
                                        <p:tav tm="0">
                                          <p:val>
                                            <p:strVal val="1+#ppt_h/2"/>
                                          </p:val>
                                        </p:tav>
                                        <p:tav tm="100000">
                                          <p:val>
                                            <p:strVal val="#ppt_y"/>
                                          </p:val>
                                        </p:tav>
                                      </p:tavLst>
                                    </p:anim>
                                  </p:childTnLst>
                                </p:cTn>
                              </p:par>
                              <p:par>
                                <p:cTn id="101" presetID="2" presetClass="entr" presetSubtype="4" fill="hold" grpId="0" nodeType="withEffect">
                                  <p:stCondLst>
                                    <p:cond delay="0"/>
                                  </p:stCondLst>
                                  <p:childTnLst>
                                    <p:set>
                                      <p:cBhvr>
                                        <p:cTn id="102" dur="1" fill="hold">
                                          <p:stCondLst>
                                            <p:cond delay="0"/>
                                          </p:stCondLst>
                                        </p:cTn>
                                        <p:tgtEl>
                                          <p:spTgt spid="37"/>
                                        </p:tgtEl>
                                        <p:attrNameLst>
                                          <p:attrName>style.visibility</p:attrName>
                                        </p:attrNameLst>
                                      </p:cBhvr>
                                      <p:to>
                                        <p:strVal val="visible"/>
                                      </p:to>
                                    </p:set>
                                    <p:anim calcmode="lin" valueType="num">
                                      <p:cBhvr additive="base">
                                        <p:cTn id="103" dur="750" fill="hold"/>
                                        <p:tgtEl>
                                          <p:spTgt spid="37"/>
                                        </p:tgtEl>
                                        <p:attrNameLst>
                                          <p:attrName>ppt_x</p:attrName>
                                        </p:attrNameLst>
                                      </p:cBhvr>
                                      <p:tavLst>
                                        <p:tav tm="0">
                                          <p:val>
                                            <p:strVal val="#ppt_x"/>
                                          </p:val>
                                        </p:tav>
                                        <p:tav tm="100000">
                                          <p:val>
                                            <p:strVal val="#ppt_x"/>
                                          </p:val>
                                        </p:tav>
                                      </p:tavLst>
                                    </p:anim>
                                    <p:anim calcmode="lin" valueType="num">
                                      <p:cBhvr additive="base">
                                        <p:cTn id="104" dur="750" fill="hold"/>
                                        <p:tgtEl>
                                          <p:spTgt spid="37"/>
                                        </p:tgtEl>
                                        <p:attrNameLst>
                                          <p:attrName>ppt_y</p:attrName>
                                        </p:attrNameLst>
                                      </p:cBhvr>
                                      <p:tavLst>
                                        <p:tav tm="0">
                                          <p:val>
                                            <p:strVal val="1+#ppt_h/2"/>
                                          </p:val>
                                        </p:tav>
                                        <p:tav tm="100000">
                                          <p:val>
                                            <p:strVal val="#ppt_y"/>
                                          </p:val>
                                        </p:tav>
                                      </p:tavLst>
                                    </p:anim>
                                  </p:childTnLst>
                                </p:cTn>
                              </p:par>
                              <p:par>
                                <p:cTn id="105" presetID="2" presetClass="entr" presetSubtype="4" fill="hold" grpId="0" nodeType="withEffect">
                                  <p:stCondLst>
                                    <p:cond delay="0"/>
                                  </p:stCondLst>
                                  <p:childTnLst>
                                    <p:set>
                                      <p:cBhvr>
                                        <p:cTn id="106" dur="1" fill="hold">
                                          <p:stCondLst>
                                            <p:cond delay="0"/>
                                          </p:stCondLst>
                                        </p:cTn>
                                        <p:tgtEl>
                                          <p:spTgt spid="38"/>
                                        </p:tgtEl>
                                        <p:attrNameLst>
                                          <p:attrName>style.visibility</p:attrName>
                                        </p:attrNameLst>
                                      </p:cBhvr>
                                      <p:to>
                                        <p:strVal val="visible"/>
                                      </p:to>
                                    </p:set>
                                    <p:anim calcmode="lin" valueType="num">
                                      <p:cBhvr additive="base">
                                        <p:cTn id="107" dur="750" fill="hold"/>
                                        <p:tgtEl>
                                          <p:spTgt spid="38"/>
                                        </p:tgtEl>
                                        <p:attrNameLst>
                                          <p:attrName>ppt_x</p:attrName>
                                        </p:attrNameLst>
                                      </p:cBhvr>
                                      <p:tavLst>
                                        <p:tav tm="0">
                                          <p:val>
                                            <p:strVal val="#ppt_x"/>
                                          </p:val>
                                        </p:tav>
                                        <p:tav tm="100000">
                                          <p:val>
                                            <p:strVal val="#ppt_x"/>
                                          </p:val>
                                        </p:tav>
                                      </p:tavLst>
                                    </p:anim>
                                    <p:anim calcmode="lin" valueType="num">
                                      <p:cBhvr additive="base">
                                        <p:cTn id="108" dur="750" fill="hold"/>
                                        <p:tgtEl>
                                          <p:spTgt spid="38"/>
                                        </p:tgtEl>
                                        <p:attrNameLst>
                                          <p:attrName>ppt_y</p:attrName>
                                        </p:attrNameLst>
                                      </p:cBhvr>
                                      <p:tavLst>
                                        <p:tav tm="0">
                                          <p:val>
                                            <p:strVal val="1+#ppt_h/2"/>
                                          </p:val>
                                        </p:tav>
                                        <p:tav tm="100000">
                                          <p:val>
                                            <p:strVal val="#ppt_y"/>
                                          </p:val>
                                        </p:tav>
                                      </p:tavLst>
                                    </p:anim>
                                  </p:childTnLst>
                                </p:cTn>
                              </p:par>
                              <p:par>
                                <p:cTn id="109" presetID="2" presetClass="entr" presetSubtype="4" fill="hold" grpId="0" nodeType="withEffect">
                                  <p:stCondLst>
                                    <p:cond delay="0"/>
                                  </p:stCondLst>
                                  <p:childTnLst>
                                    <p:set>
                                      <p:cBhvr>
                                        <p:cTn id="110" dur="1" fill="hold">
                                          <p:stCondLst>
                                            <p:cond delay="0"/>
                                          </p:stCondLst>
                                        </p:cTn>
                                        <p:tgtEl>
                                          <p:spTgt spid="39"/>
                                        </p:tgtEl>
                                        <p:attrNameLst>
                                          <p:attrName>style.visibility</p:attrName>
                                        </p:attrNameLst>
                                      </p:cBhvr>
                                      <p:to>
                                        <p:strVal val="visible"/>
                                      </p:to>
                                    </p:set>
                                    <p:anim calcmode="lin" valueType="num">
                                      <p:cBhvr additive="base">
                                        <p:cTn id="111" dur="750" fill="hold"/>
                                        <p:tgtEl>
                                          <p:spTgt spid="39"/>
                                        </p:tgtEl>
                                        <p:attrNameLst>
                                          <p:attrName>ppt_x</p:attrName>
                                        </p:attrNameLst>
                                      </p:cBhvr>
                                      <p:tavLst>
                                        <p:tav tm="0">
                                          <p:val>
                                            <p:strVal val="#ppt_x"/>
                                          </p:val>
                                        </p:tav>
                                        <p:tav tm="100000">
                                          <p:val>
                                            <p:strVal val="#ppt_x"/>
                                          </p:val>
                                        </p:tav>
                                      </p:tavLst>
                                    </p:anim>
                                    <p:anim calcmode="lin" valueType="num">
                                      <p:cBhvr additive="base">
                                        <p:cTn id="112" dur="750" fill="hold"/>
                                        <p:tgtEl>
                                          <p:spTgt spid="39"/>
                                        </p:tgtEl>
                                        <p:attrNameLst>
                                          <p:attrName>ppt_y</p:attrName>
                                        </p:attrNameLst>
                                      </p:cBhvr>
                                      <p:tavLst>
                                        <p:tav tm="0">
                                          <p:val>
                                            <p:strVal val="1+#ppt_h/2"/>
                                          </p:val>
                                        </p:tav>
                                        <p:tav tm="100000">
                                          <p:val>
                                            <p:strVal val="#ppt_y"/>
                                          </p:val>
                                        </p:tav>
                                      </p:tavLst>
                                    </p:anim>
                                  </p:childTnLst>
                                </p:cTn>
                              </p:par>
                              <p:par>
                                <p:cTn id="113" presetID="2" presetClass="entr" presetSubtype="4" fill="hold" grpId="0" nodeType="withEffect">
                                  <p:stCondLst>
                                    <p:cond delay="0"/>
                                  </p:stCondLst>
                                  <p:childTnLst>
                                    <p:set>
                                      <p:cBhvr>
                                        <p:cTn id="114" dur="1" fill="hold">
                                          <p:stCondLst>
                                            <p:cond delay="0"/>
                                          </p:stCondLst>
                                        </p:cTn>
                                        <p:tgtEl>
                                          <p:spTgt spid="40"/>
                                        </p:tgtEl>
                                        <p:attrNameLst>
                                          <p:attrName>style.visibility</p:attrName>
                                        </p:attrNameLst>
                                      </p:cBhvr>
                                      <p:to>
                                        <p:strVal val="visible"/>
                                      </p:to>
                                    </p:set>
                                    <p:anim calcmode="lin" valueType="num">
                                      <p:cBhvr additive="base">
                                        <p:cTn id="115" dur="750" fill="hold"/>
                                        <p:tgtEl>
                                          <p:spTgt spid="40"/>
                                        </p:tgtEl>
                                        <p:attrNameLst>
                                          <p:attrName>ppt_x</p:attrName>
                                        </p:attrNameLst>
                                      </p:cBhvr>
                                      <p:tavLst>
                                        <p:tav tm="0">
                                          <p:val>
                                            <p:strVal val="#ppt_x"/>
                                          </p:val>
                                        </p:tav>
                                        <p:tav tm="100000">
                                          <p:val>
                                            <p:strVal val="#ppt_x"/>
                                          </p:val>
                                        </p:tav>
                                      </p:tavLst>
                                    </p:anim>
                                    <p:anim calcmode="lin" valueType="num">
                                      <p:cBhvr additive="base">
                                        <p:cTn id="116" dur="750" fill="hold"/>
                                        <p:tgtEl>
                                          <p:spTgt spid="40"/>
                                        </p:tgtEl>
                                        <p:attrNameLst>
                                          <p:attrName>ppt_y</p:attrName>
                                        </p:attrNameLst>
                                      </p:cBhvr>
                                      <p:tavLst>
                                        <p:tav tm="0">
                                          <p:val>
                                            <p:strVal val="1+#ppt_h/2"/>
                                          </p:val>
                                        </p:tav>
                                        <p:tav tm="100000">
                                          <p:val>
                                            <p:strVal val="#ppt_y"/>
                                          </p:val>
                                        </p:tav>
                                      </p:tavLst>
                                    </p:anim>
                                  </p:childTnLst>
                                </p:cTn>
                              </p:par>
                              <p:par>
                                <p:cTn id="117" presetID="2" presetClass="entr" presetSubtype="4" fill="hold" grpId="0" nodeType="withEffect">
                                  <p:stCondLst>
                                    <p:cond delay="0"/>
                                  </p:stCondLst>
                                  <p:childTnLst>
                                    <p:set>
                                      <p:cBhvr>
                                        <p:cTn id="118" dur="1" fill="hold">
                                          <p:stCondLst>
                                            <p:cond delay="0"/>
                                          </p:stCondLst>
                                        </p:cTn>
                                        <p:tgtEl>
                                          <p:spTgt spid="41"/>
                                        </p:tgtEl>
                                        <p:attrNameLst>
                                          <p:attrName>style.visibility</p:attrName>
                                        </p:attrNameLst>
                                      </p:cBhvr>
                                      <p:to>
                                        <p:strVal val="visible"/>
                                      </p:to>
                                    </p:set>
                                    <p:anim calcmode="lin" valueType="num">
                                      <p:cBhvr additive="base">
                                        <p:cTn id="119" dur="750" fill="hold"/>
                                        <p:tgtEl>
                                          <p:spTgt spid="41"/>
                                        </p:tgtEl>
                                        <p:attrNameLst>
                                          <p:attrName>ppt_x</p:attrName>
                                        </p:attrNameLst>
                                      </p:cBhvr>
                                      <p:tavLst>
                                        <p:tav tm="0">
                                          <p:val>
                                            <p:strVal val="#ppt_x"/>
                                          </p:val>
                                        </p:tav>
                                        <p:tav tm="100000">
                                          <p:val>
                                            <p:strVal val="#ppt_x"/>
                                          </p:val>
                                        </p:tav>
                                      </p:tavLst>
                                    </p:anim>
                                    <p:anim calcmode="lin" valueType="num">
                                      <p:cBhvr additive="base">
                                        <p:cTn id="120" dur="750" fill="hold"/>
                                        <p:tgtEl>
                                          <p:spTgt spid="41"/>
                                        </p:tgtEl>
                                        <p:attrNameLst>
                                          <p:attrName>ppt_y</p:attrName>
                                        </p:attrNameLst>
                                      </p:cBhvr>
                                      <p:tavLst>
                                        <p:tav tm="0">
                                          <p:val>
                                            <p:strVal val="1+#ppt_h/2"/>
                                          </p:val>
                                        </p:tav>
                                        <p:tav tm="100000">
                                          <p:val>
                                            <p:strVal val="#ppt_y"/>
                                          </p:val>
                                        </p:tav>
                                      </p:tavLst>
                                    </p:anim>
                                  </p:childTnLst>
                                </p:cTn>
                              </p:par>
                              <p:par>
                                <p:cTn id="121" presetID="2" presetClass="entr" presetSubtype="4" fill="hold" nodeType="withEffect">
                                  <p:stCondLst>
                                    <p:cond delay="0"/>
                                  </p:stCondLst>
                                  <p:childTnLst>
                                    <p:set>
                                      <p:cBhvr>
                                        <p:cTn id="122" dur="1" fill="hold">
                                          <p:stCondLst>
                                            <p:cond delay="0"/>
                                          </p:stCondLst>
                                        </p:cTn>
                                        <p:tgtEl>
                                          <p:spTgt spid="42"/>
                                        </p:tgtEl>
                                        <p:attrNameLst>
                                          <p:attrName>style.visibility</p:attrName>
                                        </p:attrNameLst>
                                      </p:cBhvr>
                                      <p:to>
                                        <p:strVal val="visible"/>
                                      </p:to>
                                    </p:set>
                                    <p:anim calcmode="lin" valueType="num">
                                      <p:cBhvr additive="base">
                                        <p:cTn id="123" dur="750" fill="hold"/>
                                        <p:tgtEl>
                                          <p:spTgt spid="42"/>
                                        </p:tgtEl>
                                        <p:attrNameLst>
                                          <p:attrName>ppt_x</p:attrName>
                                        </p:attrNameLst>
                                      </p:cBhvr>
                                      <p:tavLst>
                                        <p:tav tm="0">
                                          <p:val>
                                            <p:strVal val="#ppt_x"/>
                                          </p:val>
                                        </p:tav>
                                        <p:tav tm="100000">
                                          <p:val>
                                            <p:strVal val="#ppt_x"/>
                                          </p:val>
                                        </p:tav>
                                      </p:tavLst>
                                    </p:anim>
                                    <p:anim calcmode="lin" valueType="num">
                                      <p:cBhvr additive="base">
                                        <p:cTn id="124" dur="750" fill="hold"/>
                                        <p:tgtEl>
                                          <p:spTgt spid="42"/>
                                        </p:tgtEl>
                                        <p:attrNameLst>
                                          <p:attrName>ppt_y</p:attrName>
                                        </p:attrNameLst>
                                      </p:cBhvr>
                                      <p:tavLst>
                                        <p:tav tm="0">
                                          <p:val>
                                            <p:strVal val="1+#ppt_h/2"/>
                                          </p:val>
                                        </p:tav>
                                        <p:tav tm="100000">
                                          <p:val>
                                            <p:strVal val="#ppt_y"/>
                                          </p:val>
                                        </p:tav>
                                      </p:tavLst>
                                    </p:anim>
                                  </p:childTnLst>
                                </p:cTn>
                              </p:par>
                              <p:par>
                                <p:cTn id="125" presetID="2" presetClass="entr" presetSubtype="4" fill="hold" grpId="0" nodeType="withEffect">
                                  <p:stCondLst>
                                    <p:cond delay="0"/>
                                  </p:stCondLst>
                                  <p:childTnLst>
                                    <p:set>
                                      <p:cBhvr>
                                        <p:cTn id="126" dur="1" fill="hold">
                                          <p:stCondLst>
                                            <p:cond delay="0"/>
                                          </p:stCondLst>
                                        </p:cTn>
                                        <p:tgtEl>
                                          <p:spTgt spid="43"/>
                                        </p:tgtEl>
                                        <p:attrNameLst>
                                          <p:attrName>style.visibility</p:attrName>
                                        </p:attrNameLst>
                                      </p:cBhvr>
                                      <p:to>
                                        <p:strVal val="visible"/>
                                      </p:to>
                                    </p:set>
                                    <p:anim calcmode="lin" valueType="num">
                                      <p:cBhvr additive="base">
                                        <p:cTn id="127" dur="750" fill="hold"/>
                                        <p:tgtEl>
                                          <p:spTgt spid="43"/>
                                        </p:tgtEl>
                                        <p:attrNameLst>
                                          <p:attrName>ppt_x</p:attrName>
                                        </p:attrNameLst>
                                      </p:cBhvr>
                                      <p:tavLst>
                                        <p:tav tm="0">
                                          <p:val>
                                            <p:strVal val="#ppt_x"/>
                                          </p:val>
                                        </p:tav>
                                        <p:tav tm="100000">
                                          <p:val>
                                            <p:strVal val="#ppt_x"/>
                                          </p:val>
                                        </p:tav>
                                      </p:tavLst>
                                    </p:anim>
                                    <p:anim calcmode="lin" valueType="num">
                                      <p:cBhvr additive="base">
                                        <p:cTn id="128" dur="750" fill="hold"/>
                                        <p:tgtEl>
                                          <p:spTgt spid="43"/>
                                        </p:tgtEl>
                                        <p:attrNameLst>
                                          <p:attrName>ppt_y</p:attrName>
                                        </p:attrNameLst>
                                      </p:cBhvr>
                                      <p:tavLst>
                                        <p:tav tm="0">
                                          <p:val>
                                            <p:strVal val="1+#ppt_h/2"/>
                                          </p:val>
                                        </p:tav>
                                        <p:tav tm="100000">
                                          <p:val>
                                            <p:strVal val="#ppt_y"/>
                                          </p:val>
                                        </p:tav>
                                      </p:tavLst>
                                    </p:anim>
                                  </p:childTnLst>
                                </p:cTn>
                              </p:par>
                              <p:par>
                                <p:cTn id="129" presetID="2" presetClass="entr" presetSubtype="4" fill="hold" grpId="0" nodeType="withEffect">
                                  <p:stCondLst>
                                    <p:cond delay="0"/>
                                  </p:stCondLst>
                                  <p:childTnLst>
                                    <p:set>
                                      <p:cBhvr>
                                        <p:cTn id="130" dur="1" fill="hold">
                                          <p:stCondLst>
                                            <p:cond delay="0"/>
                                          </p:stCondLst>
                                        </p:cTn>
                                        <p:tgtEl>
                                          <p:spTgt spid="44"/>
                                        </p:tgtEl>
                                        <p:attrNameLst>
                                          <p:attrName>style.visibility</p:attrName>
                                        </p:attrNameLst>
                                      </p:cBhvr>
                                      <p:to>
                                        <p:strVal val="visible"/>
                                      </p:to>
                                    </p:set>
                                    <p:anim calcmode="lin" valueType="num">
                                      <p:cBhvr additive="base">
                                        <p:cTn id="131" dur="750" fill="hold"/>
                                        <p:tgtEl>
                                          <p:spTgt spid="44"/>
                                        </p:tgtEl>
                                        <p:attrNameLst>
                                          <p:attrName>ppt_x</p:attrName>
                                        </p:attrNameLst>
                                      </p:cBhvr>
                                      <p:tavLst>
                                        <p:tav tm="0">
                                          <p:val>
                                            <p:strVal val="#ppt_x"/>
                                          </p:val>
                                        </p:tav>
                                        <p:tav tm="100000">
                                          <p:val>
                                            <p:strVal val="#ppt_x"/>
                                          </p:val>
                                        </p:tav>
                                      </p:tavLst>
                                    </p:anim>
                                    <p:anim calcmode="lin" valueType="num">
                                      <p:cBhvr additive="base">
                                        <p:cTn id="132" dur="750" fill="hold"/>
                                        <p:tgtEl>
                                          <p:spTgt spid="44"/>
                                        </p:tgtEl>
                                        <p:attrNameLst>
                                          <p:attrName>ppt_y</p:attrName>
                                        </p:attrNameLst>
                                      </p:cBhvr>
                                      <p:tavLst>
                                        <p:tav tm="0">
                                          <p:val>
                                            <p:strVal val="1+#ppt_h/2"/>
                                          </p:val>
                                        </p:tav>
                                        <p:tav tm="100000">
                                          <p:val>
                                            <p:strVal val="#ppt_y"/>
                                          </p:val>
                                        </p:tav>
                                      </p:tavLst>
                                    </p:anim>
                                  </p:childTnLst>
                                </p:cTn>
                              </p:par>
                              <p:par>
                                <p:cTn id="133" presetID="2" presetClass="entr" presetSubtype="4" fill="hold" grpId="0" nodeType="withEffect">
                                  <p:stCondLst>
                                    <p:cond delay="0"/>
                                  </p:stCondLst>
                                  <p:childTnLst>
                                    <p:set>
                                      <p:cBhvr>
                                        <p:cTn id="134" dur="1" fill="hold">
                                          <p:stCondLst>
                                            <p:cond delay="0"/>
                                          </p:stCondLst>
                                        </p:cTn>
                                        <p:tgtEl>
                                          <p:spTgt spid="47"/>
                                        </p:tgtEl>
                                        <p:attrNameLst>
                                          <p:attrName>style.visibility</p:attrName>
                                        </p:attrNameLst>
                                      </p:cBhvr>
                                      <p:to>
                                        <p:strVal val="visible"/>
                                      </p:to>
                                    </p:set>
                                    <p:anim calcmode="lin" valueType="num">
                                      <p:cBhvr additive="base">
                                        <p:cTn id="135" dur="750" fill="hold"/>
                                        <p:tgtEl>
                                          <p:spTgt spid="47"/>
                                        </p:tgtEl>
                                        <p:attrNameLst>
                                          <p:attrName>ppt_x</p:attrName>
                                        </p:attrNameLst>
                                      </p:cBhvr>
                                      <p:tavLst>
                                        <p:tav tm="0">
                                          <p:val>
                                            <p:strVal val="#ppt_x"/>
                                          </p:val>
                                        </p:tav>
                                        <p:tav tm="100000">
                                          <p:val>
                                            <p:strVal val="#ppt_x"/>
                                          </p:val>
                                        </p:tav>
                                      </p:tavLst>
                                    </p:anim>
                                    <p:anim calcmode="lin" valueType="num">
                                      <p:cBhvr additive="base">
                                        <p:cTn id="136" dur="750" fill="hold"/>
                                        <p:tgtEl>
                                          <p:spTgt spid="47"/>
                                        </p:tgtEl>
                                        <p:attrNameLst>
                                          <p:attrName>ppt_y</p:attrName>
                                        </p:attrNameLst>
                                      </p:cBhvr>
                                      <p:tavLst>
                                        <p:tav tm="0">
                                          <p:val>
                                            <p:strVal val="1+#ppt_h/2"/>
                                          </p:val>
                                        </p:tav>
                                        <p:tav tm="100000">
                                          <p:val>
                                            <p:strVal val="#ppt_y"/>
                                          </p:val>
                                        </p:tav>
                                      </p:tavLst>
                                    </p:anim>
                                  </p:childTnLst>
                                </p:cTn>
                              </p:par>
                              <p:par>
                                <p:cTn id="137" presetID="2" presetClass="entr" presetSubtype="4" fill="hold" nodeType="withEffect">
                                  <p:stCondLst>
                                    <p:cond delay="0"/>
                                  </p:stCondLst>
                                  <p:childTnLst>
                                    <p:set>
                                      <p:cBhvr>
                                        <p:cTn id="138" dur="1" fill="hold">
                                          <p:stCondLst>
                                            <p:cond delay="0"/>
                                          </p:stCondLst>
                                        </p:cTn>
                                        <p:tgtEl>
                                          <p:spTgt spid="48"/>
                                        </p:tgtEl>
                                        <p:attrNameLst>
                                          <p:attrName>style.visibility</p:attrName>
                                        </p:attrNameLst>
                                      </p:cBhvr>
                                      <p:to>
                                        <p:strVal val="visible"/>
                                      </p:to>
                                    </p:set>
                                    <p:anim calcmode="lin" valueType="num">
                                      <p:cBhvr additive="base">
                                        <p:cTn id="139" dur="750" fill="hold"/>
                                        <p:tgtEl>
                                          <p:spTgt spid="48"/>
                                        </p:tgtEl>
                                        <p:attrNameLst>
                                          <p:attrName>ppt_x</p:attrName>
                                        </p:attrNameLst>
                                      </p:cBhvr>
                                      <p:tavLst>
                                        <p:tav tm="0">
                                          <p:val>
                                            <p:strVal val="#ppt_x"/>
                                          </p:val>
                                        </p:tav>
                                        <p:tav tm="100000">
                                          <p:val>
                                            <p:strVal val="#ppt_x"/>
                                          </p:val>
                                        </p:tav>
                                      </p:tavLst>
                                    </p:anim>
                                    <p:anim calcmode="lin" valueType="num">
                                      <p:cBhvr additive="base">
                                        <p:cTn id="140" dur="750" fill="hold"/>
                                        <p:tgtEl>
                                          <p:spTgt spid="48"/>
                                        </p:tgtEl>
                                        <p:attrNameLst>
                                          <p:attrName>ppt_y</p:attrName>
                                        </p:attrNameLst>
                                      </p:cBhvr>
                                      <p:tavLst>
                                        <p:tav tm="0">
                                          <p:val>
                                            <p:strVal val="1+#ppt_h/2"/>
                                          </p:val>
                                        </p:tav>
                                        <p:tav tm="100000">
                                          <p:val>
                                            <p:strVal val="#ppt_y"/>
                                          </p:val>
                                        </p:tav>
                                      </p:tavLst>
                                    </p:anim>
                                  </p:childTnLst>
                                </p:cTn>
                              </p:par>
                              <p:par>
                                <p:cTn id="141" presetID="2" presetClass="entr" presetSubtype="4" fill="hold" grpId="0" nodeType="withEffect">
                                  <p:stCondLst>
                                    <p:cond delay="0"/>
                                  </p:stCondLst>
                                  <p:childTnLst>
                                    <p:set>
                                      <p:cBhvr>
                                        <p:cTn id="142" dur="1" fill="hold">
                                          <p:stCondLst>
                                            <p:cond delay="0"/>
                                          </p:stCondLst>
                                        </p:cTn>
                                        <p:tgtEl>
                                          <p:spTgt spid="57"/>
                                        </p:tgtEl>
                                        <p:attrNameLst>
                                          <p:attrName>style.visibility</p:attrName>
                                        </p:attrNameLst>
                                      </p:cBhvr>
                                      <p:to>
                                        <p:strVal val="visible"/>
                                      </p:to>
                                    </p:set>
                                    <p:anim calcmode="lin" valueType="num">
                                      <p:cBhvr additive="base">
                                        <p:cTn id="143" dur="750" fill="hold"/>
                                        <p:tgtEl>
                                          <p:spTgt spid="57"/>
                                        </p:tgtEl>
                                        <p:attrNameLst>
                                          <p:attrName>ppt_x</p:attrName>
                                        </p:attrNameLst>
                                      </p:cBhvr>
                                      <p:tavLst>
                                        <p:tav tm="0">
                                          <p:val>
                                            <p:strVal val="#ppt_x"/>
                                          </p:val>
                                        </p:tav>
                                        <p:tav tm="100000">
                                          <p:val>
                                            <p:strVal val="#ppt_x"/>
                                          </p:val>
                                        </p:tav>
                                      </p:tavLst>
                                    </p:anim>
                                    <p:anim calcmode="lin" valueType="num">
                                      <p:cBhvr additive="base">
                                        <p:cTn id="144" dur="750" fill="hold"/>
                                        <p:tgtEl>
                                          <p:spTgt spid="57"/>
                                        </p:tgtEl>
                                        <p:attrNameLst>
                                          <p:attrName>ppt_y</p:attrName>
                                        </p:attrNameLst>
                                      </p:cBhvr>
                                      <p:tavLst>
                                        <p:tav tm="0">
                                          <p:val>
                                            <p:strVal val="1+#ppt_h/2"/>
                                          </p:val>
                                        </p:tav>
                                        <p:tav tm="100000">
                                          <p:val>
                                            <p:strVal val="#ppt_y"/>
                                          </p:val>
                                        </p:tav>
                                      </p:tavLst>
                                    </p:anim>
                                  </p:childTnLst>
                                </p:cTn>
                              </p:par>
                              <p:par>
                                <p:cTn id="145" presetID="2" presetClass="entr" presetSubtype="4" fill="hold" nodeType="withEffect">
                                  <p:stCondLst>
                                    <p:cond delay="0"/>
                                  </p:stCondLst>
                                  <p:childTnLst>
                                    <p:set>
                                      <p:cBhvr>
                                        <p:cTn id="146" dur="1" fill="hold">
                                          <p:stCondLst>
                                            <p:cond delay="0"/>
                                          </p:stCondLst>
                                        </p:cTn>
                                        <p:tgtEl>
                                          <p:spTgt spid="58"/>
                                        </p:tgtEl>
                                        <p:attrNameLst>
                                          <p:attrName>style.visibility</p:attrName>
                                        </p:attrNameLst>
                                      </p:cBhvr>
                                      <p:to>
                                        <p:strVal val="visible"/>
                                      </p:to>
                                    </p:set>
                                    <p:anim calcmode="lin" valueType="num">
                                      <p:cBhvr additive="base">
                                        <p:cTn id="147" dur="750" fill="hold"/>
                                        <p:tgtEl>
                                          <p:spTgt spid="58"/>
                                        </p:tgtEl>
                                        <p:attrNameLst>
                                          <p:attrName>ppt_x</p:attrName>
                                        </p:attrNameLst>
                                      </p:cBhvr>
                                      <p:tavLst>
                                        <p:tav tm="0">
                                          <p:val>
                                            <p:strVal val="#ppt_x"/>
                                          </p:val>
                                        </p:tav>
                                        <p:tav tm="100000">
                                          <p:val>
                                            <p:strVal val="#ppt_x"/>
                                          </p:val>
                                        </p:tav>
                                      </p:tavLst>
                                    </p:anim>
                                    <p:anim calcmode="lin" valueType="num">
                                      <p:cBhvr additive="base">
                                        <p:cTn id="148" dur="750" fill="hold"/>
                                        <p:tgtEl>
                                          <p:spTgt spid="58"/>
                                        </p:tgtEl>
                                        <p:attrNameLst>
                                          <p:attrName>ppt_y</p:attrName>
                                        </p:attrNameLst>
                                      </p:cBhvr>
                                      <p:tavLst>
                                        <p:tav tm="0">
                                          <p:val>
                                            <p:strVal val="1+#ppt_h/2"/>
                                          </p:val>
                                        </p:tav>
                                        <p:tav tm="100000">
                                          <p:val>
                                            <p:strVal val="#ppt_y"/>
                                          </p:val>
                                        </p:tav>
                                      </p:tavLst>
                                    </p:anim>
                                  </p:childTnLst>
                                </p:cTn>
                              </p:par>
                              <p:par>
                                <p:cTn id="149" presetID="2" presetClass="entr" presetSubtype="4" fill="hold" nodeType="withEffect">
                                  <p:stCondLst>
                                    <p:cond delay="0"/>
                                  </p:stCondLst>
                                  <p:childTnLst>
                                    <p:set>
                                      <p:cBhvr>
                                        <p:cTn id="150" dur="1" fill="hold">
                                          <p:stCondLst>
                                            <p:cond delay="0"/>
                                          </p:stCondLst>
                                        </p:cTn>
                                        <p:tgtEl>
                                          <p:spTgt spid="63"/>
                                        </p:tgtEl>
                                        <p:attrNameLst>
                                          <p:attrName>style.visibility</p:attrName>
                                        </p:attrNameLst>
                                      </p:cBhvr>
                                      <p:to>
                                        <p:strVal val="visible"/>
                                      </p:to>
                                    </p:set>
                                    <p:anim calcmode="lin" valueType="num">
                                      <p:cBhvr additive="base">
                                        <p:cTn id="151" dur="750" fill="hold"/>
                                        <p:tgtEl>
                                          <p:spTgt spid="63"/>
                                        </p:tgtEl>
                                        <p:attrNameLst>
                                          <p:attrName>ppt_x</p:attrName>
                                        </p:attrNameLst>
                                      </p:cBhvr>
                                      <p:tavLst>
                                        <p:tav tm="0">
                                          <p:val>
                                            <p:strVal val="#ppt_x"/>
                                          </p:val>
                                        </p:tav>
                                        <p:tav tm="100000">
                                          <p:val>
                                            <p:strVal val="#ppt_x"/>
                                          </p:val>
                                        </p:tav>
                                      </p:tavLst>
                                    </p:anim>
                                    <p:anim calcmode="lin" valueType="num">
                                      <p:cBhvr additive="base">
                                        <p:cTn id="152" dur="750" fill="hold"/>
                                        <p:tgtEl>
                                          <p:spTgt spid="63"/>
                                        </p:tgtEl>
                                        <p:attrNameLst>
                                          <p:attrName>ppt_y</p:attrName>
                                        </p:attrNameLst>
                                      </p:cBhvr>
                                      <p:tavLst>
                                        <p:tav tm="0">
                                          <p:val>
                                            <p:strVal val="1+#ppt_h/2"/>
                                          </p:val>
                                        </p:tav>
                                        <p:tav tm="100000">
                                          <p:val>
                                            <p:strVal val="#ppt_y"/>
                                          </p:val>
                                        </p:tav>
                                      </p:tavLst>
                                    </p:anim>
                                  </p:childTnLst>
                                </p:cTn>
                              </p:par>
                              <p:par>
                                <p:cTn id="153" presetID="2" presetClass="entr" presetSubtype="4" fill="hold" nodeType="withEffect">
                                  <p:stCondLst>
                                    <p:cond delay="0"/>
                                  </p:stCondLst>
                                  <p:childTnLst>
                                    <p:set>
                                      <p:cBhvr>
                                        <p:cTn id="154" dur="1" fill="hold">
                                          <p:stCondLst>
                                            <p:cond delay="0"/>
                                          </p:stCondLst>
                                        </p:cTn>
                                        <p:tgtEl>
                                          <p:spTgt spid="128"/>
                                        </p:tgtEl>
                                        <p:attrNameLst>
                                          <p:attrName>style.visibility</p:attrName>
                                        </p:attrNameLst>
                                      </p:cBhvr>
                                      <p:to>
                                        <p:strVal val="visible"/>
                                      </p:to>
                                    </p:set>
                                    <p:anim calcmode="lin" valueType="num">
                                      <p:cBhvr additive="base">
                                        <p:cTn id="155" dur="750" fill="hold"/>
                                        <p:tgtEl>
                                          <p:spTgt spid="128"/>
                                        </p:tgtEl>
                                        <p:attrNameLst>
                                          <p:attrName>ppt_x</p:attrName>
                                        </p:attrNameLst>
                                      </p:cBhvr>
                                      <p:tavLst>
                                        <p:tav tm="0">
                                          <p:val>
                                            <p:strVal val="#ppt_x"/>
                                          </p:val>
                                        </p:tav>
                                        <p:tav tm="100000">
                                          <p:val>
                                            <p:strVal val="#ppt_x"/>
                                          </p:val>
                                        </p:tav>
                                      </p:tavLst>
                                    </p:anim>
                                    <p:anim calcmode="lin" valueType="num">
                                      <p:cBhvr additive="base">
                                        <p:cTn id="156" dur="750" fill="hold"/>
                                        <p:tgtEl>
                                          <p:spTgt spid="128"/>
                                        </p:tgtEl>
                                        <p:attrNameLst>
                                          <p:attrName>ppt_y</p:attrName>
                                        </p:attrNameLst>
                                      </p:cBhvr>
                                      <p:tavLst>
                                        <p:tav tm="0">
                                          <p:val>
                                            <p:strVal val="1+#ppt_h/2"/>
                                          </p:val>
                                        </p:tav>
                                        <p:tav tm="100000">
                                          <p:val>
                                            <p:strVal val="#ppt_y"/>
                                          </p:val>
                                        </p:tav>
                                      </p:tavLst>
                                    </p:anim>
                                  </p:childTnLst>
                                </p:cTn>
                              </p:par>
                              <p:par>
                                <p:cTn id="157" presetID="2" presetClass="entr" presetSubtype="4" fill="hold" grpId="0" nodeType="withEffect">
                                  <p:stCondLst>
                                    <p:cond delay="0"/>
                                  </p:stCondLst>
                                  <p:childTnLst>
                                    <p:set>
                                      <p:cBhvr>
                                        <p:cTn id="158" dur="1" fill="hold">
                                          <p:stCondLst>
                                            <p:cond delay="0"/>
                                          </p:stCondLst>
                                        </p:cTn>
                                        <p:tgtEl>
                                          <p:spTgt spid="129"/>
                                        </p:tgtEl>
                                        <p:attrNameLst>
                                          <p:attrName>style.visibility</p:attrName>
                                        </p:attrNameLst>
                                      </p:cBhvr>
                                      <p:to>
                                        <p:strVal val="visible"/>
                                      </p:to>
                                    </p:set>
                                    <p:anim calcmode="lin" valueType="num">
                                      <p:cBhvr additive="base">
                                        <p:cTn id="159" dur="750" fill="hold"/>
                                        <p:tgtEl>
                                          <p:spTgt spid="129"/>
                                        </p:tgtEl>
                                        <p:attrNameLst>
                                          <p:attrName>ppt_x</p:attrName>
                                        </p:attrNameLst>
                                      </p:cBhvr>
                                      <p:tavLst>
                                        <p:tav tm="0">
                                          <p:val>
                                            <p:strVal val="#ppt_x"/>
                                          </p:val>
                                        </p:tav>
                                        <p:tav tm="100000">
                                          <p:val>
                                            <p:strVal val="#ppt_x"/>
                                          </p:val>
                                        </p:tav>
                                      </p:tavLst>
                                    </p:anim>
                                    <p:anim calcmode="lin" valueType="num">
                                      <p:cBhvr additive="base">
                                        <p:cTn id="160" dur="750" fill="hold"/>
                                        <p:tgtEl>
                                          <p:spTgt spid="129"/>
                                        </p:tgtEl>
                                        <p:attrNameLst>
                                          <p:attrName>ppt_y</p:attrName>
                                        </p:attrNameLst>
                                      </p:cBhvr>
                                      <p:tavLst>
                                        <p:tav tm="0">
                                          <p:val>
                                            <p:strVal val="1+#ppt_h/2"/>
                                          </p:val>
                                        </p:tav>
                                        <p:tav tm="100000">
                                          <p:val>
                                            <p:strVal val="#ppt_y"/>
                                          </p:val>
                                        </p:tav>
                                      </p:tavLst>
                                    </p:anim>
                                  </p:childTnLst>
                                </p:cTn>
                              </p:par>
                              <p:par>
                                <p:cTn id="161" presetID="2" presetClass="entr" presetSubtype="4" fill="hold" grpId="0" nodeType="withEffect">
                                  <p:stCondLst>
                                    <p:cond delay="0"/>
                                  </p:stCondLst>
                                  <p:childTnLst>
                                    <p:set>
                                      <p:cBhvr>
                                        <p:cTn id="162" dur="1" fill="hold">
                                          <p:stCondLst>
                                            <p:cond delay="0"/>
                                          </p:stCondLst>
                                        </p:cTn>
                                        <p:tgtEl>
                                          <p:spTgt spid="130"/>
                                        </p:tgtEl>
                                        <p:attrNameLst>
                                          <p:attrName>style.visibility</p:attrName>
                                        </p:attrNameLst>
                                      </p:cBhvr>
                                      <p:to>
                                        <p:strVal val="visible"/>
                                      </p:to>
                                    </p:set>
                                    <p:anim calcmode="lin" valueType="num">
                                      <p:cBhvr additive="base">
                                        <p:cTn id="163" dur="750" fill="hold"/>
                                        <p:tgtEl>
                                          <p:spTgt spid="130"/>
                                        </p:tgtEl>
                                        <p:attrNameLst>
                                          <p:attrName>ppt_x</p:attrName>
                                        </p:attrNameLst>
                                      </p:cBhvr>
                                      <p:tavLst>
                                        <p:tav tm="0">
                                          <p:val>
                                            <p:strVal val="#ppt_x"/>
                                          </p:val>
                                        </p:tav>
                                        <p:tav tm="100000">
                                          <p:val>
                                            <p:strVal val="#ppt_x"/>
                                          </p:val>
                                        </p:tav>
                                      </p:tavLst>
                                    </p:anim>
                                    <p:anim calcmode="lin" valueType="num">
                                      <p:cBhvr additive="base">
                                        <p:cTn id="164" dur="750" fill="hold"/>
                                        <p:tgtEl>
                                          <p:spTgt spid="130"/>
                                        </p:tgtEl>
                                        <p:attrNameLst>
                                          <p:attrName>ppt_y</p:attrName>
                                        </p:attrNameLst>
                                      </p:cBhvr>
                                      <p:tavLst>
                                        <p:tav tm="0">
                                          <p:val>
                                            <p:strVal val="1+#ppt_h/2"/>
                                          </p:val>
                                        </p:tav>
                                        <p:tav tm="100000">
                                          <p:val>
                                            <p:strVal val="#ppt_y"/>
                                          </p:val>
                                        </p:tav>
                                      </p:tavLst>
                                    </p:anim>
                                  </p:childTnLst>
                                </p:cTn>
                              </p:par>
                              <p:par>
                                <p:cTn id="165" presetID="2" presetClass="entr" presetSubtype="4" fill="hold" grpId="0" nodeType="withEffect">
                                  <p:stCondLst>
                                    <p:cond delay="0"/>
                                  </p:stCondLst>
                                  <p:childTnLst>
                                    <p:set>
                                      <p:cBhvr>
                                        <p:cTn id="166" dur="1" fill="hold">
                                          <p:stCondLst>
                                            <p:cond delay="0"/>
                                          </p:stCondLst>
                                        </p:cTn>
                                        <p:tgtEl>
                                          <p:spTgt spid="139"/>
                                        </p:tgtEl>
                                        <p:attrNameLst>
                                          <p:attrName>style.visibility</p:attrName>
                                        </p:attrNameLst>
                                      </p:cBhvr>
                                      <p:to>
                                        <p:strVal val="visible"/>
                                      </p:to>
                                    </p:set>
                                    <p:anim calcmode="lin" valueType="num">
                                      <p:cBhvr additive="base">
                                        <p:cTn id="167" dur="750" fill="hold"/>
                                        <p:tgtEl>
                                          <p:spTgt spid="139"/>
                                        </p:tgtEl>
                                        <p:attrNameLst>
                                          <p:attrName>ppt_x</p:attrName>
                                        </p:attrNameLst>
                                      </p:cBhvr>
                                      <p:tavLst>
                                        <p:tav tm="0">
                                          <p:val>
                                            <p:strVal val="#ppt_x"/>
                                          </p:val>
                                        </p:tav>
                                        <p:tav tm="100000">
                                          <p:val>
                                            <p:strVal val="#ppt_x"/>
                                          </p:val>
                                        </p:tav>
                                      </p:tavLst>
                                    </p:anim>
                                    <p:anim calcmode="lin" valueType="num">
                                      <p:cBhvr additive="base">
                                        <p:cTn id="168" dur="750" fill="hold"/>
                                        <p:tgtEl>
                                          <p:spTgt spid="139"/>
                                        </p:tgtEl>
                                        <p:attrNameLst>
                                          <p:attrName>ppt_y</p:attrName>
                                        </p:attrNameLst>
                                      </p:cBhvr>
                                      <p:tavLst>
                                        <p:tav tm="0">
                                          <p:val>
                                            <p:strVal val="1+#ppt_h/2"/>
                                          </p:val>
                                        </p:tav>
                                        <p:tav tm="100000">
                                          <p:val>
                                            <p:strVal val="#ppt_y"/>
                                          </p:val>
                                        </p:tav>
                                      </p:tavLst>
                                    </p:anim>
                                  </p:childTnLst>
                                </p:cTn>
                              </p:par>
                              <p:par>
                                <p:cTn id="169" presetID="2" presetClass="entr" presetSubtype="4" fill="hold" grpId="0" nodeType="withEffect">
                                  <p:stCondLst>
                                    <p:cond delay="0"/>
                                  </p:stCondLst>
                                  <p:childTnLst>
                                    <p:set>
                                      <p:cBhvr>
                                        <p:cTn id="170" dur="1" fill="hold">
                                          <p:stCondLst>
                                            <p:cond delay="0"/>
                                          </p:stCondLst>
                                        </p:cTn>
                                        <p:tgtEl>
                                          <p:spTgt spid="149"/>
                                        </p:tgtEl>
                                        <p:attrNameLst>
                                          <p:attrName>style.visibility</p:attrName>
                                        </p:attrNameLst>
                                      </p:cBhvr>
                                      <p:to>
                                        <p:strVal val="visible"/>
                                      </p:to>
                                    </p:set>
                                    <p:anim calcmode="lin" valueType="num">
                                      <p:cBhvr additive="base">
                                        <p:cTn id="171" dur="750" fill="hold"/>
                                        <p:tgtEl>
                                          <p:spTgt spid="149"/>
                                        </p:tgtEl>
                                        <p:attrNameLst>
                                          <p:attrName>ppt_x</p:attrName>
                                        </p:attrNameLst>
                                      </p:cBhvr>
                                      <p:tavLst>
                                        <p:tav tm="0">
                                          <p:val>
                                            <p:strVal val="#ppt_x"/>
                                          </p:val>
                                        </p:tav>
                                        <p:tav tm="100000">
                                          <p:val>
                                            <p:strVal val="#ppt_x"/>
                                          </p:val>
                                        </p:tav>
                                      </p:tavLst>
                                    </p:anim>
                                    <p:anim calcmode="lin" valueType="num">
                                      <p:cBhvr additive="base">
                                        <p:cTn id="172" dur="750" fill="hold"/>
                                        <p:tgtEl>
                                          <p:spTgt spid="149"/>
                                        </p:tgtEl>
                                        <p:attrNameLst>
                                          <p:attrName>ppt_y</p:attrName>
                                        </p:attrNameLst>
                                      </p:cBhvr>
                                      <p:tavLst>
                                        <p:tav tm="0">
                                          <p:val>
                                            <p:strVal val="1+#ppt_h/2"/>
                                          </p:val>
                                        </p:tav>
                                        <p:tav tm="100000">
                                          <p:val>
                                            <p:strVal val="#ppt_y"/>
                                          </p:val>
                                        </p:tav>
                                      </p:tavLst>
                                    </p:anim>
                                  </p:childTnLst>
                                </p:cTn>
                              </p:par>
                              <p:par>
                                <p:cTn id="173" presetID="2" presetClass="entr" presetSubtype="4" fill="hold" grpId="0" nodeType="withEffect">
                                  <p:stCondLst>
                                    <p:cond delay="0"/>
                                  </p:stCondLst>
                                  <p:childTnLst>
                                    <p:set>
                                      <p:cBhvr>
                                        <p:cTn id="174" dur="1" fill="hold">
                                          <p:stCondLst>
                                            <p:cond delay="0"/>
                                          </p:stCondLst>
                                        </p:cTn>
                                        <p:tgtEl>
                                          <p:spTgt spid="159"/>
                                        </p:tgtEl>
                                        <p:attrNameLst>
                                          <p:attrName>style.visibility</p:attrName>
                                        </p:attrNameLst>
                                      </p:cBhvr>
                                      <p:to>
                                        <p:strVal val="visible"/>
                                      </p:to>
                                    </p:set>
                                    <p:anim calcmode="lin" valueType="num">
                                      <p:cBhvr additive="base">
                                        <p:cTn id="175" dur="750" fill="hold"/>
                                        <p:tgtEl>
                                          <p:spTgt spid="159"/>
                                        </p:tgtEl>
                                        <p:attrNameLst>
                                          <p:attrName>ppt_x</p:attrName>
                                        </p:attrNameLst>
                                      </p:cBhvr>
                                      <p:tavLst>
                                        <p:tav tm="0">
                                          <p:val>
                                            <p:strVal val="#ppt_x"/>
                                          </p:val>
                                        </p:tav>
                                        <p:tav tm="100000">
                                          <p:val>
                                            <p:strVal val="#ppt_x"/>
                                          </p:val>
                                        </p:tav>
                                      </p:tavLst>
                                    </p:anim>
                                    <p:anim calcmode="lin" valueType="num">
                                      <p:cBhvr additive="base">
                                        <p:cTn id="176" dur="750" fill="hold"/>
                                        <p:tgtEl>
                                          <p:spTgt spid="159"/>
                                        </p:tgtEl>
                                        <p:attrNameLst>
                                          <p:attrName>ppt_y</p:attrName>
                                        </p:attrNameLst>
                                      </p:cBhvr>
                                      <p:tavLst>
                                        <p:tav tm="0">
                                          <p:val>
                                            <p:strVal val="1+#ppt_h/2"/>
                                          </p:val>
                                        </p:tav>
                                        <p:tav tm="100000">
                                          <p:val>
                                            <p:strVal val="#ppt_y"/>
                                          </p:val>
                                        </p:tav>
                                      </p:tavLst>
                                    </p:anim>
                                  </p:childTnLst>
                                </p:cTn>
                              </p:par>
                              <p:par>
                                <p:cTn id="177" presetID="2" presetClass="entr" presetSubtype="4" fill="hold" grpId="0" nodeType="withEffect">
                                  <p:stCondLst>
                                    <p:cond delay="0"/>
                                  </p:stCondLst>
                                  <p:childTnLst>
                                    <p:set>
                                      <p:cBhvr>
                                        <p:cTn id="178" dur="1" fill="hold">
                                          <p:stCondLst>
                                            <p:cond delay="0"/>
                                          </p:stCondLst>
                                        </p:cTn>
                                        <p:tgtEl>
                                          <p:spTgt spid="169"/>
                                        </p:tgtEl>
                                        <p:attrNameLst>
                                          <p:attrName>style.visibility</p:attrName>
                                        </p:attrNameLst>
                                      </p:cBhvr>
                                      <p:to>
                                        <p:strVal val="visible"/>
                                      </p:to>
                                    </p:set>
                                    <p:anim calcmode="lin" valueType="num">
                                      <p:cBhvr additive="base">
                                        <p:cTn id="179" dur="750" fill="hold"/>
                                        <p:tgtEl>
                                          <p:spTgt spid="169"/>
                                        </p:tgtEl>
                                        <p:attrNameLst>
                                          <p:attrName>ppt_x</p:attrName>
                                        </p:attrNameLst>
                                      </p:cBhvr>
                                      <p:tavLst>
                                        <p:tav tm="0">
                                          <p:val>
                                            <p:strVal val="#ppt_x"/>
                                          </p:val>
                                        </p:tav>
                                        <p:tav tm="100000">
                                          <p:val>
                                            <p:strVal val="#ppt_x"/>
                                          </p:val>
                                        </p:tav>
                                      </p:tavLst>
                                    </p:anim>
                                    <p:anim calcmode="lin" valueType="num">
                                      <p:cBhvr additive="base">
                                        <p:cTn id="180" dur="750" fill="hold"/>
                                        <p:tgtEl>
                                          <p:spTgt spid="169"/>
                                        </p:tgtEl>
                                        <p:attrNameLst>
                                          <p:attrName>ppt_y</p:attrName>
                                        </p:attrNameLst>
                                      </p:cBhvr>
                                      <p:tavLst>
                                        <p:tav tm="0">
                                          <p:val>
                                            <p:strVal val="1+#ppt_h/2"/>
                                          </p:val>
                                        </p:tav>
                                        <p:tav tm="100000">
                                          <p:val>
                                            <p:strVal val="#ppt_y"/>
                                          </p:val>
                                        </p:tav>
                                      </p:tavLst>
                                    </p:anim>
                                  </p:childTnLst>
                                </p:cTn>
                              </p:par>
                              <p:par>
                                <p:cTn id="181" presetID="2" presetClass="entr" presetSubtype="4" fill="hold" nodeType="withEffect">
                                  <p:stCondLst>
                                    <p:cond delay="0"/>
                                  </p:stCondLst>
                                  <p:childTnLst>
                                    <p:set>
                                      <p:cBhvr>
                                        <p:cTn id="182" dur="1" fill="hold">
                                          <p:stCondLst>
                                            <p:cond delay="0"/>
                                          </p:stCondLst>
                                        </p:cTn>
                                        <p:tgtEl>
                                          <p:spTgt spid="173"/>
                                        </p:tgtEl>
                                        <p:attrNameLst>
                                          <p:attrName>style.visibility</p:attrName>
                                        </p:attrNameLst>
                                      </p:cBhvr>
                                      <p:to>
                                        <p:strVal val="visible"/>
                                      </p:to>
                                    </p:set>
                                    <p:anim calcmode="lin" valueType="num">
                                      <p:cBhvr additive="base">
                                        <p:cTn id="183" dur="750" fill="hold"/>
                                        <p:tgtEl>
                                          <p:spTgt spid="173"/>
                                        </p:tgtEl>
                                        <p:attrNameLst>
                                          <p:attrName>ppt_x</p:attrName>
                                        </p:attrNameLst>
                                      </p:cBhvr>
                                      <p:tavLst>
                                        <p:tav tm="0">
                                          <p:val>
                                            <p:strVal val="#ppt_x"/>
                                          </p:val>
                                        </p:tav>
                                        <p:tav tm="100000">
                                          <p:val>
                                            <p:strVal val="#ppt_x"/>
                                          </p:val>
                                        </p:tav>
                                      </p:tavLst>
                                    </p:anim>
                                    <p:anim calcmode="lin" valueType="num">
                                      <p:cBhvr additive="base">
                                        <p:cTn id="184" dur="750" fill="hold"/>
                                        <p:tgtEl>
                                          <p:spTgt spid="173"/>
                                        </p:tgtEl>
                                        <p:attrNameLst>
                                          <p:attrName>ppt_y</p:attrName>
                                        </p:attrNameLst>
                                      </p:cBhvr>
                                      <p:tavLst>
                                        <p:tav tm="0">
                                          <p:val>
                                            <p:strVal val="1+#ppt_h/2"/>
                                          </p:val>
                                        </p:tav>
                                        <p:tav tm="100000">
                                          <p:val>
                                            <p:strVal val="#ppt_y"/>
                                          </p:val>
                                        </p:tav>
                                      </p:tavLst>
                                    </p:anim>
                                  </p:childTnLst>
                                </p:cTn>
                              </p:par>
                              <p:par>
                                <p:cTn id="185" presetID="2" presetClass="entr" presetSubtype="4" fill="hold" grpId="0" nodeType="withEffect">
                                  <p:stCondLst>
                                    <p:cond delay="0"/>
                                  </p:stCondLst>
                                  <p:childTnLst>
                                    <p:set>
                                      <p:cBhvr>
                                        <p:cTn id="186" dur="1" fill="hold">
                                          <p:stCondLst>
                                            <p:cond delay="0"/>
                                          </p:stCondLst>
                                        </p:cTn>
                                        <p:tgtEl>
                                          <p:spTgt spid="174"/>
                                        </p:tgtEl>
                                        <p:attrNameLst>
                                          <p:attrName>style.visibility</p:attrName>
                                        </p:attrNameLst>
                                      </p:cBhvr>
                                      <p:to>
                                        <p:strVal val="visible"/>
                                      </p:to>
                                    </p:set>
                                    <p:anim calcmode="lin" valueType="num">
                                      <p:cBhvr additive="base">
                                        <p:cTn id="187" dur="750" fill="hold"/>
                                        <p:tgtEl>
                                          <p:spTgt spid="174"/>
                                        </p:tgtEl>
                                        <p:attrNameLst>
                                          <p:attrName>ppt_x</p:attrName>
                                        </p:attrNameLst>
                                      </p:cBhvr>
                                      <p:tavLst>
                                        <p:tav tm="0">
                                          <p:val>
                                            <p:strVal val="#ppt_x"/>
                                          </p:val>
                                        </p:tav>
                                        <p:tav tm="100000">
                                          <p:val>
                                            <p:strVal val="#ppt_x"/>
                                          </p:val>
                                        </p:tav>
                                      </p:tavLst>
                                    </p:anim>
                                    <p:anim calcmode="lin" valueType="num">
                                      <p:cBhvr additive="base">
                                        <p:cTn id="188" dur="750" fill="hold"/>
                                        <p:tgtEl>
                                          <p:spTgt spid="174"/>
                                        </p:tgtEl>
                                        <p:attrNameLst>
                                          <p:attrName>ppt_y</p:attrName>
                                        </p:attrNameLst>
                                      </p:cBhvr>
                                      <p:tavLst>
                                        <p:tav tm="0">
                                          <p:val>
                                            <p:strVal val="1+#ppt_h/2"/>
                                          </p:val>
                                        </p:tav>
                                        <p:tav tm="100000">
                                          <p:val>
                                            <p:strVal val="#ppt_y"/>
                                          </p:val>
                                        </p:tav>
                                      </p:tavLst>
                                    </p:anim>
                                  </p:childTnLst>
                                </p:cTn>
                              </p:par>
                              <p:par>
                                <p:cTn id="189" presetID="2" presetClass="entr" presetSubtype="4" fill="hold" grpId="0" nodeType="withEffect">
                                  <p:stCondLst>
                                    <p:cond delay="0"/>
                                  </p:stCondLst>
                                  <p:childTnLst>
                                    <p:set>
                                      <p:cBhvr>
                                        <p:cTn id="190" dur="1" fill="hold">
                                          <p:stCondLst>
                                            <p:cond delay="0"/>
                                          </p:stCondLst>
                                        </p:cTn>
                                        <p:tgtEl>
                                          <p:spTgt spid="175"/>
                                        </p:tgtEl>
                                        <p:attrNameLst>
                                          <p:attrName>style.visibility</p:attrName>
                                        </p:attrNameLst>
                                      </p:cBhvr>
                                      <p:to>
                                        <p:strVal val="visible"/>
                                      </p:to>
                                    </p:set>
                                    <p:anim calcmode="lin" valueType="num">
                                      <p:cBhvr additive="base">
                                        <p:cTn id="191" dur="750" fill="hold"/>
                                        <p:tgtEl>
                                          <p:spTgt spid="175"/>
                                        </p:tgtEl>
                                        <p:attrNameLst>
                                          <p:attrName>ppt_x</p:attrName>
                                        </p:attrNameLst>
                                      </p:cBhvr>
                                      <p:tavLst>
                                        <p:tav tm="0">
                                          <p:val>
                                            <p:strVal val="#ppt_x"/>
                                          </p:val>
                                        </p:tav>
                                        <p:tav tm="100000">
                                          <p:val>
                                            <p:strVal val="#ppt_x"/>
                                          </p:val>
                                        </p:tav>
                                      </p:tavLst>
                                    </p:anim>
                                    <p:anim calcmode="lin" valueType="num">
                                      <p:cBhvr additive="base">
                                        <p:cTn id="192" dur="750" fill="hold"/>
                                        <p:tgtEl>
                                          <p:spTgt spid="175"/>
                                        </p:tgtEl>
                                        <p:attrNameLst>
                                          <p:attrName>ppt_y</p:attrName>
                                        </p:attrNameLst>
                                      </p:cBhvr>
                                      <p:tavLst>
                                        <p:tav tm="0">
                                          <p:val>
                                            <p:strVal val="1+#ppt_h/2"/>
                                          </p:val>
                                        </p:tav>
                                        <p:tav tm="100000">
                                          <p:val>
                                            <p:strVal val="#ppt_y"/>
                                          </p:val>
                                        </p:tav>
                                      </p:tavLst>
                                    </p:anim>
                                  </p:childTnLst>
                                </p:cTn>
                              </p:par>
                              <p:par>
                                <p:cTn id="193" presetID="2" presetClass="entr" presetSubtype="4" fill="hold" nodeType="withEffect">
                                  <p:stCondLst>
                                    <p:cond delay="0"/>
                                  </p:stCondLst>
                                  <p:childTnLst>
                                    <p:set>
                                      <p:cBhvr>
                                        <p:cTn id="194" dur="1" fill="hold">
                                          <p:stCondLst>
                                            <p:cond delay="0"/>
                                          </p:stCondLst>
                                        </p:cTn>
                                        <p:tgtEl>
                                          <p:spTgt spid="177"/>
                                        </p:tgtEl>
                                        <p:attrNameLst>
                                          <p:attrName>style.visibility</p:attrName>
                                        </p:attrNameLst>
                                      </p:cBhvr>
                                      <p:to>
                                        <p:strVal val="visible"/>
                                      </p:to>
                                    </p:set>
                                    <p:anim calcmode="lin" valueType="num">
                                      <p:cBhvr additive="base">
                                        <p:cTn id="195" dur="750" fill="hold"/>
                                        <p:tgtEl>
                                          <p:spTgt spid="177"/>
                                        </p:tgtEl>
                                        <p:attrNameLst>
                                          <p:attrName>ppt_x</p:attrName>
                                        </p:attrNameLst>
                                      </p:cBhvr>
                                      <p:tavLst>
                                        <p:tav tm="0">
                                          <p:val>
                                            <p:strVal val="#ppt_x"/>
                                          </p:val>
                                        </p:tav>
                                        <p:tav tm="100000">
                                          <p:val>
                                            <p:strVal val="#ppt_x"/>
                                          </p:val>
                                        </p:tav>
                                      </p:tavLst>
                                    </p:anim>
                                    <p:anim calcmode="lin" valueType="num">
                                      <p:cBhvr additive="base">
                                        <p:cTn id="196" dur="750" fill="hold"/>
                                        <p:tgtEl>
                                          <p:spTgt spid="177"/>
                                        </p:tgtEl>
                                        <p:attrNameLst>
                                          <p:attrName>ppt_y</p:attrName>
                                        </p:attrNameLst>
                                      </p:cBhvr>
                                      <p:tavLst>
                                        <p:tav tm="0">
                                          <p:val>
                                            <p:strVal val="1+#ppt_h/2"/>
                                          </p:val>
                                        </p:tav>
                                        <p:tav tm="100000">
                                          <p:val>
                                            <p:strVal val="#ppt_y"/>
                                          </p:val>
                                        </p:tav>
                                      </p:tavLst>
                                    </p:anim>
                                  </p:childTnLst>
                                </p:cTn>
                              </p:par>
                              <p:par>
                                <p:cTn id="197" presetID="2" presetClass="entr" presetSubtype="4" fill="hold" grpId="0" nodeType="withEffect">
                                  <p:stCondLst>
                                    <p:cond delay="0"/>
                                  </p:stCondLst>
                                  <p:childTnLst>
                                    <p:set>
                                      <p:cBhvr>
                                        <p:cTn id="198" dur="1" fill="hold">
                                          <p:stCondLst>
                                            <p:cond delay="0"/>
                                          </p:stCondLst>
                                        </p:cTn>
                                        <p:tgtEl>
                                          <p:spTgt spid="178"/>
                                        </p:tgtEl>
                                        <p:attrNameLst>
                                          <p:attrName>style.visibility</p:attrName>
                                        </p:attrNameLst>
                                      </p:cBhvr>
                                      <p:to>
                                        <p:strVal val="visible"/>
                                      </p:to>
                                    </p:set>
                                    <p:anim calcmode="lin" valueType="num">
                                      <p:cBhvr additive="base">
                                        <p:cTn id="199" dur="750" fill="hold"/>
                                        <p:tgtEl>
                                          <p:spTgt spid="178"/>
                                        </p:tgtEl>
                                        <p:attrNameLst>
                                          <p:attrName>ppt_x</p:attrName>
                                        </p:attrNameLst>
                                      </p:cBhvr>
                                      <p:tavLst>
                                        <p:tav tm="0">
                                          <p:val>
                                            <p:strVal val="#ppt_x"/>
                                          </p:val>
                                        </p:tav>
                                        <p:tav tm="100000">
                                          <p:val>
                                            <p:strVal val="#ppt_x"/>
                                          </p:val>
                                        </p:tav>
                                      </p:tavLst>
                                    </p:anim>
                                    <p:anim calcmode="lin" valueType="num">
                                      <p:cBhvr additive="base">
                                        <p:cTn id="200" dur="750" fill="hold"/>
                                        <p:tgtEl>
                                          <p:spTgt spid="17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p:bldP spid="17" grpId="0"/>
      <p:bldP spid="19" grpId="0" animBg="1"/>
      <p:bldP spid="21" grpId="0"/>
      <p:bldP spid="22" grpId="0"/>
      <p:bldP spid="24" grpId="0" animBg="1"/>
      <p:bldP spid="26" grpId="0" animBg="1"/>
      <p:bldP spid="27" grpId="0" animBg="1"/>
      <p:bldP spid="28" grpId="0"/>
      <p:bldP spid="29" grpId="0"/>
      <p:bldP spid="31" grpId="0" animBg="1"/>
      <p:bldP spid="32" grpId="0" animBg="1"/>
      <p:bldP spid="33" grpId="0" animBg="1"/>
      <p:bldP spid="34" grpId="0"/>
      <p:bldP spid="35" grpId="0"/>
      <p:bldP spid="37" grpId="0" animBg="1"/>
      <p:bldP spid="38" grpId="0" animBg="1"/>
      <p:bldP spid="39" grpId="0" animBg="1"/>
      <p:bldP spid="40" grpId="0"/>
      <p:bldP spid="41" grpId="0"/>
      <p:bldP spid="43" grpId="0" animBg="1"/>
      <p:bldP spid="44" grpId="0" animBg="1"/>
      <p:bldP spid="47" grpId="0" animBg="1"/>
      <p:bldP spid="57" grpId="0" animBg="1"/>
      <p:bldP spid="129" grpId="0"/>
      <p:bldP spid="130" grpId="0"/>
      <p:bldP spid="139" grpId="0"/>
      <p:bldP spid="149" grpId="0"/>
      <p:bldP spid="159" grpId="0" animBg="1"/>
      <p:bldP spid="169" grpId="0" animBg="1"/>
      <p:bldP spid="174" grpId="0" animBg="1"/>
      <p:bldP spid="175" grpId="0" animBg="1"/>
      <p:bldP spid="17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Date Placeholder 26">
            <a:extLst>
              <a:ext uri="{FF2B5EF4-FFF2-40B4-BE49-F238E27FC236}">
                <a16:creationId xmlns:a16="http://schemas.microsoft.com/office/drawing/2014/main" id="{63B384C9-5E45-2845-933C-01025CB7227D}"/>
              </a:ext>
            </a:extLst>
          </p:cNvPr>
          <p:cNvSpPr>
            <a:spLocks noGrp="1"/>
          </p:cNvSpPr>
          <p:nvPr>
            <p:ph type="dt" sz="half" idx="79"/>
          </p:nvPr>
        </p:nvSpPr>
        <p:spPr/>
        <p:txBody>
          <a:bodyPr/>
          <a:lstStyle/>
          <a:p>
            <a:fld id="{D203C54B-34E0-2543-B278-FBD1726A69EC}" type="datetime1">
              <a:rPr lang="ro-RO" smtClean="0"/>
              <a:t>01.02.2024</a:t>
            </a:fld>
            <a:endParaRPr lang="en-US" dirty="0"/>
          </a:p>
        </p:txBody>
      </p:sp>
      <p:sp>
        <p:nvSpPr>
          <p:cNvPr id="12" name="Slide Number Placeholder 28">
            <a:extLst>
              <a:ext uri="{FF2B5EF4-FFF2-40B4-BE49-F238E27FC236}">
                <a16:creationId xmlns:a16="http://schemas.microsoft.com/office/drawing/2014/main" id="{095AB6A5-E683-BD42-A8ED-E37059333980}"/>
              </a:ext>
            </a:extLst>
          </p:cNvPr>
          <p:cNvSpPr>
            <a:spLocks noGrp="1"/>
          </p:cNvSpPr>
          <p:nvPr>
            <p:ph type="sldNum" sz="quarter" idx="81"/>
          </p:nvPr>
        </p:nvSpPr>
        <p:spPr/>
        <p:txBody>
          <a:bodyPr/>
          <a:lstStyle/>
          <a:p>
            <a:pPr algn="r"/>
            <a:fld id="{B6F15528-21DE-4FAA-801E-634DDDAF4B2B}" type="slidenum">
              <a:rPr lang="en-RO" smtClean="0"/>
              <a:pPr algn="r"/>
              <a:t>7</a:t>
            </a:fld>
            <a:endParaRPr lang="en-RO" dirty="0"/>
          </a:p>
        </p:txBody>
      </p:sp>
      <p:sp>
        <p:nvSpPr>
          <p:cNvPr id="2" name="Text Placeholder 11">
            <a:extLst>
              <a:ext uri="{FF2B5EF4-FFF2-40B4-BE49-F238E27FC236}">
                <a16:creationId xmlns:a16="http://schemas.microsoft.com/office/drawing/2014/main" id="{7B5E98C9-DFD5-1889-6A5A-102D0E14BD72}"/>
              </a:ext>
            </a:extLst>
          </p:cNvPr>
          <p:cNvSpPr txBox="1">
            <a:spLocks/>
          </p:cNvSpPr>
          <p:nvPr/>
        </p:nvSpPr>
        <p:spPr>
          <a:xfrm>
            <a:off x="431801" y="226987"/>
            <a:ext cx="9317004" cy="498598"/>
          </a:xfrm>
          <a:prstGeom prst="rect">
            <a:avLst/>
          </a:prstGeom>
        </p:spPr>
        <p:txBody>
          <a:bodyPr vert="horz" wrap="square" lIns="0" tIns="0" rIns="0" bIns="0" rtlCol="0">
            <a:spAutoFit/>
          </a:bodyPr>
          <a:lstStyle>
            <a:lvl1pPr marL="0" indent="0" algn="l" defTabSz="914344" rtl="0" eaLnBrk="1" latinLnBrk="0" hangingPunct="1">
              <a:lnSpc>
                <a:spcPct val="90000"/>
              </a:lnSpc>
              <a:spcBef>
                <a:spcPts val="1000"/>
              </a:spcBef>
              <a:buClr>
                <a:schemeClr val="accent1"/>
              </a:buClr>
              <a:buFont typeface="Arial" panose="020B0604020202020204" pitchFamily="34" charset="0"/>
              <a:buNone/>
              <a:defRPr lang="en-US" sz="3600" kern="1200" spc="-200" baseline="0" dirty="0">
                <a:solidFill>
                  <a:srgbClr val="FFFFFF"/>
                </a:solidFill>
                <a:latin typeface="+mn-lt"/>
                <a:ea typeface="+mn-ea"/>
                <a:cs typeface="+mn-cs"/>
              </a:defRPr>
            </a:lvl1pPr>
            <a:lvl2pPr marL="270663" indent="-111123" algn="l" defTabSz="914344" rtl="0" eaLnBrk="1" latinLnBrk="0" hangingPunct="1">
              <a:lnSpc>
                <a:spcPct val="90000"/>
              </a:lnSpc>
              <a:spcBef>
                <a:spcPts val="500"/>
              </a:spcBef>
              <a:buClr>
                <a:schemeClr val="accent1"/>
              </a:buClr>
              <a:buFont typeface="Arial" panose="020B0604020202020204" pitchFamily="34" charset="0"/>
              <a:buChar char="•"/>
              <a:tabLst/>
              <a:defRPr sz="1000" kern="1200">
                <a:solidFill>
                  <a:srgbClr val="000000"/>
                </a:solidFill>
                <a:latin typeface="+mn-lt"/>
                <a:ea typeface="+mn-ea"/>
                <a:cs typeface="+mn-cs"/>
              </a:defRPr>
            </a:lvl2pPr>
            <a:lvl3pPr marL="448458" indent="-111123" algn="l" defTabSz="914344" rtl="0" eaLnBrk="1" latinLnBrk="0" hangingPunct="1">
              <a:lnSpc>
                <a:spcPct val="90000"/>
              </a:lnSpc>
              <a:spcBef>
                <a:spcPts val="500"/>
              </a:spcBef>
              <a:buClr>
                <a:schemeClr val="accent1"/>
              </a:buClr>
              <a:buFont typeface="Arial" panose="020B0604020202020204" pitchFamily="34" charset="0"/>
              <a:buChar char="•"/>
              <a:tabLst/>
              <a:defRPr sz="1000" kern="1200">
                <a:solidFill>
                  <a:srgbClr val="000000"/>
                </a:solidFill>
                <a:latin typeface="+mn-lt"/>
                <a:ea typeface="+mn-ea"/>
                <a:cs typeface="+mn-cs"/>
              </a:defRPr>
            </a:lvl3pPr>
            <a:lvl4pPr marL="625459" indent="-111123" algn="l" defTabSz="914344" rtl="0" eaLnBrk="1" latinLnBrk="0" hangingPunct="1">
              <a:lnSpc>
                <a:spcPct val="90000"/>
              </a:lnSpc>
              <a:spcBef>
                <a:spcPts val="500"/>
              </a:spcBef>
              <a:buClr>
                <a:schemeClr val="accent1"/>
              </a:buClr>
              <a:buFont typeface="Arial" panose="020B0604020202020204" pitchFamily="34" charset="0"/>
              <a:buChar char="•"/>
              <a:tabLst/>
              <a:defRPr sz="1000" kern="1200">
                <a:solidFill>
                  <a:srgbClr val="000000"/>
                </a:solidFill>
                <a:latin typeface="+mn-lt"/>
                <a:ea typeface="+mn-ea"/>
                <a:cs typeface="+mn-cs"/>
              </a:defRPr>
            </a:lvl4pPr>
            <a:lvl5pPr marL="825479" indent="-111123" algn="l" defTabSz="914344" rtl="0" eaLnBrk="1" latinLnBrk="0" hangingPunct="1">
              <a:lnSpc>
                <a:spcPct val="90000"/>
              </a:lnSpc>
              <a:spcBef>
                <a:spcPts val="500"/>
              </a:spcBef>
              <a:buClr>
                <a:schemeClr val="accent1"/>
              </a:buClr>
              <a:buFont typeface="Arial" panose="020B0604020202020204" pitchFamily="34" charset="0"/>
              <a:buChar char="•"/>
              <a:tabLst/>
              <a:defRPr sz="1000" kern="1200">
                <a:solidFill>
                  <a:srgbClr val="000000"/>
                </a:solidFill>
                <a:latin typeface="+mn-lt"/>
                <a:ea typeface="+mn-ea"/>
                <a:cs typeface="+mn-cs"/>
              </a:defRPr>
            </a:lvl5pPr>
            <a:lvl6pPr marL="2514444" indent="-228585" algn="l" defTabSz="91434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15" indent="-228585" algn="l" defTabSz="91434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785" indent="-228585" algn="l" defTabSz="91434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958" indent="-228585" algn="l" defTabSz="91434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Overview</a:t>
            </a:r>
          </a:p>
        </p:txBody>
      </p:sp>
      <p:sp>
        <p:nvSpPr>
          <p:cNvPr id="3" name="Text Placeholder 2">
            <a:extLst>
              <a:ext uri="{FF2B5EF4-FFF2-40B4-BE49-F238E27FC236}">
                <a16:creationId xmlns:a16="http://schemas.microsoft.com/office/drawing/2014/main" id="{4458DAFE-EEC0-DEBE-C38E-AD4E5F568458}"/>
              </a:ext>
            </a:extLst>
          </p:cNvPr>
          <p:cNvSpPr txBox="1">
            <a:spLocks/>
          </p:cNvSpPr>
          <p:nvPr/>
        </p:nvSpPr>
        <p:spPr>
          <a:xfrm>
            <a:off x="-580445" y="799198"/>
            <a:ext cx="3141009" cy="223907"/>
          </a:xfrm>
          <a:prstGeom prst="rect">
            <a:avLst/>
          </a:prstGeom>
        </p:spPr>
        <p:txBody>
          <a:bodyPr vert="horz" wrap="square" lIns="0" tIns="0" rIns="0" bIns="0" rtlCol="0">
            <a:spAutoFit/>
          </a:bodyPr>
          <a:lstStyle>
            <a:lvl1pPr marL="0" indent="0" algn="l" defTabSz="914344" rtl="0" eaLnBrk="1" latinLnBrk="0" hangingPunct="1">
              <a:lnSpc>
                <a:spcPct val="80000"/>
              </a:lnSpc>
              <a:spcBef>
                <a:spcPts val="0"/>
              </a:spcBef>
              <a:buClr>
                <a:schemeClr val="accent1"/>
              </a:buClr>
              <a:buFont typeface="Arial" panose="020B0604020202020204" pitchFamily="34" charset="0"/>
              <a:buNone/>
              <a:defRPr sz="5600" kern="1200" spc="-200" baseline="0">
                <a:solidFill>
                  <a:schemeClr val="accent1"/>
                </a:solidFill>
                <a:latin typeface="+mn-lt"/>
                <a:ea typeface="+mn-ea"/>
                <a:cs typeface="+mn-cs"/>
              </a:defRPr>
            </a:lvl1pPr>
            <a:lvl2pPr marL="270663" indent="-111123" algn="l" defTabSz="914344" rtl="0" eaLnBrk="1" latinLnBrk="0" hangingPunct="1">
              <a:lnSpc>
                <a:spcPct val="90000"/>
              </a:lnSpc>
              <a:spcBef>
                <a:spcPts val="500"/>
              </a:spcBef>
              <a:buClr>
                <a:schemeClr val="accent1"/>
              </a:buClr>
              <a:buFont typeface="Arial" panose="020B0604020202020204" pitchFamily="34" charset="0"/>
              <a:buChar char="•"/>
              <a:tabLst/>
              <a:defRPr sz="1000" kern="1200">
                <a:solidFill>
                  <a:srgbClr val="000000"/>
                </a:solidFill>
                <a:latin typeface="+mn-lt"/>
                <a:ea typeface="+mn-ea"/>
                <a:cs typeface="+mn-cs"/>
              </a:defRPr>
            </a:lvl2pPr>
            <a:lvl3pPr marL="448458" indent="-111123" algn="l" defTabSz="914344" rtl="0" eaLnBrk="1" latinLnBrk="0" hangingPunct="1">
              <a:lnSpc>
                <a:spcPct val="90000"/>
              </a:lnSpc>
              <a:spcBef>
                <a:spcPts val="500"/>
              </a:spcBef>
              <a:buClr>
                <a:schemeClr val="accent1"/>
              </a:buClr>
              <a:buFont typeface="Arial" panose="020B0604020202020204" pitchFamily="34" charset="0"/>
              <a:buChar char="•"/>
              <a:tabLst/>
              <a:defRPr sz="1000" kern="1200">
                <a:solidFill>
                  <a:srgbClr val="000000"/>
                </a:solidFill>
                <a:latin typeface="+mn-lt"/>
                <a:ea typeface="+mn-ea"/>
                <a:cs typeface="+mn-cs"/>
              </a:defRPr>
            </a:lvl3pPr>
            <a:lvl4pPr marL="625459" indent="-111123" algn="l" defTabSz="914344" rtl="0" eaLnBrk="1" latinLnBrk="0" hangingPunct="1">
              <a:lnSpc>
                <a:spcPct val="90000"/>
              </a:lnSpc>
              <a:spcBef>
                <a:spcPts val="500"/>
              </a:spcBef>
              <a:buClr>
                <a:schemeClr val="accent1"/>
              </a:buClr>
              <a:buFont typeface="Arial" panose="020B0604020202020204" pitchFamily="34" charset="0"/>
              <a:buChar char="•"/>
              <a:tabLst/>
              <a:defRPr sz="1000" kern="1200">
                <a:solidFill>
                  <a:srgbClr val="000000"/>
                </a:solidFill>
                <a:latin typeface="+mn-lt"/>
                <a:ea typeface="+mn-ea"/>
                <a:cs typeface="+mn-cs"/>
              </a:defRPr>
            </a:lvl4pPr>
            <a:lvl5pPr marL="825479" indent="-111123" algn="l" defTabSz="914344" rtl="0" eaLnBrk="1" latinLnBrk="0" hangingPunct="1">
              <a:lnSpc>
                <a:spcPct val="90000"/>
              </a:lnSpc>
              <a:spcBef>
                <a:spcPts val="500"/>
              </a:spcBef>
              <a:buClr>
                <a:schemeClr val="accent1"/>
              </a:buClr>
              <a:buFont typeface="Arial" panose="020B0604020202020204" pitchFamily="34" charset="0"/>
              <a:buChar char="•"/>
              <a:tabLst/>
              <a:defRPr sz="1000" kern="1200">
                <a:solidFill>
                  <a:srgbClr val="000000"/>
                </a:solidFill>
                <a:latin typeface="+mn-lt"/>
                <a:ea typeface="+mn-ea"/>
                <a:cs typeface="+mn-cs"/>
              </a:defRPr>
            </a:lvl5pPr>
            <a:lvl6pPr marL="2514444" indent="-228585" algn="l" defTabSz="91434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15" indent="-228585" algn="l" defTabSz="91434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785" indent="-228585" algn="l" defTabSz="91434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958" indent="-228585" algn="l" defTabSz="91434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1800" dirty="0">
                <a:solidFill>
                  <a:schemeClr val="bg1"/>
                </a:solidFill>
              </a:rPr>
              <a:t>Introduction</a:t>
            </a:r>
            <a:endParaRPr lang="uk-UA" sz="2800" dirty="0">
              <a:solidFill>
                <a:schemeClr val="bg1"/>
              </a:solidFill>
            </a:endParaRPr>
          </a:p>
        </p:txBody>
      </p:sp>
      <p:graphicFrame>
        <p:nvGraphicFramePr>
          <p:cNvPr id="21" name="Table 21">
            <a:extLst>
              <a:ext uri="{FF2B5EF4-FFF2-40B4-BE49-F238E27FC236}">
                <a16:creationId xmlns:a16="http://schemas.microsoft.com/office/drawing/2014/main" id="{305D6D3F-BC49-DC5B-684E-E418116A01CC}"/>
              </a:ext>
            </a:extLst>
          </p:cNvPr>
          <p:cNvGraphicFramePr>
            <a:graphicFrameLocks noGrp="1"/>
          </p:cNvGraphicFramePr>
          <p:nvPr>
            <p:ph type="tbl" sz="quarter" idx="83"/>
            <p:extLst>
              <p:ext uri="{D42A27DB-BD31-4B8C-83A1-F6EECF244321}">
                <p14:modId xmlns:p14="http://schemas.microsoft.com/office/powerpoint/2010/main" val="3434529949"/>
              </p:ext>
            </p:extLst>
          </p:nvPr>
        </p:nvGraphicFramePr>
        <p:xfrm>
          <a:off x="431799" y="3304964"/>
          <a:ext cx="3162300" cy="1463040"/>
        </p:xfrm>
        <a:graphic>
          <a:graphicData uri="http://schemas.openxmlformats.org/drawingml/2006/table">
            <a:tbl>
              <a:tblPr firstRow="1" bandRow="1">
                <a:tableStyleId>{5C22544A-7EE6-4342-B048-85BDC9FD1C3A}</a:tableStyleId>
              </a:tblPr>
              <a:tblGrid>
                <a:gridCol w="3162300">
                  <a:extLst>
                    <a:ext uri="{9D8B030D-6E8A-4147-A177-3AD203B41FA5}">
                      <a16:colId xmlns:a16="http://schemas.microsoft.com/office/drawing/2014/main" val="1283451790"/>
                    </a:ext>
                  </a:extLst>
                </a:gridCol>
              </a:tblGrid>
              <a:tr h="370840">
                <a:tc>
                  <a:txBody>
                    <a:bodyPr/>
                    <a:lstStyle/>
                    <a:p>
                      <a:pPr marL="0" marR="0" lvl="0" indent="0" algn="l" defTabSz="914344" rtl="0" eaLnBrk="1" fontAlgn="auto" latinLnBrk="0" hangingPunct="1">
                        <a:lnSpc>
                          <a:spcPct val="100000"/>
                        </a:lnSpc>
                        <a:spcBef>
                          <a:spcPts val="0"/>
                        </a:spcBef>
                        <a:spcAft>
                          <a:spcPts val="0"/>
                        </a:spcAft>
                        <a:buClrTx/>
                        <a:buSzTx/>
                        <a:buFontTx/>
                        <a:buNone/>
                        <a:tabLst/>
                        <a:defRPr/>
                      </a:pPr>
                      <a:r>
                        <a:rPr lang="de-DE" b="0" dirty="0" err="1"/>
                        <a:t>To</a:t>
                      </a:r>
                      <a:r>
                        <a:rPr lang="de-DE" b="0" dirty="0"/>
                        <a:t> carry out </a:t>
                      </a:r>
                      <a:r>
                        <a:rPr lang="de-DE" b="0" dirty="0" err="1"/>
                        <a:t>the</a:t>
                      </a:r>
                      <a:r>
                        <a:rPr lang="de-DE" b="0" dirty="0"/>
                        <a:t> </a:t>
                      </a:r>
                      <a:r>
                        <a:rPr lang="de-DE" b="0" dirty="0" err="1"/>
                        <a:t>exploratory</a:t>
                      </a:r>
                      <a:r>
                        <a:rPr lang="de-DE" b="0" dirty="0"/>
                        <a:t> </a:t>
                      </a:r>
                      <a:r>
                        <a:rPr lang="de-DE" b="0" dirty="0" err="1"/>
                        <a:t>analysis</a:t>
                      </a:r>
                      <a:r>
                        <a:rPr lang="de-DE" b="0" dirty="0"/>
                        <a:t>, </a:t>
                      </a:r>
                      <a:r>
                        <a:rPr lang="de-DE" b="0" dirty="0" err="1"/>
                        <a:t>to</a:t>
                      </a:r>
                      <a:r>
                        <a:rPr lang="de-DE" b="0" dirty="0"/>
                        <a:t> find out </a:t>
                      </a:r>
                      <a:r>
                        <a:rPr lang="de-DE" b="0" dirty="0" err="1"/>
                        <a:t>useful</a:t>
                      </a:r>
                      <a:r>
                        <a:rPr lang="de-DE" b="0" dirty="0"/>
                        <a:t> </a:t>
                      </a:r>
                      <a:r>
                        <a:rPr lang="de-DE" b="0" dirty="0" err="1"/>
                        <a:t>knowledge</a:t>
                      </a:r>
                      <a:r>
                        <a:rPr lang="de-DE" b="0" dirty="0"/>
                        <a:t> </a:t>
                      </a:r>
                      <a:r>
                        <a:rPr lang="de-DE" b="0" dirty="0" err="1"/>
                        <a:t>from</a:t>
                      </a:r>
                      <a:r>
                        <a:rPr lang="de-DE" b="0" dirty="0"/>
                        <a:t> </a:t>
                      </a:r>
                      <a:r>
                        <a:rPr lang="de-DE" b="0" dirty="0" err="1"/>
                        <a:t>the</a:t>
                      </a:r>
                      <a:r>
                        <a:rPr lang="de-DE" b="0" dirty="0"/>
                        <a:t> Raw </a:t>
                      </a:r>
                      <a:r>
                        <a:rPr lang="de-DE" b="0" dirty="0" err="1"/>
                        <a:t>data</a:t>
                      </a:r>
                      <a:r>
                        <a:rPr lang="de-DE" b="0" dirty="0"/>
                        <a:t> </a:t>
                      </a:r>
                    </a:p>
                    <a:p>
                      <a:endParaRPr lang="de-DE" b="0"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265189765"/>
                  </a:ext>
                </a:extLst>
              </a:tr>
            </a:tbl>
          </a:graphicData>
        </a:graphic>
      </p:graphicFrame>
      <p:graphicFrame>
        <p:nvGraphicFramePr>
          <p:cNvPr id="24" name="Table 24">
            <a:extLst>
              <a:ext uri="{FF2B5EF4-FFF2-40B4-BE49-F238E27FC236}">
                <a16:creationId xmlns:a16="http://schemas.microsoft.com/office/drawing/2014/main" id="{9DE14231-1630-135A-B1F4-0773BD588291}"/>
              </a:ext>
            </a:extLst>
          </p:cNvPr>
          <p:cNvGraphicFramePr>
            <a:graphicFrameLocks noGrp="1"/>
          </p:cNvGraphicFramePr>
          <p:nvPr>
            <p:ph type="tbl" sz="quarter" idx="82"/>
            <p:extLst>
              <p:ext uri="{D42A27DB-BD31-4B8C-83A1-F6EECF244321}">
                <p14:modId xmlns:p14="http://schemas.microsoft.com/office/powerpoint/2010/main" val="51281852"/>
              </p:ext>
            </p:extLst>
          </p:nvPr>
        </p:nvGraphicFramePr>
        <p:xfrm>
          <a:off x="4514850" y="3304964"/>
          <a:ext cx="3162300" cy="914400"/>
        </p:xfrm>
        <a:graphic>
          <a:graphicData uri="http://schemas.openxmlformats.org/drawingml/2006/table">
            <a:tbl>
              <a:tblPr firstRow="1" bandRow="1">
                <a:tableStyleId>{5C22544A-7EE6-4342-B048-85BDC9FD1C3A}</a:tableStyleId>
              </a:tblPr>
              <a:tblGrid>
                <a:gridCol w="3162300">
                  <a:extLst>
                    <a:ext uri="{9D8B030D-6E8A-4147-A177-3AD203B41FA5}">
                      <a16:colId xmlns:a16="http://schemas.microsoft.com/office/drawing/2014/main" val="1284720526"/>
                    </a:ext>
                  </a:extLst>
                </a:gridCol>
              </a:tblGrid>
              <a:tr h="370840">
                <a:tc>
                  <a:txBody>
                    <a:bodyPr/>
                    <a:lstStyle/>
                    <a:p>
                      <a:pPr marL="0" marR="0" lvl="0" indent="0" algn="l" defTabSz="914344" rtl="0" eaLnBrk="1" fontAlgn="auto" latinLnBrk="0" hangingPunct="1">
                        <a:lnSpc>
                          <a:spcPct val="100000"/>
                        </a:lnSpc>
                        <a:spcBef>
                          <a:spcPts val="0"/>
                        </a:spcBef>
                        <a:spcAft>
                          <a:spcPts val="0"/>
                        </a:spcAft>
                        <a:buClrTx/>
                        <a:buSzTx/>
                        <a:buFontTx/>
                        <a:buNone/>
                        <a:tabLst/>
                        <a:defRPr/>
                      </a:pPr>
                      <a:r>
                        <a:rPr lang="de-DE" b="0" dirty="0"/>
                        <a:t>Data </a:t>
                      </a:r>
                      <a:r>
                        <a:rPr lang="de-DE" b="0" dirty="0" err="1"/>
                        <a:t>consist</a:t>
                      </a:r>
                      <a:r>
                        <a:rPr lang="de-DE" b="0" dirty="0"/>
                        <a:t> </a:t>
                      </a:r>
                      <a:r>
                        <a:rPr lang="de-DE" b="0" dirty="0" err="1"/>
                        <a:t>of</a:t>
                      </a:r>
                      <a:r>
                        <a:rPr lang="de-DE" b="0" dirty="0"/>
                        <a:t> KPIs </a:t>
                      </a:r>
                      <a:r>
                        <a:rPr lang="de-DE" b="0" dirty="0" err="1"/>
                        <a:t>during</a:t>
                      </a:r>
                      <a:r>
                        <a:rPr lang="de-DE" b="0" dirty="0"/>
                        <a:t> </a:t>
                      </a:r>
                      <a:r>
                        <a:rPr lang="de-DE" b="0" dirty="0" err="1"/>
                        <a:t>the</a:t>
                      </a:r>
                      <a:r>
                        <a:rPr lang="de-DE" b="0" dirty="0"/>
                        <a:t> </a:t>
                      </a:r>
                      <a:r>
                        <a:rPr lang="de-DE" b="0" dirty="0" err="1"/>
                        <a:t>charging</a:t>
                      </a:r>
                      <a:r>
                        <a:rPr lang="de-DE" b="0" dirty="0"/>
                        <a:t> </a:t>
                      </a:r>
                      <a:r>
                        <a:rPr lang="de-DE" b="0" dirty="0" err="1"/>
                        <a:t>process</a:t>
                      </a:r>
                      <a:r>
                        <a:rPr lang="de-DE" b="0" dirty="0"/>
                        <a:t> </a:t>
                      </a:r>
                      <a:r>
                        <a:rPr lang="de-DE" b="0" dirty="0" err="1"/>
                        <a:t>of</a:t>
                      </a:r>
                      <a:r>
                        <a:rPr lang="de-DE" b="0" dirty="0"/>
                        <a:t> an EV and </a:t>
                      </a:r>
                      <a:r>
                        <a:rPr lang="de-DE" b="0" dirty="0" err="1"/>
                        <a:t>Charging</a:t>
                      </a:r>
                      <a:r>
                        <a:rPr lang="de-DE" b="0" dirty="0"/>
                        <a:t> </a:t>
                      </a:r>
                      <a:r>
                        <a:rPr lang="de-DE" b="0" dirty="0" err="1"/>
                        <a:t>sessions</a:t>
                      </a:r>
                      <a:r>
                        <a:rPr lang="de-DE" b="0" dirty="0"/>
                        <a:t>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025506892"/>
                  </a:ext>
                </a:extLst>
              </a:tr>
            </a:tbl>
          </a:graphicData>
        </a:graphic>
      </p:graphicFrame>
      <p:graphicFrame>
        <p:nvGraphicFramePr>
          <p:cNvPr id="30" name="Table 31">
            <a:extLst>
              <a:ext uri="{FF2B5EF4-FFF2-40B4-BE49-F238E27FC236}">
                <a16:creationId xmlns:a16="http://schemas.microsoft.com/office/drawing/2014/main" id="{48DD4170-B721-74C9-66C4-ABC4D0B51E70}"/>
              </a:ext>
            </a:extLst>
          </p:cNvPr>
          <p:cNvGraphicFramePr>
            <a:graphicFrameLocks noGrp="1"/>
          </p:cNvGraphicFramePr>
          <p:nvPr>
            <p:ph type="tbl" sz="quarter" idx="84"/>
            <p:extLst>
              <p:ext uri="{D42A27DB-BD31-4B8C-83A1-F6EECF244321}">
                <p14:modId xmlns:p14="http://schemas.microsoft.com/office/powerpoint/2010/main" val="3307106021"/>
              </p:ext>
            </p:extLst>
          </p:nvPr>
        </p:nvGraphicFramePr>
        <p:xfrm>
          <a:off x="8597900" y="3304964"/>
          <a:ext cx="3162300" cy="1463040"/>
        </p:xfrm>
        <a:graphic>
          <a:graphicData uri="http://schemas.openxmlformats.org/drawingml/2006/table">
            <a:tbl>
              <a:tblPr firstRow="1" bandRow="1">
                <a:tableStyleId>{5C22544A-7EE6-4342-B048-85BDC9FD1C3A}</a:tableStyleId>
              </a:tblPr>
              <a:tblGrid>
                <a:gridCol w="3162300">
                  <a:extLst>
                    <a:ext uri="{9D8B030D-6E8A-4147-A177-3AD203B41FA5}">
                      <a16:colId xmlns:a16="http://schemas.microsoft.com/office/drawing/2014/main" val="3436463357"/>
                    </a:ext>
                  </a:extLst>
                </a:gridCol>
              </a:tblGrid>
              <a:tr h="370840">
                <a:tc>
                  <a:txBody>
                    <a:bodyPr/>
                    <a:lstStyle/>
                    <a:p>
                      <a:pPr marL="0" marR="0" lvl="0" indent="0" algn="l" defTabSz="914344" rtl="0" eaLnBrk="1" fontAlgn="auto" latinLnBrk="0" hangingPunct="1">
                        <a:lnSpc>
                          <a:spcPct val="100000"/>
                        </a:lnSpc>
                        <a:spcBef>
                          <a:spcPts val="0"/>
                        </a:spcBef>
                        <a:spcAft>
                          <a:spcPts val="0"/>
                        </a:spcAft>
                        <a:buClrTx/>
                        <a:buSzTx/>
                        <a:buFontTx/>
                        <a:buNone/>
                        <a:tabLst/>
                        <a:defRPr/>
                      </a:pPr>
                      <a:r>
                        <a:rPr lang="de-DE" b="0" dirty="0" err="1"/>
                        <a:t>To</a:t>
                      </a:r>
                      <a:r>
                        <a:rPr lang="de-DE" b="0" dirty="0"/>
                        <a:t> </a:t>
                      </a:r>
                      <a:r>
                        <a:rPr lang="de-DE" b="0" dirty="0" err="1"/>
                        <a:t>use</a:t>
                      </a:r>
                      <a:r>
                        <a:rPr lang="de-DE" b="0" dirty="0"/>
                        <a:t> </a:t>
                      </a:r>
                      <a:r>
                        <a:rPr lang="de-DE" b="0" dirty="0" err="1"/>
                        <a:t>Machine</a:t>
                      </a:r>
                      <a:r>
                        <a:rPr lang="de-DE" b="0" dirty="0"/>
                        <a:t> Learning </a:t>
                      </a:r>
                      <a:r>
                        <a:rPr lang="de-DE" b="0" dirty="0" err="1"/>
                        <a:t>Algorithm</a:t>
                      </a:r>
                      <a:r>
                        <a:rPr lang="de-DE" b="0" dirty="0"/>
                        <a:t> and Statistical </a:t>
                      </a:r>
                      <a:r>
                        <a:rPr lang="de-DE" b="0" dirty="0" err="1"/>
                        <a:t>methods</a:t>
                      </a:r>
                      <a:r>
                        <a:rPr lang="de-DE" b="0" dirty="0"/>
                        <a:t> </a:t>
                      </a:r>
                      <a:r>
                        <a:rPr lang="de-DE" b="0" dirty="0" err="1"/>
                        <a:t>to</a:t>
                      </a:r>
                      <a:r>
                        <a:rPr lang="de-DE" b="0" dirty="0"/>
                        <a:t> </a:t>
                      </a:r>
                      <a:r>
                        <a:rPr lang="de-DE" b="0" dirty="0" err="1"/>
                        <a:t>cluster</a:t>
                      </a:r>
                      <a:r>
                        <a:rPr lang="de-DE" b="0" dirty="0"/>
                        <a:t> </a:t>
                      </a:r>
                      <a:r>
                        <a:rPr lang="de-DE" b="0" dirty="0" err="1"/>
                        <a:t>data</a:t>
                      </a:r>
                      <a:r>
                        <a:rPr lang="de-DE" b="0" dirty="0"/>
                        <a:t> </a:t>
                      </a:r>
                      <a:r>
                        <a:rPr lang="de-DE" b="0" dirty="0" err="1"/>
                        <a:t>with</a:t>
                      </a:r>
                      <a:r>
                        <a:rPr lang="de-DE" b="0" dirty="0"/>
                        <a:t> </a:t>
                      </a:r>
                      <a:r>
                        <a:rPr lang="de-DE" b="0" dirty="0" err="1"/>
                        <a:t>similar</a:t>
                      </a:r>
                      <a:r>
                        <a:rPr lang="de-DE" b="0" dirty="0"/>
                        <a:t> </a:t>
                      </a:r>
                      <a:r>
                        <a:rPr lang="de-DE" b="0" dirty="0" err="1"/>
                        <a:t>charging</a:t>
                      </a:r>
                      <a:r>
                        <a:rPr lang="de-DE" b="0" dirty="0"/>
                        <a:t> </a:t>
                      </a:r>
                      <a:r>
                        <a:rPr lang="de-DE" b="0" dirty="0" err="1"/>
                        <a:t>behavior</a:t>
                      </a:r>
                      <a:r>
                        <a:rPr lang="de-DE" b="0" dirty="0"/>
                        <a:t> and </a:t>
                      </a:r>
                      <a:r>
                        <a:rPr lang="de-DE" b="0" dirty="0" err="1"/>
                        <a:t>environment</a:t>
                      </a:r>
                      <a:endParaRPr lang="de-DE" b="0"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808058598"/>
                  </a:ext>
                </a:extLst>
              </a:tr>
            </a:tbl>
          </a:graphicData>
        </a:graphic>
      </p:graphicFrame>
      <p:sp>
        <p:nvSpPr>
          <p:cNvPr id="37" name="Freeform: Shape 36">
            <a:extLst>
              <a:ext uri="{FF2B5EF4-FFF2-40B4-BE49-F238E27FC236}">
                <a16:creationId xmlns:a16="http://schemas.microsoft.com/office/drawing/2014/main" id="{0F08DB10-7726-C394-E64E-6E6F37D244F3}"/>
              </a:ext>
            </a:extLst>
          </p:cNvPr>
          <p:cNvSpPr/>
          <p:nvPr/>
        </p:nvSpPr>
        <p:spPr>
          <a:xfrm>
            <a:off x="1722279" y="1787796"/>
            <a:ext cx="486727" cy="485775"/>
          </a:xfrm>
          <a:custGeom>
            <a:avLst/>
            <a:gdLst>
              <a:gd name="connsiteX0" fmla="*/ 401003 w 486727"/>
              <a:gd name="connsiteY0" fmla="*/ 85725 h 485775"/>
              <a:gd name="connsiteX1" fmla="*/ 391478 w 486727"/>
              <a:gd name="connsiteY1" fmla="*/ 0 h 485775"/>
              <a:gd name="connsiteX2" fmla="*/ 286703 w 486727"/>
              <a:gd name="connsiteY2" fmla="*/ 104775 h 485775"/>
              <a:gd name="connsiteX3" fmla="*/ 292417 w 486727"/>
              <a:gd name="connsiteY3" fmla="*/ 154305 h 485775"/>
              <a:gd name="connsiteX4" fmla="*/ 140017 w 486727"/>
              <a:gd name="connsiteY4" fmla="*/ 306705 h 485775"/>
              <a:gd name="connsiteX5" fmla="*/ 95250 w 486727"/>
              <a:gd name="connsiteY5" fmla="*/ 295275 h 485775"/>
              <a:gd name="connsiteX6" fmla="*/ 0 w 486727"/>
              <a:gd name="connsiteY6" fmla="*/ 390525 h 485775"/>
              <a:gd name="connsiteX7" fmla="*/ 95250 w 486727"/>
              <a:gd name="connsiteY7" fmla="*/ 485775 h 485775"/>
              <a:gd name="connsiteX8" fmla="*/ 190500 w 486727"/>
              <a:gd name="connsiteY8" fmla="*/ 390525 h 485775"/>
              <a:gd name="connsiteX9" fmla="*/ 180022 w 486727"/>
              <a:gd name="connsiteY9" fmla="*/ 346710 h 485775"/>
              <a:gd name="connsiteX10" fmla="*/ 332423 w 486727"/>
              <a:gd name="connsiteY10" fmla="*/ 194310 h 485775"/>
              <a:gd name="connsiteX11" fmla="*/ 381953 w 486727"/>
              <a:gd name="connsiteY11" fmla="*/ 200025 h 485775"/>
              <a:gd name="connsiteX12" fmla="*/ 486728 w 486727"/>
              <a:gd name="connsiteY12" fmla="*/ 95250 h 485775"/>
              <a:gd name="connsiteX13" fmla="*/ 401003 w 486727"/>
              <a:gd name="connsiteY13" fmla="*/ 85725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86727" h="485775">
                <a:moveTo>
                  <a:pt x="401003" y="85725"/>
                </a:moveTo>
                <a:lnTo>
                  <a:pt x="391478" y="0"/>
                </a:lnTo>
                <a:lnTo>
                  <a:pt x="286703" y="104775"/>
                </a:lnTo>
                <a:lnTo>
                  <a:pt x="292417" y="154305"/>
                </a:lnTo>
                <a:lnTo>
                  <a:pt x="140017" y="306705"/>
                </a:lnTo>
                <a:cubicBezTo>
                  <a:pt x="126682" y="300038"/>
                  <a:pt x="111442" y="295275"/>
                  <a:pt x="95250" y="295275"/>
                </a:cubicBezTo>
                <a:cubicBezTo>
                  <a:pt x="42863" y="295275"/>
                  <a:pt x="0" y="338138"/>
                  <a:pt x="0" y="390525"/>
                </a:cubicBezTo>
                <a:cubicBezTo>
                  <a:pt x="0" y="442913"/>
                  <a:pt x="42863" y="485775"/>
                  <a:pt x="95250" y="485775"/>
                </a:cubicBezTo>
                <a:cubicBezTo>
                  <a:pt x="147638" y="485775"/>
                  <a:pt x="190500" y="442913"/>
                  <a:pt x="190500" y="390525"/>
                </a:cubicBezTo>
                <a:cubicBezTo>
                  <a:pt x="190500" y="374333"/>
                  <a:pt x="186690" y="360045"/>
                  <a:pt x="180022" y="346710"/>
                </a:cubicBezTo>
                <a:lnTo>
                  <a:pt x="332423" y="194310"/>
                </a:lnTo>
                <a:lnTo>
                  <a:pt x="381953" y="200025"/>
                </a:lnTo>
                <a:lnTo>
                  <a:pt x="486728" y="95250"/>
                </a:lnTo>
                <a:lnTo>
                  <a:pt x="401003" y="85725"/>
                </a:lnTo>
                <a:close/>
              </a:path>
            </a:pathLst>
          </a:custGeom>
          <a:solidFill>
            <a:schemeClr val="bg1"/>
          </a:solidFill>
          <a:ln w="9525" cap="flat">
            <a:noFill/>
            <a:prstDash val="solid"/>
            <a:miter/>
          </a:ln>
        </p:spPr>
        <p:txBody>
          <a:bodyPr rtlCol="0" anchor="ctr"/>
          <a:lstStyle/>
          <a:p>
            <a:endParaRPr lang="de-DE"/>
          </a:p>
        </p:txBody>
      </p:sp>
      <p:sp>
        <p:nvSpPr>
          <p:cNvPr id="38" name="Freeform: Shape 37">
            <a:extLst>
              <a:ext uri="{FF2B5EF4-FFF2-40B4-BE49-F238E27FC236}">
                <a16:creationId xmlns:a16="http://schemas.microsoft.com/office/drawing/2014/main" id="{4D8B41B6-52AA-DF21-A253-71BBFF3DC41D}"/>
              </a:ext>
            </a:extLst>
          </p:cNvPr>
          <p:cNvSpPr/>
          <p:nvPr/>
        </p:nvSpPr>
        <p:spPr>
          <a:xfrm>
            <a:off x="1456531" y="1816371"/>
            <a:ext cx="723900" cy="723900"/>
          </a:xfrm>
          <a:custGeom>
            <a:avLst/>
            <a:gdLst>
              <a:gd name="connsiteX0" fmla="*/ 674370 w 723900"/>
              <a:gd name="connsiteY0" fmla="*/ 198120 h 723900"/>
              <a:gd name="connsiteX1" fmla="*/ 661988 w 723900"/>
              <a:gd name="connsiteY1" fmla="*/ 211455 h 723900"/>
              <a:gd name="connsiteX2" fmla="*/ 643890 w 723900"/>
              <a:gd name="connsiteY2" fmla="*/ 209550 h 723900"/>
              <a:gd name="connsiteX3" fmla="*/ 623888 w 723900"/>
              <a:gd name="connsiteY3" fmla="*/ 206693 h 723900"/>
              <a:gd name="connsiteX4" fmla="*/ 666750 w 723900"/>
              <a:gd name="connsiteY4" fmla="*/ 361950 h 723900"/>
              <a:gd name="connsiteX5" fmla="*/ 361950 w 723900"/>
              <a:gd name="connsiteY5" fmla="*/ 666750 h 723900"/>
              <a:gd name="connsiteX6" fmla="*/ 57150 w 723900"/>
              <a:gd name="connsiteY6" fmla="*/ 361950 h 723900"/>
              <a:gd name="connsiteX7" fmla="*/ 361950 w 723900"/>
              <a:gd name="connsiteY7" fmla="*/ 57150 h 723900"/>
              <a:gd name="connsiteX8" fmla="*/ 517208 w 723900"/>
              <a:gd name="connsiteY8" fmla="*/ 100013 h 723900"/>
              <a:gd name="connsiteX9" fmla="*/ 515303 w 723900"/>
              <a:gd name="connsiteY9" fmla="*/ 80963 h 723900"/>
              <a:gd name="connsiteX10" fmla="*/ 512445 w 723900"/>
              <a:gd name="connsiteY10" fmla="*/ 61913 h 723900"/>
              <a:gd name="connsiteX11" fmla="*/ 525780 w 723900"/>
              <a:gd name="connsiteY11" fmla="*/ 48578 h 723900"/>
              <a:gd name="connsiteX12" fmla="*/ 532448 w 723900"/>
              <a:gd name="connsiteY12" fmla="*/ 41910 h 723900"/>
              <a:gd name="connsiteX13" fmla="*/ 361950 w 723900"/>
              <a:gd name="connsiteY13" fmla="*/ 0 h 723900"/>
              <a:gd name="connsiteX14" fmla="*/ 0 w 723900"/>
              <a:gd name="connsiteY14" fmla="*/ 361950 h 723900"/>
              <a:gd name="connsiteX15" fmla="*/ 361950 w 723900"/>
              <a:gd name="connsiteY15" fmla="*/ 723900 h 723900"/>
              <a:gd name="connsiteX16" fmla="*/ 723900 w 723900"/>
              <a:gd name="connsiteY16" fmla="*/ 361950 h 723900"/>
              <a:gd name="connsiteX17" fmla="*/ 681038 w 723900"/>
              <a:gd name="connsiteY17" fmla="*/ 192405 h 723900"/>
              <a:gd name="connsiteX18" fmla="*/ 674370 w 723900"/>
              <a:gd name="connsiteY18" fmla="*/ 198120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23900" h="723900">
                <a:moveTo>
                  <a:pt x="674370" y="198120"/>
                </a:moveTo>
                <a:lnTo>
                  <a:pt x="661988" y="211455"/>
                </a:lnTo>
                <a:lnTo>
                  <a:pt x="643890" y="209550"/>
                </a:lnTo>
                <a:lnTo>
                  <a:pt x="623888" y="206693"/>
                </a:lnTo>
                <a:cubicBezTo>
                  <a:pt x="650558" y="252413"/>
                  <a:pt x="666750" y="304800"/>
                  <a:pt x="666750" y="361950"/>
                </a:cubicBezTo>
                <a:cubicBezTo>
                  <a:pt x="666750" y="529590"/>
                  <a:pt x="529590" y="666750"/>
                  <a:pt x="361950" y="666750"/>
                </a:cubicBezTo>
                <a:cubicBezTo>
                  <a:pt x="194310" y="666750"/>
                  <a:pt x="57150" y="529590"/>
                  <a:pt x="57150" y="361950"/>
                </a:cubicBezTo>
                <a:cubicBezTo>
                  <a:pt x="57150" y="194310"/>
                  <a:pt x="194310" y="57150"/>
                  <a:pt x="361950" y="57150"/>
                </a:cubicBezTo>
                <a:cubicBezTo>
                  <a:pt x="418148" y="57150"/>
                  <a:pt x="471488" y="72390"/>
                  <a:pt x="517208" y="100013"/>
                </a:cubicBezTo>
                <a:lnTo>
                  <a:pt x="515303" y="80963"/>
                </a:lnTo>
                <a:lnTo>
                  <a:pt x="512445" y="61913"/>
                </a:lnTo>
                <a:lnTo>
                  <a:pt x="525780" y="48578"/>
                </a:lnTo>
                <a:lnTo>
                  <a:pt x="532448" y="41910"/>
                </a:lnTo>
                <a:cubicBezTo>
                  <a:pt x="481013" y="15240"/>
                  <a:pt x="423863" y="0"/>
                  <a:pt x="361950" y="0"/>
                </a:cubicBezTo>
                <a:cubicBezTo>
                  <a:pt x="161925" y="0"/>
                  <a:pt x="0" y="161925"/>
                  <a:pt x="0" y="361950"/>
                </a:cubicBezTo>
                <a:cubicBezTo>
                  <a:pt x="0" y="561975"/>
                  <a:pt x="161925" y="723900"/>
                  <a:pt x="361950" y="723900"/>
                </a:cubicBezTo>
                <a:cubicBezTo>
                  <a:pt x="561975" y="723900"/>
                  <a:pt x="723900" y="561975"/>
                  <a:pt x="723900" y="361950"/>
                </a:cubicBezTo>
                <a:cubicBezTo>
                  <a:pt x="723900" y="300038"/>
                  <a:pt x="708660" y="242888"/>
                  <a:pt x="681038" y="192405"/>
                </a:cubicBezTo>
                <a:lnTo>
                  <a:pt x="674370" y="198120"/>
                </a:lnTo>
                <a:close/>
              </a:path>
            </a:pathLst>
          </a:custGeom>
          <a:solidFill>
            <a:schemeClr val="bg1"/>
          </a:solidFill>
          <a:ln w="9525" cap="flat">
            <a:noFill/>
            <a:prstDash val="solid"/>
            <a:miter/>
          </a:ln>
        </p:spPr>
        <p:txBody>
          <a:bodyPr rtlCol="0" anchor="ctr"/>
          <a:lstStyle/>
          <a:p>
            <a:endParaRPr lang="de-DE"/>
          </a:p>
        </p:txBody>
      </p:sp>
      <p:sp>
        <p:nvSpPr>
          <p:cNvPr id="39" name="Freeform: Shape 38">
            <a:extLst>
              <a:ext uri="{FF2B5EF4-FFF2-40B4-BE49-F238E27FC236}">
                <a16:creationId xmlns:a16="http://schemas.microsoft.com/office/drawing/2014/main" id="{FE0239E1-C387-0BFC-83C2-5AC6D9A1C0F2}"/>
              </a:ext>
            </a:extLst>
          </p:cNvPr>
          <p:cNvSpPr/>
          <p:nvPr/>
        </p:nvSpPr>
        <p:spPr>
          <a:xfrm>
            <a:off x="1589881" y="1949721"/>
            <a:ext cx="457200" cy="457200"/>
          </a:xfrm>
          <a:custGeom>
            <a:avLst/>
            <a:gdLst>
              <a:gd name="connsiteX0" fmla="*/ 387668 w 457200"/>
              <a:gd name="connsiteY0" fmla="*/ 163830 h 457200"/>
              <a:gd name="connsiteX1" fmla="*/ 400050 w 457200"/>
              <a:gd name="connsiteY1" fmla="*/ 228600 h 457200"/>
              <a:gd name="connsiteX2" fmla="*/ 228600 w 457200"/>
              <a:gd name="connsiteY2" fmla="*/ 400050 h 457200"/>
              <a:gd name="connsiteX3" fmla="*/ 57150 w 457200"/>
              <a:gd name="connsiteY3" fmla="*/ 228600 h 457200"/>
              <a:gd name="connsiteX4" fmla="*/ 228600 w 457200"/>
              <a:gd name="connsiteY4" fmla="*/ 57150 h 457200"/>
              <a:gd name="connsiteX5" fmla="*/ 293370 w 457200"/>
              <a:gd name="connsiteY5" fmla="*/ 69532 h 457200"/>
              <a:gd name="connsiteX6" fmla="*/ 336233 w 457200"/>
              <a:gd name="connsiteY6" fmla="*/ 26670 h 457200"/>
              <a:gd name="connsiteX7" fmla="*/ 228600 w 457200"/>
              <a:gd name="connsiteY7" fmla="*/ 0 h 457200"/>
              <a:gd name="connsiteX8" fmla="*/ 0 w 457200"/>
              <a:gd name="connsiteY8" fmla="*/ 228600 h 457200"/>
              <a:gd name="connsiteX9" fmla="*/ 228600 w 457200"/>
              <a:gd name="connsiteY9" fmla="*/ 457200 h 457200"/>
              <a:gd name="connsiteX10" fmla="*/ 457200 w 457200"/>
              <a:gd name="connsiteY10" fmla="*/ 228600 h 457200"/>
              <a:gd name="connsiteX11" fmla="*/ 430530 w 457200"/>
              <a:gd name="connsiteY11" fmla="*/ 120968 h 457200"/>
              <a:gd name="connsiteX12" fmla="*/ 387668 w 457200"/>
              <a:gd name="connsiteY12" fmla="*/ 16383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57200" h="457200">
                <a:moveTo>
                  <a:pt x="387668" y="163830"/>
                </a:moveTo>
                <a:cubicBezTo>
                  <a:pt x="396240" y="183833"/>
                  <a:pt x="400050" y="205740"/>
                  <a:pt x="400050" y="228600"/>
                </a:cubicBezTo>
                <a:cubicBezTo>
                  <a:pt x="400050" y="322898"/>
                  <a:pt x="322898" y="400050"/>
                  <a:pt x="228600" y="400050"/>
                </a:cubicBezTo>
                <a:cubicBezTo>
                  <a:pt x="134302" y="400050"/>
                  <a:pt x="57150" y="322898"/>
                  <a:pt x="57150" y="228600"/>
                </a:cubicBezTo>
                <a:cubicBezTo>
                  <a:pt x="57150" y="134302"/>
                  <a:pt x="134302" y="57150"/>
                  <a:pt x="228600" y="57150"/>
                </a:cubicBezTo>
                <a:cubicBezTo>
                  <a:pt x="251460" y="57150"/>
                  <a:pt x="273368" y="61913"/>
                  <a:pt x="293370" y="69532"/>
                </a:cubicBezTo>
                <a:lnTo>
                  <a:pt x="336233" y="26670"/>
                </a:lnTo>
                <a:cubicBezTo>
                  <a:pt x="303848" y="9525"/>
                  <a:pt x="267653" y="0"/>
                  <a:pt x="228600" y="0"/>
                </a:cubicBezTo>
                <a:cubicBezTo>
                  <a:pt x="102870" y="0"/>
                  <a:pt x="0" y="102870"/>
                  <a:pt x="0" y="228600"/>
                </a:cubicBezTo>
                <a:cubicBezTo>
                  <a:pt x="0" y="354330"/>
                  <a:pt x="102870" y="457200"/>
                  <a:pt x="228600" y="457200"/>
                </a:cubicBezTo>
                <a:cubicBezTo>
                  <a:pt x="354330" y="457200"/>
                  <a:pt x="457200" y="354330"/>
                  <a:pt x="457200" y="228600"/>
                </a:cubicBezTo>
                <a:cubicBezTo>
                  <a:pt x="457200" y="189548"/>
                  <a:pt x="447675" y="153352"/>
                  <a:pt x="430530" y="120968"/>
                </a:cubicBezTo>
                <a:lnTo>
                  <a:pt x="387668" y="163830"/>
                </a:lnTo>
                <a:close/>
              </a:path>
            </a:pathLst>
          </a:custGeom>
          <a:solidFill>
            <a:schemeClr val="bg1"/>
          </a:solidFill>
          <a:ln w="9525" cap="flat">
            <a:noFill/>
            <a:prstDash val="solid"/>
            <a:miter/>
          </a:ln>
        </p:spPr>
        <p:txBody>
          <a:bodyPr rtlCol="0" anchor="ctr"/>
          <a:lstStyle/>
          <a:p>
            <a:endParaRPr lang="de-DE"/>
          </a:p>
        </p:txBody>
      </p:sp>
      <p:sp>
        <p:nvSpPr>
          <p:cNvPr id="42" name="Freeform: Shape 41">
            <a:extLst>
              <a:ext uri="{FF2B5EF4-FFF2-40B4-BE49-F238E27FC236}">
                <a16:creationId xmlns:a16="http://schemas.microsoft.com/office/drawing/2014/main" id="{BCEA6684-A143-0808-E96F-C751E04B2279}"/>
              </a:ext>
            </a:extLst>
          </p:cNvPr>
          <p:cNvSpPr/>
          <p:nvPr/>
        </p:nvSpPr>
        <p:spPr>
          <a:xfrm>
            <a:off x="9796139" y="1817637"/>
            <a:ext cx="753670" cy="754623"/>
          </a:xfrm>
          <a:custGeom>
            <a:avLst/>
            <a:gdLst>
              <a:gd name="connsiteX0" fmla="*/ 616273 w 753670"/>
              <a:gd name="connsiteY0" fmla="*/ 521975 h 754623"/>
              <a:gd name="connsiteX1" fmla="*/ 557218 w 753670"/>
              <a:gd name="connsiteY1" fmla="*/ 503878 h 754623"/>
              <a:gd name="connsiteX2" fmla="*/ 514355 w 753670"/>
              <a:gd name="connsiteY2" fmla="*/ 461968 h 754623"/>
              <a:gd name="connsiteX3" fmla="*/ 573410 w 753670"/>
              <a:gd name="connsiteY3" fmla="*/ 288613 h 754623"/>
              <a:gd name="connsiteX4" fmla="*/ 287660 w 753670"/>
              <a:gd name="connsiteY4" fmla="*/ 5 h 754623"/>
              <a:gd name="connsiteX5" fmla="*/ 5 w 753670"/>
              <a:gd name="connsiteY5" fmla="*/ 285755 h 754623"/>
              <a:gd name="connsiteX6" fmla="*/ 285755 w 753670"/>
              <a:gd name="connsiteY6" fmla="*/ 573410 h 754623"/>
              <a:gd name="connsiteX7" fmla="*/ 461015 w 753670"/>
              <a:gd name="connsiteY7" fmla="*/ 514355 h 754623"/>
              <a:gd name="connsiteX8" fmla="*/ 502925 w 753670"/>
              <a:gd name="connsiteY8" fmla="*/ 556265 h 754623"/>
              <a:gd name="connsiteX9" fmla="*/ 521023 w 753670"/>
              <a:gd name="connsiteY9" fmla="*/ 616273 h 754623"/>
              <a:gd name="connsiteX10" fmla="*/ 640085 w 753670"/>
              <a:gd name="connsiteY10" fmla="*/ 735335 h 754623"/>
              <a:gd name="connsiteX11" fmla="*/ 734383 w 753670"/>
              <a:gd name="connsiteY11" fmla="*/ 735335 h 754623"/>
              <a:gd name="connsiteX12" fmla="*/ 734383 w 753670"/>
              <a:gd name="connsiteY12" fmla="*/ 641038 h 754623"/>
              <a:gd name="connsiteX13" fmla="*/ 616273 w 753670"/>
              <a:gd name="connsiteY13" fmla="*/ 521975 h 754623"/>
              <a:gd name="connsiteX14" fmla="*/ 287660 w 753670"/>
              <a:gd name="connsiteY14" fmla="*/ 516260 h 754623"/>
              <a:gd name="connsiteX15" fmla="*/ 59060 w 753670"/>
              <a:gd name="connsiteY15" fmla="*/ 287660 h 754623"/>
              <a:gd name="connsiteX16" fmla="*/ 287660 w 753670"/>
              <a:gd name="connsiteY16" fmla="*/ 59060 h 754623"/>
              <a:gd name="connsiteX17" fmla="*/ 516260 w 753670"/>
              <a:gd name="connsiteY17" fmla="*/ 287660 h 754623"/>
              <a:gd name="connsiteX18" fmla="*/ 287660 w 753670"/>
              <a:gd name="connsiteY18" fmla="*/ 516260 h 754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53670" h="754623">
                <a:moveTo>
                  <a:pt x="616273" y="521975"/>
                </a:moveTo>
                <a:cubicBezTo>
                  <a:pt x="601033" y="506735"/>
                  <a:pt x="578173" y="499115"/>
                  <a:pt x="557218" y="503878"/>
                </a:cubicBezTo>
                <a:lnTo>
                  <a:pt x="514355" y="461968"/>
                </a:lnTo>
                <a:cubicBezTo>
                  <a:pt x="552455" y="412438"/>
                  <a:pt x="573410" y="351478"/>
                  <a:pt x="573410" y="288613"/>
                </a:cubicBezTo>
                <a:cubicBezTo>
                  <a:pt x="574363" y="129545"/>
                  <a:pt x="445775" y="958"/>
                  <a:pt x="287660" y="5"/>
                </a:cubicBezTo>
                <a:cubicBezTo>
                  <a:pt x="129545" y="-947"/>
                  <a:pt x="958" y="127640"/>
                  <a:pt x="5" y="285755"/>
                </a:cubicBezTo>
                <a:cubicBezTo>
                  <a:pt x="-947" y="443870"/>
                  <a:pt x="127640" y="572458"/>
                  <a:pt x="285755" y="573410"/>
                </a:cubicBezTo>
                <a:cubicBezTo>
                  <a:pt x="348620" y="573410"/>
                  <a:pt x="410533" y="552455"/>
                  <a:pt x="461015" y="514355"/>
                </a:cubicBezTo>
                <a:lnTo>
                  <a:pt x="502925" y="556265"/>
                </a:lnTo>
                <a:cubicBezTo>
                  <a:pt x="499115" y="578173"/>
                  <a:pt x="505783" y="600080"/>
                  <a:pt x="521023" y="616273"/>
                </a:cubicBezTo>
                <a:lnTo>
                  <a:pt x="640085" y="735335"/>
                </a:lnTo>
                <a:cubicBezTo>
                  <a:pt x="665803" y="761053"/>
                  <a:pt x="708665" y="761053"/>
                  <a:pt x="734383" y="735335"/>
                </a:cubicBezTo>
                <a:cubicBezTo>
                  <a:pt x="760100" y="709618"/>
                  <a:pt x="760100" y="666755"/>
                  <a:pt x="734383" y="641038"/>
                </a:cubicBezTo>
                <a:lnTo>
                  <a:pt x="616273" y="521975"/>
                </a:lnTo>
                <a:close/>
                <a:moveTo>
                  <a:pt x="287660" y="516260"/>
                </a:moveTo>
                <a:cubicBezTo>
                  <a:pt x="160978" y="516260"/>
                  <a:pt x="59060" y="414343"/>
                  <a:pt x="59060" y="287660"/>
                </a:cubicBezTo>
                <a:cubicBezTo>
                  <a:pt x="59060" y="160978"/>
                  <a:pt x="160978" y="59060"/>
                  <a:pt x="287660" y="59060"/>
                </a:cubicBezTo>
                <a:cubicBezTo>
                  <a:pt x="414343" y="59060"/>
                  <a:pt x="516260" y="160978"/>
                  <a:pt x="516260" y="287660"/>
                </a:cubicBezTo>
                <a:cubicBezTo>
                  <a:pt x="516260" y="413390"/>
                  <a:pt x="413390" y="516260"/>
                  <a:pt x="287660" y="516260"/>
                </a:cubicBezTo>
                <a:close/>
              </a:path>
            </a:pathLst>
          </a:custGeom>
          <a:solidFill>
            <a:schemeClr val="bg1"/>
          </a:solidFill>
          <a:ln w="9525" cap="flat">
            <a:noFill/>
            <a:prstDash val="solid"/>
            <a:miter/>
          </a:ln>
        </p:spPr>
        <p:txBody>
          <a:bodyPr rtlCol="0" anchor="ctr"/>
          <a:lstStyle/>
          <a:p>
            <a:endParaRPr lang="de-DE"/>
          </a:p>
        </p:txBody>
      </p:sp>
      <p:sp>
        <p:nvSpPr>
          <p:cNvPr id="43" name="Freeform: Shape 42">
            <a:extLst>
              <a:ext uri="{FF2B5EF4-FFF2-40B4-BE49-F238E27FC236}">
                <a16:creationId xmlns:a16="http://schemas.microsoft.com/office/drawing/2014/main" id="{21C13DAA-5125-6F94-FBFF-E3BA29946AD4}"/>
              </a:ext>
            </a:extLst>
          </p:cNvPr>
          <p:cNvSpPr/>
          <p:nvPr/>
        </p:nvSpPr>
        <p:spPr>
          <a:xfrm>
            <a:off x="9879012" y="1959200"/>
            <a:ext cx="410527" cy="301354"/>
          </a:xfrm>
          <a:custGeom>
            <a:avLst/>
            <a:gdLst>
              <a:gd name="connsiteX0" fmla="*/ 409575 w 410527"/>
              <a:gd name="connsiteY0" fmla="*/ 131810 h 301354"/>
              <a:gd name="connsiteX1" fmla="*/ 355283 w 410527"/>
              <a:gd name="connsiteY1" fmla="*/ 131810 h 301354"/>
              <a:gd name="connsiteX2" fmla="*/ 342900 w 410527"/>
              <a:gd name="connsiteY2" fmla="*/ 139430 h 301354"/>
              <a:gd name="connsiteX3" fmla="*/ 306705 w 410527"/>
              <a:gd name="connsiteY3" fmla="*/ 178483 h 301354"/>
              <a:gd name="connsiteX4" fmla="*/ 276225 w 410527"/>
              <a:gd name="connsiteY4" fmla="*/ 72755 h 301354"/>
              <a:gd name="connsiteX5" fmla="*/ 255270 w 410527"/>
              <a:gd name="connsiteY5" fmla="*/ 61325 h 301354"/>
              <a:gd name="connsiteX6" fmla="*/ 243840 w 410527"/>
              <a:gd name="connsiteY6" fmla="*/ 71803 h 301354"/>
              <a:gd name="connsiteX7" fmla="*/ 186690 w 410527"/>
              <a:gd name="connsiteY7" fmla="*/ 223250 h 301354"/>
              <a:gd name="connsiteX8" fmla="*/ 147638 w 410527"/>
              <a:gd name="connsiteY8" fmla="*/ 13700 h 301354"/>
              <a:gd name="connsiteX9" fmla="*/ 128588 w 410527"/>
              <a:gd name="connsiteY9" fmla="*/ 365 h 301354"/>
              <a:gd name="connsiteX10" fmla="*/ 115253 w 410527"/>
              <a:gd name="connsiteY10" fmla="*/ 11795 h 301354"/>
              <a:gd name="connsiteX11" fmla="*/ 74295 w 410527"/>
              <a:gd name="connsiteY11" fmla="*/ 131810 h 301354"/>
              <a:gd name="connsiteX12" fmla="*/ 0 w 410527"/>
              <a:gd name="connsiteY12" fmla="*/ 131810 h 301354"/>
              <a:gd name="connsiteX13" fmla="*/ 0 w 410527"/>
              <a:gd name="connsiteY13" fmla="*/ 169910 h 301354"/>
              <a:gd name="connsiteX14" fmla="*/ 86678 w 410527"/>
              <a:gd name="connsiteY14" fmla="*/ 169910 h 301354"/>
              <a:gd name="connsiteX15" fmla="*/ 102870 w 410527"/>
              <a:gd name="connsiteY15" fmla="*/ 155623 h 301354"/>
              <a:gd name="connsiteX16" fmla="*/ 126682 w 410527"/>
              <a:gd name="connsiteY16" fmla="*/ 83232 h 301354"/>
              <a:gd name="connsiteX17" fmla="*/ 164783 w 410527"/>
              <a:gd name="connsiteY17" fmla="*/ 288020 h 301354"/>
              <a:gd name="connsiteX18" fmla="*/ 180023 w 410527"/>
              <a:gd name="connsiteY18" fmla="*/ 301355 h 301354"/>
              <a:gd name="connsiteX19" fmla="*/ 181927 w 410527"/>
              <a:gd name="connsiteY19" fmla="*/ 301355 h 301354"/>
              <a:gd name="connsiteX20" fmla="*/ 198120 w 410527"/>
              <a:gd name="connsiteY20" fmla="*/ 290878 h 301354"/>
              <a:gd name="connsiteX21" fmla="*/ 259080 w 410527"/>
              <a:gd name="connsiteY21" fmla="*/ 130858 h 301354"/>
              <a:gd name="connsiteX22" fmla="*/ 283845 w 410527"/>
              <a:gd name="connsiteY22" fmla="*/ 216583 h 301354"/>
              <a:gd name="connsiteX23" fmla="*/ 304800 w 410527"/>
              <a:gd name="connsiteY23" fmla="*/ 228012 h 301354"/>
              <a:gd name="connsiteX24" fmla="*/ 312420 w 410527"/>
              <a:gd name="connsiteY24" fmla="*/ 223250 h 301354"/>
              <a:gd name="connsiteX25" fmla="*/ 363855 w 410527"/>
              <a:gd name="connsiteY25" fmla="*/ 169910 h 301354"/>
              <a:gd name="connsiteX26" fmla="*/ 410528 w 410527"/>
              <a:gd name="connsiteY26" fmla="*/ 169910 h 301354"/>
              <a:gd name="connsiteX27" fmla="*/ 410528 w 410527"/>
              <a:gd name="connsiteY27" fmla="*/ 131810 h 301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10527" h="301354">
                <a:moveTo>
                  <a:pt x="409575" y="131810"/>
                </a:moveTo>
                <a:lnTo>
                  <a:pt x="355283" y="131810"/>
                </a:lnTo>
                <a:cubicBezTo>
                  <a:pt x="350520" y="132762"/>
                  <a:pt x="345758" y="135620"/>
                  <a:pt x="342900" y="139430"/>
                </a:cubicBezTo>
                <a:lnTo>
                  <a:pt x="306705" y="178483"/>
                </a:lnTo>
                <a:lnTo>
                  <a:pt x="276225" y="72755"/>
                </a:lnTo>
                <a:cubicBezTo>
                  <a:pt x="273368" y="64182"/>
                  <a:pt x="263843" y="58467"/>
                  <a:pt x="255270" y="61325"/>
                </a:cubicBezTo>
                <a:cubicBezTo>
                  <a:pt x="250508" y="63230"/>
                  <a:pt x="245745" y="66088"/>
                  <a:pt x="243840" y="71803"/>
                </a:cubicBezTo>
                <a:lnTo>
                  <a:pt x="186690" y="223250"/>
                </a:lnTo>
                <a:lnTo>
                  <a:pt x="147638" y="13700"/>
                </a:lnTo>
                <a:cubicBezTo>
                  <a:pt x="145733" y="4175"/>
                  <a:pt x="137160" y="-1540"/>
                  <a:pt x="128588" y="365"/>
                </a:cubicBezTo>
                <a:cubicBezTo>
                  <a:pt x="122873" y="1317"/>
                  <a:pt x="118110" y="6080"/>
                  <a:pt x="115253" y="11795"/>
                </a:cubicBezTo>
                <a:lnTo>
                  <a:pt x="74295" y="131810"/>
                </a:lnTo>
                <a:lnTo>
                  <a:pt x="0" y="131810"/>
                </a:lnTo>
                <a:lnTo>
                  <a:pt x="0" y="169910"/>
                </a:lnTo>
                <a:lnTo>
                  <a:pt x="86678" y="169910"/>
                </a:lnTo>
                <a:cubicBezTo>
                  <a:pt x="94298" y="168958"/>
                  <a:pt x="100965" y="163242"/>
                  <a:pt x="102870" y="155623"/>
                </a:cubicBezTo>
                <a:lnTo>
                  <a:pt x="126682" y="83232"/>
                </a:lnTo>
                <a:lnTo>
                  <a:pt x="164783" y="288020"/>
                </a:lnTo>
                <a:cubicBezTo>
                  <a:pt x="165735" y="295640"/>
                  <a:pt x="172402" y="301355"/>
                  <a:pt x="180023" y="301355"/>
                </a:cubicBezTo>
                <a:lnTo>
                  <a:pt x="181927" y="301355"/>
                </a:lnTo>
                <a:cubicBezTo>
                  <a:pt x="188595" y="301355"/>
                  <a:pt x="195263" y="297545"/>
                  <a:pt x="198120" y="290878"/>
                </a:cubicBezTo>
                <a:lnTo>
                  <a:pt x="259080" y="130858"/>
                </a:lnTo>
                <a:lnTo>
                  <a:pt x="283845" y="216583"/>
                </a:lnTo>
                <a:cubicBezTo>
                  <a:pt x="286703" y="225155"/>
                  <a:pt x="295275" y="230870"/>
                  <a:pt x="304800" y="228012"/>
                </a:cubicBezTo>
                <a:cubicBezTo>
                  <a:pt x="307658" y="227060"/>
                  <a:pt x="310515" y="225155"/>
                  <a:pt x="312420" y="223250"/>
                </a:cubicBezTo>
                <a:lnTo>
                  <a:pt x="363855" y="169910"/>
                </a:lnTo>
                <a:lnTo>
                  <a:pt x="410528" y="169910"/>
                </a:lnTo>
                <a:lnTo>
                  <a:pt x="410528" y="131810"/>
                </a:lnTo>
                <a:close/>
              </a:path>
            </a:pathLst>
          </a:custGeom>
          <a:solidFill>
            <a:schemeClr val="bg1"/>
          </a:solidFill>
          <a:ln w="9525" cap="flat">
            <a:noFill/>
            <a:prstDash val="solid"/>
            <a:miter/>
          </a:ln>
        </p:spPr>
        <p:txBody>
          <a:bodyPr rtlCol="0" anchor="ctr"/>
          <a:lstStyle/>
          <a:p>
            <a:endParaRPr lang="de-DE"/>
          </a:p>
        </p:txBody>
      </p:sp>
      <p:sp>
        <p:nvSpPr>
          <p:cNvPr id="40" name="Graphic 33" descr="Table outline">
            <a:extLst>
              <a:ext uri="{FF2B5EF4-FFF2-40B4-BE49-F238E27FC236}">
                <a16:creationId xmlns:a16="http://schemas.microsoft.com/office/drawing/2014/main" id="{4BE18AA8-3C93-FBB9-5E39-76A8F269C409}"/>
              </a:ext>
            </a:extLst>
          </p:cNvPr>
          <p:cNvSpPr/>
          <p:nvPr/>
        </p:nvSpPr>
        <p:spPr>
          <a:xfrm>
            <a:off x="5734050" y="1916384"/>
            <a:ext cx="723900" cy="485775"/>
          </a:xfrm>
          <a:custGeom>
            <a:avLst/>
            <a:gdLst>
              <a:gd name="connsiteX0" fmla="*/ 0 w 723900"/>
              <a:gd name="connsiteY0" fmla="*/ 485775 h 485775"/>
              <a:gd name="connsiteX1" fmla="*/ 723900 w 723900"/>
              <a:gd name="connsiteY1" fmla="*/ 485775 h 485775"/>
              <a:gd name="connsiteX2" fmla="*/ 723900 w 723900"/>
              <a:gd name="connsiteY2" fmla="*/ 0 h 485775"/>
              <a:gd name="connsiteX3" fmla="*/ 0 w 723900"/>
              <a:gd name="connsiteY3" fmla="*/ 0 h 485775"/>
              <a:gd name="connsiteX4" fmla="*/ 19050 w 723900"/>
              <a:gd name="connsiteY4" fmla="*/ 466725 h 485775"/>
              <a:gd name="connsiteX5" fmla="*/ 19050 w 723900"/>
              <a:gd name="connsiteY5" fmla="*/ 333375 h 485775"/>
              <a:gd name="connsiteX6" fmla="*/ 238125 w 723900"/>
              <a:gd name="connsiteY6" fmla="*/ 333375 h 485775"/>
              <a:gd name="connsiteX7" fmla="*/ 238125 w 723900"/>
              <a:gd name="connsiteY7" fmla="*/ 466725 h 485775"/>
              <a:gd name="connsiteX8" fmla="*/ 466725 w 723900"/>
              <a:gd name="connsiteY8" fmla="*/ 180975 h 485775"/>
              <a:gd name="connsiteX9" fmla="*/ 466725 w 723900"/>
              <a:gd name="connsiteY9" fmla="*/ 314325 h 485775"/>
              <a:gd name="connsiteX10" fmla="*/ 257175 w 723900"/>
              <a:gd name="connsiteY10" fmla="*/ 314325 h 485775"/>
              <a:gd name="connsiteX11" fmla="*/ 257175 w 723900"/>
              <a:gd name="connsiteY11" fmla="*/ 180975 h 485775"/>
              <a:gd name="connsiteX12" fmla="*/ 257175 w 723900"/>
              <a:gd name="connsiteY12" fmla="*/ 161925 h 485775"/>
              <a:gd name="connsiteX13" fmla="*/ 257175 w 723900"/>
              <a:gd name="connsiteY13" fmla="*/ 19050 h 485775"/>
              <a:gd name="connsiteX14" fmla="*/ 466725 w 723900"/>
              <a:gd name="connsiteY14" fmla="*/ 19050 h 485775"/>
              <a:gd name="connsiteX15" fmla="*/ 466725 w 723900"/>
              <a:gd name="connsiteY15" fmla="*/ 161925 h 485775"/>
              <a:gd name="connsiteX16" fmla="*/ 485775 w 723900"/>
              <a:gd name="connsiteY16" fmla="*/ 180975 h 485775"/>
              <a:gd name="connsiteX17" fmla="*/ 704850 w 723900"/>
              <a:gd name="connsiteY17" fmla="*/ 180975 h 485775"/>
              <a:gd name="connsiteX18" fmla="*/ 704850 w 723900"/>
              <a:gd name="connsiteY18" fmla="*/ 314325 h 485775"/>
              <a:gd name="connsiteX19" fmla="*/ 485775 w 723900"/>
              <a:gd name="connsiteY19" fmla="*/ 314325 h 485775"/>
              <a:gd name="connsiteX20" fmla="*/ 238125 w 723900"/>
              <a:gd name="connsiteY20" fmla="*/ 314325 h 485775"/>
              <a:gd name="connsiteX21" fmla="*/ 19050 w 723900"/>
              <a:gd name="connsiteY21" fmla="*/ 314325 h 485775"/>
              <a:gd name="connsiteX22" fmla="*/ 19050 w 723900"/>
              <a:gd name="connsiteY22" fmla="*/ 180975 h 485775"/>
              <a:gd name="connsiteX23" fmla="*/ 238125 w 723900"/>
              <a:gd name="connsiteY23" fmla="*/ 180975 h 485775"/>
              <a:gd name="connsiteX24" fmla="*/ 257175 w 723900"/>
              <a:gd name="connsiteY24" fmla="*/ 466725 h 485775"/>
              <a:gd name="connsiteX25" fmla="*/ 257175 w 723900"/>
              <a:gd name="connsiteY25" fmla="*/ 333375 h 485775"/>
              <a:gd name="connsiteX26" fmla="*/ 466725 w 723900"/>
              <a:gd name="connsiteY26" fmla="*/ 333375 h 485775"/>
              <a:gd name="connsiteX27" fmla="*/ 466725 w 723900"/>
              <a:gd name="connsiteY27" fmla="*/ 466725 h 485775"/>
              <a:gd name="connsiteX28" fmla="*/ 485775 w 723900"/>
              <a:gd name="connsiteY28" fmla="*/ 466725 h 485775"/>
              <a:gd name="connsiteX29" fmla="*/ 485775 w 723900"/>
              <a:gd name="connsiteY29" fmla="*/ 333375 h 485775"/>
              <a:gd name="connsiteX30" fmla="*/ 704850 w 723900"/>
              <a:gd name="connsiteY30" fmla="*/ 333375 h 485775"/>
              <a:gd name="connsiteX31" fmla="*/ 704850 w 723900"/>
              <a:gd name="connsiteY31" fmla="*/ 466725 h 485775"/>
              <a:gd name="connsiteX32" fmla="*/ 704850 w 723900"/>
              <a:gd name="connsiteY32" fmla="*/ 161925 h 485775"/>
              <a:gd name="connsiteX33" fmla="*/ 485775 w 723900"/>
              <a:gd name="connsiteY33" fmla="*/ 161925 h 485775"/>
              <a:gd name="connsiteX34" fmla="*/ 485775 w 723900"/>
              <a:gd name="connsiteY34" fmla="*/ 19050 h 485775"/>
              <a:gd name="connsiteX35" fmla="*/ 704850 w 723900"/>
              <a:gd name="connsiteY35" fmla="*/ 19050 h 485775"/>
              <a:gd name="connsiteX36" fmla="*/ 238125 w 723900"/>
              <a:gd name="connsiteY36" fmla="*/ 19050 h 485775"/>
              <a:gd name="connsiteX37" fmla="*/ 238125 w 723900"/>
              <a:gd name="connsiteY37" fmla="*/ 161925 h 485775"/>
              <a:gd name="connsiteX38" fmla="*/ 19050 w 723900"/>
              <a:gd name="connsiteY38" fmla="*/ 161925 h 485775"/>
              <a:gd name="connsiteX39" fmla="*/ 19050 w 723900"/>
              <a:gd name="connsiteY39" fmla="*/ 19050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723900" h="485775">
                <a:moveTo>
                  <a:pt x="0" y="485775"/>
                </a:moveTo>
                <a:lnTo>
                  <a:pt x="723900" y="485775"/>
                </a:lnTo>
                <a:lnTo>
                  <a:pt x="723900" y="0"/>
                </a:lnTo>
                <a:lnTo>
                  <a:pt x="0" y="0"/>
                </a:lnTo>
                <a:close/>
                <a:moveTo>
                  <a:pt x="19050" y="466725"/>
                </a:moveTo>
                <a:lnTo>
                  <a:pt x="19050" y="333375"/>
                </a:lnTo>
                <a:lnTo>
                  <a:pt x="238125" y="333375"/>
                </a:lnTo>
                <a:lnTo>
                  <a:pt x="238125" y="466725"/>
                </a:lnTo>
                <a:close/>
                <a:moveTo>
                  <a:pt x="466725" y="180975"/>
                </a:moveTo>
                <a:lnTo>
                  <a:pt x="466725" y="314325"/>
                </a:lnTo>
                <a:lnTo>
                  <a:pt x="257175" y="314325"/>
                </a:lnTo>
                <a:lnTo>
                  <a:pt x="257175" y="180975"/>
                </a:lnTo>
                <a:close/>
                <a:moveTo>
                  <a:pt x="257175" y="161925"/>
                </a:moveTo>
                <a:lnTo>
                  <a:pt x="257175" y="19050"/>
                </a:lnTo>
                <a:lnTo>
                  <a:pt x="466725" y="19050"/>
                </a:lnTo>
                <a:lnTo>
                  <a:pt x="466725" y="161925"/>
                </a:lnTo>
                <a:close/>
                <a:moveTo>
                  <a:pt x="485775" y="180975"/>
                </a:moveTo>
                <a:lnTo>
                  <a:pt x="704850" y="180975"/>
                </a:lnTo>
                <a:lnTo>
                  <a:pt x="704850" y="314325"/>
                </a:lnTo>
                <a:lnTo>
                  <a:pt x="485775" y="314325"/>
                </a:lnTo>
                <a:close/>
                <a:moveTo>
                  <a:pt x="238125" y="314325"/>
                </a:moveTo>
                <a:lnTo>
                  <a:pt x="19050" y="314325"/>
                </a:lnTo>
                <a:lnTo>
                  <a:pt x="19050" y="180975"/>
                </a:lnTo>
                <a:lnTo>
                  <a:pt x="238125" y="180975"/>
                </a:lnTo>
                <a:close/>
                <a:moveTo>
                  <a:pt x="257175" y="466725"/>
                </a:moveTo>
                <a:lnTo>
                  <a:pt x="257175" y="333375"/>
                </a:lnTo>
                <a:lnTo>
                  <a:pt x="466725" y="333375"/>
                </a:lnTo>
                <a:lnTo>
                  <a:pt x="466725" y="466725"/>
                </a:lnTo>
                <a:close/>
                <a:moveTo>
                  <a:pt x="485775" y="466725"/>
                </a:moveTo>
                <a:lnTo>
                  <a:pt x="485775" y="333375"/>
                </a:lnTo>
                <a:lnTo>
                  <a:pt x="704850" y="333375"/>
                </a:lnTo>
                <a:lnTo>
                  <a:pt x="704850" y="466725"/>
                </a:lnTo>
                <a:close/>
                <a:moveTo>
                  <a:pt x="704850" y="161925"/>
                </a:moveTo>
                <a:lnTo>
                  <a:pt x="485775" y="161925"/>
                </a:lnTo>
                <a:lnTo>
                  <a:pt x="485775" y="19050"/>
                </a:lnTo>
                <a:lnTo>
                  <a:pt x="704850" y="19050"/>
                </a:lnTo>
                <a:close/>
                <a:moveTo>
                  <a:pt x="238125" y="19050"/>
                </a:moveTo>
                <a:lnTo>
                  <a:pt x="238125" y="161925"/>
                </a:lnTo>
                <a:lnTo>
                  <a:pt x="19050" y="161925"/>
                </a:lnTo>
                <a:lnTo>
                  <a:pt x="19050" y="19050"/>
                </a:lnTo>
                <a:close/>
              </a:path>
            </a:pathLst>
          </a:custGeom>
          <a:solidFill>
            <a:schemeClr val="bg1"/>
          </a:solidFill>
          <a:ln w="38100" cap="flat">
            <a:solidFill>
              <a:schemeClr val="bg1"/>
            </a:solidFill>
            <a:prstDash val="solid"/>
            <a:miter/>
          </a:ln>
        </p:spPr>
        <p:txBody>
          <a:bodyPr rtlCol="0" anchor="ctr"/>
          <a:lstStyle/>
          <a:p>
            <a:endParaRPr lang="de-DE" dirty="0"/>
          </a:p>
        </p:txBody>
      </p:sp>
      <p:pic>
        <p:nvPicPr>
          <p:cNvPr id="44" name="Picture 43">
            <a:extLst>
              <a:ext uri="{FF2B5EF4-FFF2-40B4-BE49-F238E27FC236}">
                <a16:creationId xmlns:a16="http://schemas.microsoft.com/office/drawing/2014/main" id="{506F43DB-C7FD-D408-3461-86FA350714DE}"/>
              </a:ext>
            </a:extLst>
          </p:cNvPr>
          <p:cNvPicPr>
            <a:picLocks noChangeAspect="1"/>
          </p:cNvPicPr>
          <p:nvPr/>
        </p:nvPicPr>
        <p:blipFill>
          <a:blip r:embed="rId3"/>
          <a:stretch>
            <a:fillRect/>
          </a:stretch>
        </p:blipFill>
        <p:spPr>
          <a:xfrm>
            <a:off x="4258235" y="6441940"/>
            <a:ext cx="3675529" cy="282487"/>
          </a:xfrm>
          <a:prstGeom prst="rect">
            <a:avLst/>
          </a:prstGeom>
        </p:spPr>
      </p:pic>
      <p:pic>
        <p:nvPicPr>
          <p:cNvPr id="45" name="Picture 44">
            <a:extLst>
              <a:ext uri="{FF2B5EF4-FFF2-40B4-BE49-F238E27FC236}">
                <a16:creationId xmlns:a16="http://schemas.microsoft.com/office/drawing/2014/main" id="{1464DBFB-C294-176F-7ECB-6CC7E924E226}"/>
              </a:ext>
            </a:extLst>
          </p:cNvPr>
          <p:cNvPicPr>
            <a:picLocks noChangeAspect="1"/>
          </p:cNvPicPr>
          <p:nvPr/>
        </p:nvPicPr>
        <p:blipFill rotWithShape="1">
          <a:blip r:embed="rId4"/>
          <a:srcRect r="80874" b="3829"/>
          <a:stretch/>
        </p:blipFill>
        <p:spPr>
          <a:xfrm>
            <a:off x="10764165" y="6441940"/>
            <a:ext cx="771020" cy="270326"/>
          </a:xfrm>
          <a:prstGeom prst="rect">
            <a:avLst/>
          </a:prstGeom>
        </p:spPr>
      </p:pic>
    </p:spTree>
    <p:extLst>
      <p:ext uri="{BB962C8B-B14F-4D97-AF65-F5344CB8AC3E}">
        <p14:creationId xmlns:p14="http://schemas.microsoft.com/office/powerpoint/2010/main" val="2291184475"/>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74A981A-002A-764B-8AC5-D7256E846627}"/>
              </a:ext>
            </a:extLst>
          </p:cNvPr>
          <p:cNvSpPr>
            <a:spLocks noGrp="1"/>
          </p:cNvSpPr>
          <p:nvPr>
            <p:ph type="dt" sz="half" idx="79"/>
          </p:nvPr>
        </p:nvSpPr>
        <p:spPr/>
        <p:txBody>
          <a:bodyPr/>
          <a:lstStyle/>
          <a:p>
            <a:fld id="{CC306C1E-E29E-1A46-8CFA-ED0EF7D27A1E}" type="datetime1">
              <a:rPr lang="ro-RO" smtClean="0"/>
              <a:t>01.02.2024</a:t>
            </a:fld>
            <a:endParaRPr lang="en-US" dirty="0"/>
          </a:p>
        </p:txBody>
      </p:sp>
      <p:sp>
        <p:nvSpPr>
          <p:cNvPr id="4" name="Slide Number Placeholder 3">
            <a:extLst>
              <a:ext uri="{FF2B5EF4-FFF2-40B4-BE49-F238E27FC236}">
                <a16:creationId xmlns:a16="http://schemas.microsoft.com/office/drawing/2014/main" id="{321E7B83-0BBA-894C-9796-D4599167F958}"/>
              </a:ext>
            </a:extLst>
          </p:cNvPr>
          <p:cNvSpPr>
            <a:spLocks noGrp="1"/>
          </p:cNvSpPr>
          <p:nvPr>
            <p:ph type="sldNum" sz="quarter" idx="81"/>
          </p:nvPr>
        </p:nvSpPr>
        <p:spPr/>
        <p:txBody>
          <a:bodyPr/>
          <a:lstStyle/>
          <a:p>
            <a:pPr algn="r"/>
            <a:fld id="{B6F15528-21DE-4FAA-801E-634DDDAF4B2B}" type="slidenum">
              <a:rPr lang="en-RO" smtClean="0"/>
              <a:pPr algn="r"/>
              <a:t>8</a:t>
            </a:fld>
            <a:endParaRPr lang="en-RO" dirty="0"/>
          </a:p>
        </p:txBody>
      </p:sp>
      <p:sp>
        <p:nvSpPr>
          <p:cNvPr id="12" name="Text Placeholder 11">
            <a:extLst>
              <a:ext uri="{FF2B5EF4-FFF2-40B4-BE49-F238E27FC236}">
                <a16:creationId xmlns:a16="http://schemas.microsoft.com/office/drawing/2014/main" id="{F0866900-4274-5BF6-E5E6-582591327743}"/>
              </a:ext>
            </a:extLst>
          </p:cNvPr>
          <p:cNvSpPr txBox="1">
            <a:spLocks noGrp="1" noRot="1" noMove="1" noResize="1" noEditPoints="1" noAdjustHandles="1" noChangeArrowheads="1" noChangeShapeType="1"/>
          </p:cNvSpPr>
          <p:nvPr/>
        </p:nvSpPr>
        <p:spPr>
          <a:xfrm>
            <a:off x="431801" y="226987"/>
            <a:ext cx="9317004" cy="498598"/>
          </a:xfrm>
          <a:prstGeom prst="rect">
            <a:avLst/>
          </a:prstGeom>
        </p:spPr>
        <p:txBody>
          <a:bodyPr vert="horz" wrap="square" lIns="0" tIns="0" rIns="0" bIns="0" rtlCol="0">
            <a:spAutoFit/>
          </a:bodyPr>
          <a:lstStyle>
            <a:lvl1pPr marL="0" indent="0" algn="l" defTabSz="914344" rtl="0" eaLnBrk="1" latinLnBrk="0" hangingPunct="1">
              <a:lnSpc>
                <a:spcPct val="90000"/>
              </a:lnSpc>
              <a:spcBef>
                <a:spcPts val="1000"/>
              </a:spcBef>
              <a:buClr>
                <a:schemeClr val="accent1"/>
              </a:buClr>
              <a:buFont typeface="Arial" panose="020B0604020202020204" pitchFamily="34" charset="0"/>
              <a:buNone/>
              <a:defRPr lang="en-US" sz="3600" kern="1200" spc="-200" baseline="0" dirty="0">
                <a:solidFill>
                  <a:srgbClr val="FFFFFF"/>
                </a:solidFill>
                <a:latin typeface="+mn-lt"/>
                <a:ea typeface="+mn-ea"/>
                <a:cs typeface="+mn-cs"/>
              </a:defRPr>
            </a:lvl1pPr>
            <a:lvl2pPr marL="270663" indent="-111123" algn="l" defTabSz="914344" rtl="0" eaLnBrk="1" latinLnBrk="0" hangingPunct="1">
              <a:lnSpc>
                <a:spcPct val="90000"/>
              </a:lnSpc>
              <a:spcBef>
                <a:spcPts val="500"/>
              </a:spcBef>
              <a:buClr>
                <a:schemeClr val="accent1"/>
              </a:buClr>
              <a:buFont typeface="Arial" panose="020B0604020202020204" pitchFamily="34" charset="0"/>
              <a:buChar char="•"/>
              <a:tabLst/>
              <a:defRPr sz="1000" kern="1200">
                <a:solidFill>
                  <a:srgbClr val="000000"/>
                </a:solidFill>
                <a:latin typeface="+mn-lt"/>
                <a:ea typeface="+mn-ea"/>
                <a:cs typeface="+mn-cs"/>
              </a:defRPr>
            </a:lvl2pPr>
            <a:lvl3pPr marL="448458" indent="-111123" algn="l" defTabSz="914344" rtl="0" eaLnBrk="1" latinLnBrk="0" hangingPunct="1">
              <a:lnSpc>
                <a:spcPct val="90000"/>
              </a:lnSpc>
              <a:spcBef>
                <a:spcPts val="500"/>
              </a:spcBef>
              <a:buClr>
                <a:schemeClr val="accent1"/>
              </a:buClr>
              <a:buFont typeface="Arial" panose="020B0604020202020204" pitchFamily="34" charset="0"/>
              <a:buChar char="•"/>
              <a:tabLst/>
              <a:defRPr sz="1000" kern="1200">
                <a:solidFill>
                  <a:srgbClr val="000000"/>
                </a:solidFill>
                <a:latin typeface="+mn-lt"/>
                <a:ea typeface="+mn-ea"/>
                <a:cs typeface="+mn-cs"/>
              </a:defRPr>
            </a:lvl3pPr>
            <a:lvl4pPr marL="625459" indent="-111123" algn="l" defTabSz="914344" rtl="0" eaLnBrk="1" latinLnBrk="0" hangingPunct="1">
              <a:lnSpc>
                <a:spcPct val="90000"/>
              </a:lnSpc>
              <a:spcBef>
                <a:spcPts val="500"/>
              </a:spcBef>
              <a:buClr>
                <a:schemeClr val="accent1"/>
              </a:buClr>
              <a:buFont typeface="Arial" panose="020B0604020202020204" pitchFamily="34" charset="0"/>
              <a:buChar char="•"/>
              <a:tabLst/>
              <a:defRPr sz="1000" kern="1200">
                <a:solidFill>
                  <a:srgbClr val="000000"/>
                </a:solidFill>
                <a:latin typeface="+mn-lt"/>
                <a:ea typeface="+mn-ea"/>
                <a:cs typeface="+mn-cs"/>
              </a:defRPr>
            </a:lvl4pPr>
            <a:lvl5pPr marL="825479" indent="-111123" algn="l" defTabSz="914344" rtl="0" eaLnBrk="1" latinLnBrk="0" hangingPunct="1">
              <a:lnSpc>
                <a:spcPct val="90000"/>
              </a:lnSpc>
              <a:spcBef>
                <a:spcPts val="500"/>
              </a:spcBef>
              <a:buClr>
                <a:schemeClr val="accent1"/>
              </a:buClr>
              <a:buFont typeface="Arial" panose="020B0604020202020204" pitchFamily="34" charset="0"/>
              <a:buChar char="•"/>
              <a:tabLst/>
              <a:defRPr sz="1000" kern="1200">
                <a:solidFill>
                  <a:srgbClr val="000000"/>
                </a:solidFill>
                <a:latin typeface="+mn-lt"/>
                <a:ea typeface="+mn-ea"/>
                <a:cs typeface="+mn-cs"/>
              </a:defRPr>
            </a:lvl5pPr>
            <a:lvl6pPr marL="2514444" indent="-228585" algn="l" defTabSz="91434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15" indent="-228585" algn="l" defTabSz="91434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785" indent="-228585" algn="l" defTabSz="91434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958" indent="-228585" algn="l" defTabSz="91434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Current Day Scenario of E-Mobility</a:t>
            </a:r>
          </a:p>
        </p:txBody>
      </p:sp>
      <p:sp>
        <p:nvSpPr>
          <p:cNvPr id="13" name="Text Placeholder 2">
            <a:extLst>
              <a:ext uri="{FF2B5EF4-FFF2-40B4-BE49-F238E27FC236}">
                <a16:creationId xmlns:a16="http://schemas.microsoft.com/office/drawing/2014/main" id="{F123C9C6-FCE8-EA91-68B7-E6157AE60977}"/>
              </a:ext>
            </a:extLst>
          </p:cNvPr>
          <p:cNvSpPr txBox="1">
            <a:spLocks noGrp="1" noRot="1" noMove="1" noResize="1" noEditPoints="1" noAdjustHandles="1" noChangeArrowheads="1" noChangeShapeType="1"/>
          </p:cNvSpPr>
          <p:nvPr/>
        </p:nvSpPr>
        <p:spPr>
          <a:xfrm>
            <a:off x="-580445" y="799198"/>
            <a:ext cx="3141009" cy="223907"/>
          </a:xfrm>
          <a:prstGeom prst="rect">
            <a:avLst/>
          </a:prstGeom>
        </p:spPr>
        <p:txBody>
          <a:bodyPr vert="horz" wrap="square" lIns="0" tIns="0" rIns="0" bIns="0" rtlCol="0">
            <a:spAutoFit/>
          </a:bodyPr>
          <a:lstStyle>
            <a:lvl1pPr marL="0" indent="0" algn="l" defTabSz="914344" rtl="0" eaLnBrk="1" latinLnBrk="0" hangingPunct="1">
              <a:lnSpc>
                <a:spcPct val="80000"/>
              </a:lnSpc>
              <a:spcBef>
                <a:spcPts val="0"/>
              </a:spcBef>
              <a:buClr>
                <a:schemeClr val="accent1"/>
              </a:buClr>
              <a:buFont typeface="Arial" panose="020B0604020202020204" pitchFamily="34" charset="0"/>
              <a:buNone/>
              <a:defRPr sz="5600" kern="1200" spc="-200" baseline="0">
                <a:solidFill>
                  <a:schemeClr val="accent1"/>
                </a:solidFill>
                <a:latin typeface="+mn-lt"/>
                <a:ea typeface="+mn-ea"/>
                <a:cs typeface="+mn-cs"/>
              </a:defRPr>
            </a:lvl1pPr>
            <a:lvl2pPr marL="270663" indent="-111123" algn="l" defTabSz="914344" rtl="0" eaLnBrk="1" latinLnBrk="0" hangingPunct="1">
              <a:lnSpc>
                <a:spcPct val="90000"/>
              </a:lnSpc>
              <a:spcBef>
                <a:spcPts val="500"/>
              </a:spcBef>
              <a:buClr>
                <a:schemeClr val="accent1"/>
              </a:buClr>
              <a:buFont typeface="Arial" panose="020B0604020202020204" pitchFamily="34" charset="0"/>
              <a:buChar char="•"/>
              <a:tabLst/>
              <a:defRPr sz="1000" kern="1200">
                <a:solidFill>
                  <a:srgbClr val="000000"/>
                </a:solidFill>
                <a:latin typeface="+mn-lt"/>
                <a:ea typeface="+mn-ea"/>
                <a:cs typeface="+mn-cs"/>
              </a:defRPr>
            </a:lvl2pPr>
            <a:lvl3pPr marL="448458" indent="-111123" algn="l" defTabSz="914344" rtl="0" eaLnBrk="1" latinLnBrk="0" hangingPunct="1">
              <a:lnSpc>
                <a:spcPct val="90000"/>
              </a:lnSpc>
              <a:spcBef>
                <a:spcPts val="500"/>
              </a:spcBef>
              <a:buClr>
                <a:schemeClr val="accent1"/>
              </a:buClr>
              <a:buFont typeface="Arial" panose="020B0604020202020204" pitchFamily="34" charset="0"/>
              <a:buChar char="•"/>
              <a:tabLst/>
              <a:defRPr sz="1000" kern="1200">
                <a:solidFill>
                  <a:srgbClr val="000000"/>
                </a:solidFill>
                <a:latin typeface="+mn-lt"/>
                <a:ea typeface="+mn-ea"/>
                <a:cs typeface="+mn-cs"/>
              </a:defRPr>
            </a:lvl3pPr>
            <a:lvl4pPr marL="625459" indent="-111123" algn="l" defTabSz="914344" rtl="0" eaLnBrk="1" latinLnBrk="0" hangingPunct="1">
              <a:lnSpc>
                <a:spcPct val="90000"/>
              </a:lnSpc>
              <a:spcBef>
                <a:spcPts val="500"/>
              </a:spcBef>
              <a:buClr>
                <a:schemeClr val="accent1"/>
              </a:buClr>
              <a:buFont typeface="Arial" panose="020B0604020202020204" pitchFamily="34" charset="0"/>
              <a:buChar char="•"/>
              <a:tabLst/>
              <a:defRPr sz="1000" kern="1200">
                <a:solidFill>
                  <a:srgbClr val="000000"/>
                </a:solidFill>
                <a:latin typeface="+mn-lt"/>
                <a:ea typeface="+mn-ea"/>
                <a:cs typeface="+mn-cs"/>
              </a:defRPr>
            </a:lvl4pPr>
            <a:lvl5pPr marL="825479" indent="-111123" algn="l" defTabSz="914344" rtl="0" eaLnBrk="1" latinLnBrk="0" hangingPunct="1">
              <a:lnSpc>
                <a:spcPct val="90000"/>
              </a:lnSpc>
              <a:spcBef>
                <a:spcPts val="500"/>
              </a:spcBef>
              <a:buClr>
                <a:schemeClr val="accent1"/>
              </a:buClr>
              <a:buFont typeface="Arial" panose="020B0604020202020204" pitchFamily="34" charset="0"/>
              <a:buChar char="•"/>
              <a:tabLst/>
              <a:defRPr sz="1000" kern="1200">
                <a:solidFill>
                  <a:srgbClr val="000000"/>
                </a:solidFill>
                <a:latin typeface="+mn-lt"/>
                <a:ea typeface="+mn-ea"/>
                <a:cs typeface="+mn-cs"/>
              </a:defRPr>
            </a:lvl5pPr>
            <a:lvl6pPr marL="2514444" indent="-228585" algn="l" defTabSz="91434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15" indent="-228585" algn="l" defTabSz="91434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785" indent="-228585" algn="l" defTabSz="91434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958" indent="-228585" algn="l" defTabSz="91434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1800" dirty="0">
                <a:solidFill>
                  <a:schemeClr val="bg1"/>
                </a:solidFill>
              </a:rPr>
              <a:t>Introduction</a:t>
            </a:r>
            <a:endParaRPr lang="uk-UA" sz="2800" dirty="0">
              <a:solidFill>
                <a:schemeClr val="bg1"/>
              </a:solidFill>
            </a:endParaRPr>
          </a:p>
        </p:txBody>
      </p:sp>
      <p:pic>
        <p:nvPicPr>
          <p:cNvPr id="14" name="Picture 13">
            <a:extLst>
              <a:ext uri="{FF2B5EF4-FFF2-40B4-BE49-F238E27FC236}">
                <a16:creationId xmlns:a16="http://schemas.microsoft.com/office/drawing/2014/main" id="{78069D87-78FE-D32B-E06C-EADCD1FF7695}"/>
              </a:ext>
            </a:extLst>
          </p:cNvPr>
          <p:cNvPicPr>
            <a:picLocks noChangeAspect="1"/>
          </p:cNvPicPr>
          <p:nvPr/>
        </p:nvPicPr>
        <p:blipFill>
          <a:blip r:embed="rId3"/>
          <a:stretch>
            <a:fillRect/>
          </a:stretch>
        </p:blipFill>
        <p:spPr>
          <a:xfrm>
            <a:off x="4258235" y="6441940"/>
            <a:ext cx="3675529" cy="282487"/>
          </a:xfrm>
          <a:prstGeom prst="rect">
            <a:avLst/>
          </a:prstGeom>
        </p:spPr>
      </p:pic>
      <p:pic>
        <p:nvPicPr>
          <p:cNvPr id="15" name="Picture 14">
            <a:extLst>
              <a:ext uri="{FF2B5EF4-FFF2-40B4-BE49-F238E27FC236}">
                <a16:creationId xmlns:a16="http://schemas.microsoft.com/office/drawing/2014/main" id="{57FF1523-2ECB-CB39-5A54-1FB04409A876}"/>
              </a:ext>
            </a:extLst>
          </p:cNvPr>
          <p:cNvPicPr>
            <a:picLocks noChangeAspect="1"/>
          </p:cNvPicPr>
          <p:nvPr/>
        </p:nvPicPr>
        <p:blipFill rotWithShape="1">
          <a:blip r:embed="rId4"/>
          <a:srcRect r="80874" b="3829"/>
          <a:stretch/>
        </p:blipFill>
        <p:spPr>
          <a:xfrm>
            <a:off x="10764165" y="6441940"/>
            <a:ext cx="771020" cy="270326"/>
          </a:xfrm>
          <a:prstGeom prst="rect">
            <a:avLst/>
          </a:prstGeom>
        </p:spPr>
      </p:pic>
      <p:graphicFrame>
        <p:nvGraphicFramePr>
          <p:cNvPr id="16" name="Table 21">
            <a:extLst>
              <a:ext uri="{FF2B5EF4-FFF2-40B4-BE49-F238E27FC236}">
                <a16:creationId xmlns:a16="http://schemas.microsoft.com/office/drawing/2014/main" id="{BEF5D8FB-F778-83C2-78CB-D31F877E54BD}"/>
              </a:ext>
            </a:extLst>
          </p:cNvPr>
          <p:cNvGraphicFramePr>
            <a:graphicFrameLocks/>
          </p:cNvGraphicFramePr>
          <p:nvPr>
            <p:extLst>
              <p:ext uri="{D42A27DB-BD31-4B8C-83A1-F6EECF244321}">
                <p14:modId xmlns:p14="http://schemas.microsoft.com/office/powerpoint/2010/main" val="46463390"/>
              </p:ext>
            </p:extLst>
          </p:nvPr>
        </p:nvGraphicFramePr>
        <p:xfrm>
          <a:off x="431800" y="1407338"/>
          <a:ext cx="4444999" cy="370840"/>
        </p:xfrm>
        <a:graphic>
          <a:graphicData uri="http://schemas.openxmlformats.org/drawingml/2006/table">
            <a:tbl>
              <a:tblPr firstRow="1" bandRow="1">
                <a:tableStyleId>{5C22544A-7EE6-4342-B048-85BDC9FD1C3A}</a:tableStyleId>
              </a:tblPr>
              <a:tblGrid>
                <a:gridCol w="4444999">
                  <a:extLst>
                    <a:ext uri="{9D8B030D-6E8A-4147-A177-3AD203B41FA5}">
                      <a16:colId xmlns:a16="http://schemas.microsoft.com/office/drawing/2014/main" val="1283451790"/>
                    </a:ext>
                  </a:extLst>
                </a:gridCol>
              </a:tblGrid>
              <a:tr h="370840">
                <a:tc>
                  <a:txBody>
                    <a:bodyPr/>
                    <a:lstStyle/>
                    <a:p>
                      <a:pPr marL="0" marR="0" lvl="0" indent="0" algn="l" defTabSz="914344" rtl="0" eaLnBrk="1" fontAlgn="auto" latinLnBrk="0" hangingPunct="1">
                        <a:lnSpc>
                          <a:spcPct val="100000"/>
                        </a:lnSpc>
                        <a:spcBef>
                          <a:spcPts val="0"/>
                        </a:spcBef>
                        <a:spcAft>
                          <a:spcPts val="0"/>
                        </a:spcAft>
                        <a:buClrTx/>
                        <a:buSzTx/>
                        <a:buFontTx/>
                        <a:buNone/>
                        <a:tabLst/>
                        <a:defRPr/>
                      </a:pPr>
                      <a:r>
                        <a:rPr lang="de-DE" b="0" dirty="0"/>
                        <a:t>EVs on </a:t>
                      </a:r>
                      <a:r>
                        <a:rPr lang="de-DE" b="0" dirty="0" err="1"/>
                        <a:t>the</a:t>
                      </a:r>
                      <a:r>
                        <a:rPr lang="de-DE" b="0" dirty="0"/>
                        <a:t> </a:t>
                      </a:r>
                      <a:r>
                        <a:rPr lang="de-DE" b="0" dirty="0" err="1"/>
                        <a:t>road</a:t>
                      </a:r>
                      <a:r>
                        <a:rPr lang="de-DE" b="0" dirty="0"/>
                        <a:t> </a:t>
                      </a:r>
                      <a:r>
                        <a:rPr lang="de-DE" b="0" dirty="0" err="1"/>
                        <a:t>were</a:t>
                      </a:r>
                      <a:r>
                        <a:rPr lang="de-DE" b="0" dirty="0"/>
                        <a:t> </a:t>
                      </a:r>
                      <a:r>
                        <a:rPr lang="de-DE" b="0" dirty="0" err="1"/>
                        <a:t>increased</a:t>
                      </a:r>
                      <a:r>
                        <a:rPr lang="de-DE" b="0" dirty="0"/>
                        <a:t> in 2022 </a:t>
                      </a:r>
                      <a:r>
                        <a:rPr lang="de-DE" b="0" dirty="0" err="1"/>
                        <a:t>by</a:t>
                      </a:r>
                      <a:endParaRPr lang="de-DE" b="0"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265189765"/>
                  </a:ext>
                </a:extLst>
              </a:tr>
            </a:tbl>
          </a:graphicData>
        </a:graphic>
      </p:graphicFrame>
      <p:graphicFrame>
        <p:nvGraphicFramePr>
          <p:cNvPr id="17" name="Table 21">
            <a:extLst>
              <a:ext uri="{FF2B5EF4-FFF2-40B4-BE49-F238E27FC236}">
                <a16:creationId xmlns:a16="http://schemas.microsoft.com/office/drawing/2014/main" id="{47F0BC9F-E725-755B-4872-0FFB3026245E}"/>
              </a:ext>
            </a:extLst>
          </p:cNvPr>
          <p:cNvGraphicFramePr>
            <a:graphicFrameLocks noGrp="1" noDrilldown="1" noMove="1" noResize="1"/>
          </p:cNvGraphicFramePr>
          <p:nvPr>
            <p:extLst>
              <p:ext uri="{D42A27DB-BD31-4B8C-83A1-F6EECF244321}">
                <p14:modId xmlns:p14="http://schemas.microsoft.com/office/powerpoint/2010/main" val="3843098728"/>
              </p:ext>
            </p:extLst>
          </p:nvPr>
        </p:nvGraphicFramePr>
        <p:xfrm>
          <a:off x="3384184" y="1866900"/>
          <a:ext cx="5423629" cy="3124200"/>
        </p:xfrm>
        <a:graphic>
          <a:graphicData uri="http://schemas.openxmlformats.org/drawingml/2006/table">
            <a:tbl>
              <a:tblPr firstRow="1" bandRow="1">
                <a:tableStyleId>{5C22544A-7EE6-4342-B048-85BDC9FD1C3A}</a:tableStyleId>
              </a:tblPr>
              <a:tblGrid>
                <a:gridCol w="5423629">
                  <a:extLst>
                    <a:ext uri="{9D8B030D-6E8A-4147-A177-3AD203B41FA5}">
                      <a16:colId xmlns:a16="http://schemas.microsoft.com/office/drawing/2014/main" val="1283451790"/>
                    </a:ext>
                  </a:extLst>
                </a:gridCol>
              </a:tblGrid>
              <a:tr h="370840">
                <a:tc>
                  <a:txBody>
                    <a:bodyPr/>
                    <a:lstStyle/>
                    <a:p>
                      <a:pPr marL="0" marR="0" lvl="0" indent="0" algn="l" defTabSz="914344" rtl="0" eaLnBrk="1" fontAlgn="auto" latinLnBrk="0" hangingPunct="1">
                        <a:lnSpc>
                          <a:spcPct val="100000"/>
                        </a:lnSpc>
                        <a:spcBef>
                          <a:spcPts val="0"/>
                        </a:spcBef>
                        <a:spcAft>
                          <a:spcPts val="0"/>
                        </a:spcAft>
                        <a:buClrTx/>
                        <a:buSzTx/>
                        <a:buFontTx/>
                        <a:buNone/>
                        <a:tabLst/>
                        <a:defRPr/>
                      </a:pPr>
                      <a:r>
                        <a:rPr lang="de-DE" sz="19900" b="0" dirty="0"/>
                        <a:t>62%</a:t>
                      </a:r>
                      <a:endParaRPr lang="de-DE" sz="11500" b="0"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265189765"/>
                  </a:ext>
                </a:extLst>
              </a:tr>
            </a:tbl>
          </a:graphicData>
        </a:graphic>
      </p:graphicFrame>
      <p:graphicFrame>
        <p:nvGraphicFramePr>
          <p:cNvPr id="18" name="Table 21">
            <a:extLst>
              <a:ext uri="{FF2B5EF4-FFF2-40B4-BE49-F238E27FC236}">
                <a16:creationId xmlns:a16="http://schemas.microsoft.com/office/drawing/2014/main" id="{9890A2DA-236D-DFE1-EB1F-45C489342F8C}"/>
              </a:ext>
            </a:extLst>
          </p:cNvPr>
          <p:cNvGraphicFramePr>
            <a:graphicFrameLocks/>
          </p:cNvGraphicFramePr>
          <p:nvPr>
            <p:extLst>
              <p:ext uri="{D42A27DB-BD31-4B8C-83A1-F6EECF244321}">
                <p14:modId xmlns:p14="http://schemas.microsoft.com/office/powerpoint/2010/main" val="482542928"/>
              </p:ext>
            </p:extLst>
          </p:nvPr>
        </p:nvGraphicFramePr>
        <p:xfrm>
          <a:off x="431801" y="2404898"/>
          <a:ext cx="3175000" cy="640080"/>
        </p:xfrm>
        <a:graphic>
          <a:graphicData uri="http://schemas.openxmlformats.org/drawingml/2006/table">
            <a:tbl>
              <a:tblPr firstRow="1" bandRow="1">
                <a:tableStyleId>{5C22544A-7EE6-4342-B048-85BDC9FD1C3A}</a:tableStyleId>
              </a:tblPr>
              <a:tblGrid>
                <a:gridCol w="3175000">
                  <a:extLst>
                    <a:ext uri="{9D8B030D-6E8A-4147-A177-3AD203B41FA5}">
                      <a16:colId xmlns:a16="http://schemas.microsoft.com/office/drawing/2014/main" val="1283451790"/>
                    </a:ext>
                  </a:extLst>
                </a:gridCol>
              </a:tblGrid>
              <a:tr h="370840">
                <a:tc>
                  <a:txBody>
                    <a:bodyPr/>
                    <a:lstStyle/>
                    <a:p>
                      <a:pPr marL="0" marR="0" lvl="0" indent="0" algn="l" defTabSz="914344" rtl="0" eaLnBrk="1" fontAlgn="auto" latinLnBrk="0" hangingPunct="1">
                        <a:lnSpc>
                          <a:spcPct val="100000"/>
                        </a:lnSpc>
                        <a:spcBef>
                          <a:spcPts val="0"/>
                        </a:spcBef>
                        <a:spcAft>
                          <a:spcPts val="0"/>
                        </a:spcAft>
                        <a:buClrTx/>
                        <a:buSzTx/>
                        <a:buFontTx/>
                        <a:buNone/>
                        <a:tabLst/>
                        <a:defRPr/>
                      </a:pPr>
                      <a:r>
                        <a:rPr lang="de-DE" b="0" dirty="0" err="1"/>
                        <a:t>While</a:t>
                      </a:r>
                      <a:r>
                        <a:rPr lang="de-DE" b="0" dirty="0"/>
                        <a:t> </a:t>
                      </a:r>
                      <a:r>
                        <a:rPr lang="de-DE" b="0" dirty="0" err="1"/>
                        <a:t>the</a:t>
                      </a:r>
                      <a:r>
                        <a:rPr lang="de-DE" b="0" dirty="0"/>
                        <a:t> Growth in Public </a:t>
                      </a:r>
                      <a:r>
                        <a:rPr lang="de-DE" b="0" dirty="0" err="1"/>
                        <a:t>charging</a:t>
                      </a:r>
                      <a:r>
                        <a:rPr lang="de-DE" b="0" dirty="0"/>
                        <a:t> </a:t>
                      </a:r>
                      <a:r>
                        <a:rPr lang="de-DE" b="0" dirty="0" err="1"/>
                        <a:t>infrastructure</a:t>
                      </a:r>
                      <a:r>
                        <a:rPr lang="de-DE" b="0" dirty="0"/>
                        <a:t> </a:t>
                      </a:r>
                      <a:r>
                        <a:rPr lang="de-DE" b="0" dirty="0" err="1"/>
                        <a:t>is</a:t>
                      </a:r>
                      <a:r>
                        <a:rPr lang="de-DE" b="0" dirty="0"/>
                        <a:t> </a:t>
                      </a:r>
                      <a:r>
                        <a:rPr lang="de-DE" b="0" dirty="0" err="1"/>
                        <a:t>by</a:t>
                      </a:r>
                      <a:r>
                        <a:rPr lang="de-DE" b="0" dirty="0"/>
                        <a:t>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265189765"/>
                  </a:ext>
                </a:extLst>
              </a:tr>
            </a:tbl>
          </a:graphicData>
        </a:graphic>
      </p:graphicFrame>
      <p:graphicFrame>
        <p:nvGraphicFramePr>
          <p:cNvPr id="19" name="Table 21">
            <a:extLst>
              <a:ext uri="{FF2B5EF4-FFF2-40B4-BE49-F238E27FC236}">
                <a16:creationId xmlns:a16="http://schemas.microsoft.com/office/drawing/2014/main" id="{ADA1F8A1-64DB-B4A3-CA25-D4EEB4056B6A}"/>
              </a:ext>
            </a:extLst>
          </p:cNvPr>
          <p:cNvGraphicFramePr>
            <a:graphicFrameLocks/>
          </p:cNvGraphicFramePr>
          <p:nvPr>
            <p:extLst>
              <p:ext uri="{D42A27DB-BD31-4B8C-83A1-F6EECF244321}">
                <p14:modId xmlns:p14="http://schemas.microsoft.com/office/powerpoint/2010/main" val="2004221890"/>
              </p:ext>
            </p:extLst>
          </p:nvPr>
        </p:nvGraphicFramePr>
        <p:xfrm>
          <a:off x="3384183" y="1866900"/>
          <a:ext cx="5423629" cy="3124200"/>
        </p:xfrm>
        <a:graphic>
          <a:graphicData uri="http://schemas.openxmlformats.org/drawingml/2006/table">
            <a:tbl>
              <a:tblPr firstRow="1" bandRow="1">
                <a:tableStyleId>{5C22544A-7EE6-4342-B048-85BDC9FD1C3A}</a:tableStyleId>
              </a:tblPr>
              <a:tblGrid>
                <a:gridCol w="5423629">
                  <a:extLst>
                    <a:ext uri="{9D8B030D-6E8A-4147-A177-3AD203B41FA5}">
                      <a16:colId xmlns:a16="http://schemas.microsoft.com/office/drawing/2014/main" val="1283451790"/>
                    </a:ext>
                  </a:extLst>
                </a:gridCol>
              </a:tblGrid>
              <a:tr h="370840">
                <a:tc>
                  <a:txBody>
                    <a:bodyPr/>
                    <a:lstStyle/>
                    <a:p>
                      <a:pPr marL="0" marR="0" lvl="0" indent="0" algn="l" defTabSz="914344" rtl="0" eaLnBrk="1" fontAlgn="auto" latinLnBrk="0" hangingPunct="1">
                        <a:lnSpc>
                          <a:spcPct val="100000"/>
                        </a:lnSpc>
                        <a:spcBef>
                          <a:spcPts val="0"/>
                        </a:spcBef>
                        <a:spcAft>
                          <a:spcPts val="0"/>
                        </a:spcAft>
                        <a:buClrTx/>
                        <a:buSzTx/>
                        <a:buFontTx/>
                        <a:buNone/>
                        <a:tabLst/>
                        <a:defRPr/>
                      </a:pPr>
                      <a:r>
                        <a:rPr lang="de-DE" sz="19900" b="0" dirty="0"/>
                        <a:t>55%</a:t>
                      </a:r>
                      <a:endParaRPr lang="de-DE" sz="11500" b="0"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265189765"/>
                  </a:ext>
                </a:extLst>
              </a:tr>
            </a:tbl>
          </a:graphicData>
        </a:graphic>
      </p:graphicFrame>
      <p:pic>
        <p:nvPicPr>
          <p:cNvPr id="21" name="Picture 20">
            <a:extLst>
              <a:ext uri="{FF2B5EF4-FFF2-40B4-BE49-F238E27FC236}">
                <a16:creationId xmlns:a16="http://schemas.microsoft.com/office/drawing/2014/main" id="{D655FEA0-06D1-BCE8-A7A2-322376826F62}"/>
              </a:ext>
            </a:extLst>
          </p:cNvPr>
          <p:cNvPicPr>
            <a:picLocks noChangeAspect="1"/>
          </p:cNvPicPr>
          <p:nvPr/>
        </p:nvPicPr>
        <p:blipFill>
          <a:blip r:embed="rId5">
            <a:alphaModFix/>
            <a:duotone>
              <a:schemeClr val="accent1">
                <a:shade val="45000"/>
                <a:satMod val="135000"/>
              </a:schemeClr>
              <a:prstClr val="white"/>
            </a:duotone>
          </a:blip>
          <a:stretch>
            <a:fillRect/>
          </a:stretch>
        </p:blipFill>
        <p:spPr>
          <a:xfrm>
            <a:off x="6854412" y="1249961"/>
            <a:ext cx="4905788" cy="4358077"/>
          </a:xfrm>
          <a:prstGeom prst="rect">
            <a:avLst/>
          </a:prstGeom>
        </p:spPr>
      </p:pic>
    </p:spTree>
    <p:extLst>
      <p:ext uri="{BB962C8B-B14F-4D97-AF65-F5344CB8AC3E}">
        <p14:creationId xmlns:p14="http://schemas.microsoft.com/office/powerpoint/2010/main" val="264607886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 presetClass="entr" presetSubtype="0" fill="hold" nodeType="afterEffect">
                                  <p:stCondLst>
                                    <p:cond delay="0"/>
                                  </p:stCondLst>
                                  <p:childTnLst>
                                    <p:set>
                                      <p:cBhvr>
                                        <p:cTn id="11" dur="1" fill="hold">
                                          <p:stCondLst>
                                            <p:cond delay="0"/>
                                          </p:stCondLst>
                                        </p:cTn>
                                        <p:tgtEl>
                                          <p:spTgt spid="17"/>
                                        </p:tgtEl>
                                        <p:attrNameLst>
                                          <p:attrName>style.visibility</p:attrName>
                                        </p:attrNameLst>
                                      </p:cBhvr>
                                      <p:to>
                                        <p:strVal val="visible"/>
                                      </p:to>
                                    </p:set>
                                  </p:childTnLst>
                                </p:cTn>
                              </p:par>
                              <p:par>
                                <p:cTn id="12" presetID="26" presetClass="emph" presetSubtype="0" fill="hold" nodeType="withEffect">
                                  <p:stCondLst>
                                    <p:cond delay="0"/>
                                  </p:stCondLst>
                                  <p:childTnLst>
                                    <p:animEffect transition="out" filter="fade">
                                      <p:cBhvr>
                                        <p:cTn id="13" dur="500" tmFilter="0, 0; .2, .5; .8, .5; 1, 0"/>
                                        <p:tgtEl>
                                          <p:spTgt spid="17"/>
                                        </p:tgtEl>
                                      </p:cBhvr>
                                    </p:animEffect>
                                    <p:animScale>
                                      <p:cBhvr>
                                        <p:cTn id="14" dur="250" autoRev="1" fill="hold"/>
                                        <p:tgtEl>
                                          <p:spTgt spid="17"/>
                                        </p:tgtEl>
                                      </p:cBhvr>
                                      <p:by x="105000" y="105000"/>
                                    </p:animScale>
                                  </p:childTnLst>
                                </p:cTn>
                              </p:par>
                            </p:childTnLst>
                          </p:cTn>
                        </p:par>
                        <p:par>
                          <p:cTn id="15" fill="hold">
                            <p:stCondLst>
                              <p:cond delay="1000"/>
                            </p:stCondLst>
                            <p:childTnLst>
                              <p:par>
                                <p:cTn id="16" presetID="56" presetClass="path" presetSubtype="0" accel="50000" decel="50000" fill="hold" nodeType="afterEffect">
                                  <p:stCondLst>
                                    <p:cond delay="0"/>
                                  </p:stCondLst>
                                  <p:childTnLst>
                                    <p:animMotion origin="layout" path="M 0 0 L -0.02083 -0.25671 " pathEditMode="relative" rAng="0" ptsTypes="AA">
                                      <p:cBhvr>
                                        <p:cTn id="17" dur="1000" fill="hold"/>
                                        <p:tgtEl>
                                          <p:spTgt spid="17"/>
                                        </p:tgtEl>
                                        <p:attrNameLst>
                                          <p:attrName>ppt_x</p:attrName>
                                          <p:attrName>ppt_y</p:attrName>
                                        </p:attrNameLst>
                                      </p:cBhvr>
                                      <p:rCtr x="-1042" y="-12847"/>
                                    </p:animMotion>
                                  </p:childTnLst>
                                </p:cTn>
                              </p:par>
                              <p:par>
                                <p:cTn id="18" presetID="6" presetClass="emph" presetSubtype="0" fill="hold" nodeType="withEffect">
                                  <p:stCondLst>
                                    <p:cond delay="0"/>
                                  </p:stCondLst>
                                  <p:childTnLst>
                                    <p:animScale>
                                      <p:cBhvr>
                                        <p:cTn id="19" dur="1000" fill="hold"/>
                                        <p:tgtEl>
                                          <p:spTgt spid="17"/>
                                        </p:tgtEl>
                                      </p:cBhvr>
                                      <p:by x="25000" y="25000"/>
                                    </p:animScale>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18"/>
                                        </p:tgtEl>
                                        <p:attrNameLst>
                                          <p:attrName>style.visibility</p:attrName>
                                        </p:attrNameLst>
                                      </p:cBhvr>
                                      <p:to>
                                        <p:strVal val="visible"/>
                                      </p:to>
                                    </p:set>
                                    <p:anim calcmode="lin" valueType="num">
                                      <p:cBhvr additive="base">
                                        <p:cTn id="24" dur="500" fill="hold"/>
                                        <p:tgtEl>
                                          <p:spTgt spid="18"/>
                                        </p:tgtEl>
                                        <p:attrNameLst>
                                          <p:attrName>ppt_x</p:attrName>
                                        </p:attrNameLst>
                                      </p:cBhvr>
                                      <p:tavLst>
                                        <p:tav tm="0">
                                          <p:val>
                                            <p:strVal val="#ppt_x"/>
                                          </p:val>
                                        </p:tav>
                                        <p:tav tm="100000">
                                          <p:val>
                                            <p:strVal val="#ppt_x"/>
                                          </p:val>
                                        </p:tav>
                                      </p:tavLst>
                                    </p:anim>
                                    <p:anim calcmode="lin" valueType="num">
                                      <p:cBhvr additive="base">
                                        <p:cTn id="25" dur="500" fill="hold"/>
                                        <p:tgtEl>
                                          <p:spTgt spid="18"/>
                                        </p:tgtEl>
                                        <p:attrNameLst>
                                          <p:attrName>ppt_y</p:attrName>
                                        </p:attrNameLst>
                                      </p:cBhvr>
                                      <p:tavLst>
                                        <p:tav tm="0">
                                          <p:val>
                                            <p:strVal val="1+#ppt_h/2"/>
                                          </p:val>
                                        </p:tav>
                                        <p:tav tm="100000">
                                          <p:val>
                                            <p:strVal val="#ppt_y"/>
                                          </p:val>
                                        </p:tav>
                                      </p:tavLst>
                                    </p:anim>
                                  </p:childTnLst>
                                </p:cTn>
                              </p:par>
                            </p:childTnLst>
                          </p:cTn>
                        </p:par>
                        <p:par>
                          <p:cTn id="26" fill="hold">
                            <p:stCondLst>
                              <p:cond delay="500"/>
                            </p:stCondLst>
                            <p:childTnLst>
                              <p:par>
                                <p:cTn id="27" presetID="1" presetClass="entr" presetSubtype="0" fill="hold" nodeType="after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par>
                                <p:cTn id="29" presetID="26" presetClass="emph" presetSubtype="0" fill="hold" nodeType="withEffect">
                                  <p:stCondLst>
                                    <p:cond delay="0"/>
                                  </p:stCondLst>
                                  <p:childTnLst>
                                    <p:animEffect transition="out" filter="fade">
                                      <p:cBhvr>
                                        <p:cTn id="30" dur="500" tmFilter="0, 0; .2, .5; .8, .5; 1, 0"/>
                                        <p:tgtEl>
                                          <p:spTgt spid="19"/>
                                        </p:tgtEl>
                                      </p:cBhvr>
                                    </p:animEffect>
                                    <p:animScale>
                                      <p:cBhvr>
                                        <p:cTn id="31" dur="250" autoRev="1" fill="hold"/>
                                        <p:tgtEl>
                                          <p:spTgt spid="19"/>
                                        </p:tgtEl>
                                      </p:cBhvr>
                                      <p:by x="105000" y="105000"/>
                                    </p:animScale>
                                  </p:childTnLst>
                                </p:cTn>
                              </p:par>
                            </p:childTnLst>
                          </p:cTn>
                        </p:par>
                        <p:par>
                          <p:cTn id="32" fill="hold">
                            <p:stCondLst>
                              <p:cond delay="1000"/>
                            </p:stCondLst>
                            <p:childTnLst>
                              <p:par>
                                <p:cTn id="33" presetID="56" presetClass="path" presetSubtype="0" accel="50000" decel="50000" fill="hold" nodeType="afterEffect">
                                  <p:stCondLst>
                                    <p:cond delay="0"/>
                                  </p:stCondLst>
                                  <p:childTnLst>
                                    <p:animMotion origin="layout" path="M 0 0 L -0.08893 -0.05602 " pathEditMode="relative" rAng="0" ptsTypes="AA">
                                      <p:cBhvr>
                                        <p:cTn id="34" dur="1000" fill="hold"/>
                                        <p:tgtEl>
                                          <p:spTgt spid="19"/>
                                        </p:tgtEl>
                                        <p:attrNameLst>
                                          <p:attrName>ppt_x</p:attrName>
                                          <p:attrName>ppt_y</p:attrName>
                                        </p:attrNameLst>
                                      </p:cBhvr>
                                      <p:rCtr x="-4453" y="-2801"/>
                                    </p:animMotion>
                                  </p:childTnLst>
                                </p:cTn>
                              </p:par>
                              <p:par>
                                <p:cTn id="35" presetID="6" presetClass="emph" presetSubtype="0" fill="hold" nodeType="withEffect">
                                  <p:stCondLst>
                                    <p:cond delay="0"/>
                                  </p:stCondLst>
                                  <p:childTnLst>
                                    <p:animScale>
                                      <p:cBhvr>
                                        <p:cTn id="36" dur="1000" fill="hold"/>
                                        <p:tgtEl>
                                          <p:spTgt spid="19"/>
                                        </p:tgtEl>
                                      </p:cBhvr>
                                      <p:by x="25000" y="25000"/>
                                    </p:animScale>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21"/>
                                        </p:tgtEl>
                                        <p:attrNameLst>
                                          <p:attrName>style.visibility</p:attrName>
                                        </p:attrNameLst>
                                      </p:cBhvr>
                                      <p:to>
                                        <p:strVal val="visible"/>
                                      </p:to>
                                    </p:set>
                                    <p:animEffect transition="in" filter="fade">
                                      <p:cBhvr>
                                        <p:cTn id="41"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74A981A-002A-764B-8AC5-D7256E846627}"/>
              </a:ext>
            </a:extLst>
          </p:cNvPr>
          <p:cNvSpPr>
            <a:spLocks noGrp="1"/>
          </p:cNvSpPr>
          <p:nvPr>
            <p:ph type="dt" sz="half" idx="79"/>
          </p:nvPr>
        </p:nvSpPr>
        <p:spPr/>
        <p:txBody>
          <a:bodyPr/>
          <a:lstStyle/>
          <a:p>
            <a:fld id="{CC306C1E-E29E-1A46-8CFA-ED0EF7D27A1E}" type="datetime1">
              <a:rPr lang="ro-RO" smtClean="0"/>
              <a:t>01.02.2024</a:t>
            </a:fld>
            <a:endParaRPr lang="en-US" dirty="0"/>
          </a:p>
        </p:txBody>
      </p:sp>
      <p:sp>
        <p:nvSpPr>
          <p:cNvPr id="4" name="Slide Number Placeholder 3">
            <a:extLst>
              <a:ext uri="{FF2B5EF4-FFF2-40B4-BE49-F238E27FC236}">
                <a16:creationId xmlns:a16="http://schemas.microsoft.com/office/drawing/2014/main" id="{321E7B83-0BBA-894C-9796-D4599167F958}"/>
              </a:ext>
            </a:extLst>
          </p:cNvPr>
          <p:cNvSpPr>
            <a:spLocks noGrp="1"/>
          </p:cNvSpPr>
          <p:nvPr>
            <p:ph type="sldNum" sz="quarter" idx="81"/>
          </p:nvPr>
        </p:nvSpPr>
        <p:spPr/>
        <p:txBody>
          <a:bodyPr/>
          <a:lstStyle/>
          <a:p>
            <a:pPr algn="r"/>
            <a:fld id="{B6F15528-21DE-4FAA-801E-634DDDAF4B2B}" type="slidenum">
              <a:rPr lang="en-RO" smtClean="0"/>
              <a:pPr algn="r"/>
              <a:t>9</a:t>
            </a:fld>
            <a:endParaRPr lang="en-RO" dirty="0"/>
          </a:p>
        </p:txBody>
      </p:sp>
      <p:sp>
        <p:nvSpPr>
          <p:cNvPr id="12" name="Text Placeholder 11">
            <a:extLst>
              <a:ext uri="{FF2B5EF4-FFF2-40B4-BE49-F238E27FC236}">
                <a16:creationId xmlns:a16="http://schemas.microsoft.com/office/drawing/2014/main" id="{F0866900-4274-5BF6-E5E6-582591327743}"/>
              </a:ext>
            </a:extLst>
          </p:cNvPr>
          <p:cNvSpPr txBox="1">
            <a:spLocks/>
          </p:cNvSpPr>
          <p:nvPr/>
        </p:nvSpPr>
        <p:spPr>
          <a:xfrm>
            <a:off x="431801" y="226987"/>
            <a:ext cx="10332364" cy="443198"/>
          </a:xfrm>
          <a:prstGeom prst="rect">
            <a:avLst/>
          </a:prstGeom>
        </p:spPr>
        <p:txBody>
          <a:bodyPr vert="horz" wrap="square" lIns="0" tIns="0" rIns="0" bIns="0" rtlCol="0">
            <a:spAutoFit/>
          </a:bodyPr>
          <a:lstStyle>
            <a:lvl1pPr marL="0" indent="0" algn="l" defTabSz="914344" rtl="0" eaLnBrk="1" latinLnBrk="0" hangingPunct="1">
              <a:lnSpc>
                <a:spcPct val="90000"/>
              </a:lnSpc>
              <a:spcBef>
                <a:spcPts val="1000"/>
              </a:spcBef>
              <a:buClr>
                <a:schemeClr val="accent1"/>
              </a:buClr>
              <a:buFont typeface="Arial" panose="020B0604020202020204" pitchFamily="34" charset="0"/>
              <a:buNone/>
              <a:defRPr lang="en-US" sz="3600" kern="1200" spc="-200" baseline="0" dirty="0">
                <a:solidFill>
                  <a:srgbClr val="FFFFFF"/>
                </a:solidFill>
                <a:latin typeface="+mn-lt"/>
                <a:ea typeface="+mn-ea"/>
                <a:cs typeface="+mn-cs"/>
              </a:defRPr>
            </a:lvl1pPr>
            <a:lvl2pPr marL="270663" indent="-111123" algn="l" defTabSz="914344" rtl="0" eaLnBrk="1" latinLnBrk="0" hangingPunct="1">
              <a:lnSpc>
                <a:spcPct val="90000"/>
              </a:lnSpc>
              <a:spcBef>
                <a:spcPts val="500"/>
              </a:spcBef>
              <a:buClr>
                <a:schemeClr val="accent1"/>
              </a:buClr>
              <a:buFont typeface="Arial" panose="020B0604020202020204" pitchFamily="34" charset="0"/>
              <a:buChar char="•"/>
              <a:tabLst/>
              <a:defRPr sz="1000" kern="1200">
                <a:solidFill>
                  <a:srgbClr val="000000"/>
                </a:solidFill>
                <a:latin typeface="+mn-lt"/>
                <a:ea typeface="+mn-ea"/>
                <a:cs typeface="+mn-cs"/>
              </a:defRPr>
            </a:lvl2pPr>
            <a:lvl3pPr marL="448458" indent="-111123" algn="l" defTabSz="914344" rtl="0" eaLnBrk="1" latinLnBrk="0" hangingPunct="1">
              <a:lnSpc>
                <a:spcPct val="90000"/>
              </a:lnSpc>
              <a:spcBef>
                <a:spcPts val="500"/>
              </a:spcBef>
              <a:buClr>
                <a:schemeClr val="accent1"/>
              </a:buClr>
              <a:buFont typeface="Arial" panose="020B0604020202020204" pitchFamily="34" charset="0"/>
              <a:buChar char="•"/>
              <a:tabLst/>
              <a:defRPr sz="1000" kern="1200">
                <a:solidFill>
                  <a:srgbClr val="000000"/>
                </a:solidFill>
                <a:latin typeface="+mn-lt"/>
                <a:ea typeface="+mn-ea"/>
                <a:cs typeface="+mn-cs"/>
              </a:defRPr>
            </a:lvl3pPr>
            <a:lvl4pPr marL="625459" indent="-111123" algn="l" defTabSz="914344" rtl="0" eaLnBrk="1" latinLnBrk="0" hangingPunct="1">
              <a:lnSpc>
                <a:spcPct val="90000"/>
              </a:lnSpc>
              <a:spcBef>
                <a:spcPts val="500"/>
              </a:spcBef>
              <a:buClr>
                <a:schemeClr val="accent1"/>
              </a:buClr>
              <a:buFont typeface="Arial" panose="020B0604020202020204" pitchFamily="34" charset="0"/>
              <a:buChar char="•"/>
              <a:tabLst/>
              <a:defRPr sz="1000" kern="1200">
                <a:solidFill>
                  <a:srgbClr val="000000"/>
                </a:solidFill>
                <a:latin typeface="+mn-lt"/>
                <a:ea typeface="+mn-ea"/>
                <a:cs typeface="+mn-cs"/>
              </a:defRPr>
            </a:lvl4pPr>
            <a:lvl5pPr marL="825479" indent="-111123" algn="l" defTabSz="914344" rtl="0" eaLnBrk="1" latinLnBrk="0" hangingPunct="1">
              <a:lnSpc>
                <a:spcPct val="90000"/>
              </a:lnSpc>
              <a:spcBef>
                <a:spcPts val="500"/>
              </a:spcBef>
              <a:buClr>
                <a:schemeClr val="accent1"/>
              </a:buClr>
              <a:buFont typeface="Arial" panose="020B0604020202020204" pitchFamily="34" charset="0"/>
              <a:buChar char="•"/>
              <a:tabLst/>
              <a:defRPr sz="1000" kern="1200">
                <a:solidFill>
                  <a:srgbClr val="000000"/>
                </a:solidFill>
                <a:latin typeface="+mn-lt"/>
                <a:ea typeface="+mn-ea"/>
                <a:cs typeface="+mn-cs"/>
              </a:defRPr>
            </a:lvl5pPr>
            <a:lvl6pPr marL="2514444" indent="-228585" algn="l" defTabSz="91434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15" indent="-228585" algn="l" defTabSz="91434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785" indent="-228585" algn="l" defTabSz="91434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958" indent="-228585" algn="l" defTabSz="91434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de-DE" sz="3200" dirty="0"/>
              <a:t>E – Mobility </a:t>
            </a:r>
            <a:r>
              <a:rPr lang="de-DE" sz="3200" dirty="0" err="1"/>
              <a:t>Charging</a:t>
            </a:r>
            <a:r>
              <a:rPr lang="de-DE" sz="3200" dirty="0"/>
              <a:t> Backend Communication Infrastructure</a:t>
            </a:r>
            <a:endParaRPr lang="en-GB" sz="4000" dirty="0"/>
          </a:p>
        </p:txBody>
      </p:sp>
      <p:sp>
        <p:nvSpPr>
          <p:cNvPr id="13" name="Text Placeholder 2">
            <a:extLst>
              <a:ext uri="{FF2B5EF4-FFF2-40B4-BE49-F238E27FC236}">
                <a16:creationId xmlns:a16="http://schemas.microsoft.com/office/drawing/2014/main" id="{F123C9C6-FCE8-EA91-68B7-E6157AE60977}"/>
              </a:ext>
            </a:extLst>
          </p:cNvPr>
          <p:cNvSpPr txBox="1">
            <a:spLocks/>
          </p:cNvSpPr>
          <p:nvPr/>
        </p:nvSpPr>
        <p:spPr>
          <a:xfrm>
            <a:off x="-580445" y="799198"/>
            <a:ext cx="3141009" cy="223907"/>
          </a:xfrm>
          <a:prstGeom prst="rect">
            <a:avLst/>
          </a:prstGeom>
        </p:spPr>
        <p:txBody>
          <a:bodyPr vert="horz" wrap="square" lIns="0" tIns="0" rIns="0" bIns="0" rtlCol="0">
            <a:spAutoFit/>
          </a:bodyPr>
          <a:lstStyle>
            <a:lvl1pPr marL="0" indent="0" algn="l" defTabSz="914344" rtl="0" eaLnBrk="1" latinLnBrk="0" hangingPunct="1">
              <a:lnSpc>
                <a:spcPct val="80000"/>
              </a:lnSpc>
              <a:spcBef>
                <a:spcPts val="0"/>
              </a:spcBef>
              <a:buClr>
                <a:schemeClr val="accent1"/>
              </a:buClr>
              <a:buFont typeface="Arial" panose="020B0604020202020204" pitchFamily="34" charset="0"/>
              <a:buNone/>
              <a:defRPr sz="5600" kern="1200" spc="-200" baseline="0">
                <a:solidFill>
                  <a:schemeClr val="accent1"/>
                </a:solidFill>
                <a:latin typeface="+mn-lt"/>
                <a:ea typeface="+mn-ea"/>
                <a:cs typeface="+mn-cs"/>
              </a:defRPr>
            </a:lvl1pPr>
            <a:lvl2pPr marL="270663" indent="-111123" algn="l" defTabSz="914344" rtl="0" eaLnBrk="1" latinLnBrk="0" hangingPunct="1">
              <a:lnSpc>
                <a:spcPct val="90000"/>
              </a:lnSpc>
              <a:spcBef>
                <a:spcPts val="500"/>
              </a:spcBef>
              <a:buClr>
                <a:schemeClr val="accent1"/>
              </a:buClr>
              <a:buFont typeface="Arial" panose="020B0604020202020204" pitchFamily="34" charset="0"/>
              <a:buChar char="•"/>
              <a:tabLst/>
              <a:defRPr sz="1000" kern="1200">
                <a:solidFill>
                  <a:srgbClr val="000000"/>
                </a:solidFill>
                <a:latin typeface="+mn-lt"/>
                <a:ea typeface="+mn-ea"/>
                <a:cs typeface="+mn-cs"/>
              </a:defRPr>
            </a:lvl2pPr>
            <a:lvl3pPr marL="448458" indent="-111123" algn="l" defTabSz="914344" rtl="0" eaLnBrk="1" latinLnBrk="0" hangingPunct="1">
              <a:lnSpc>
                <a:spcPct val="90000"/>
              </a:lnSpc>
              <a:spcBef>
                <a:spcPts val="500"/>
              </a:spcBef>
              <a:buClr>
                <a:schemeClr val="accent1"/>
              </a:buClr>
              <a:buFont typeface="Arial" panose="020B0604020202020204" pitchFamily="34" charset="0"/>
              <a:buChar char="•"/>
              <a:tabLst/>
              <a:defRPr sz="1000" kern="1200">
                <a:solidFill>
                  <a:srgbClr val="000000"/>
                </a:solidFill>
                <a:latin typeface="+mn-lt"/>
                <a:ea typeface="+mn-ea"/>
                <a:cs typeface="+mn-cs"/>
              </a:defRPr>
            </a:lvl3pPr>
            <a:lvl4pPr marL="625459" indent="-111123" algn="l" defTabSz="914344" rtl="0" eaLnBrk="1" latinLnBrk="0" hangingPunct="1">
              <a:lnSpc>
                <a:spcPct val="90000"/>
              </a:lnSpc>
              <a:spcBef>
                <a:spcPts val="500"/>
              </a:spcBef>
              <a:buClr>
                <a:schemeClr val="accent1"/>
              </a:buClr>
              <a:buFont typeface="Arial" panose="020B0604020202020204" pitchFamily="34" charset="0"/>
              <a:buChar char="•"/>
              <a:tabLst/>
              <a:defRPr sz="1000" kern="1200">
                <a:solidFill>
                  <a:srgbClr val="000000"/>
                </a:solidFill>
                <a:latin typeface="+mn-lt"/>
                <a:ea typeface="+mn-ea"/>
                <a:cs typeface="+mn-cs"/>
              </a:defRPr>
            </a:lvl4pPr>
            <a:lvl5pPr marL="825479" indent="-111123" algn="l" defTabSz="914344" rtl="0" eaLnBrk="1" latinLnBrk="0" hangingPunct="1">
              <a:lnSpc>
                <a:spcPct val="90000"/>
              </a:lnSpc>
              <a:spcBef>
                <a:spcPts val="500"/>
              </a:spcBef>
              <a:buClr>
                <a:schemeClr val="accent1"/>
              </a:buClr>
              <a:buFont typeface="Arial" panose="020B0604020202020204" pitchFamily="34" charset="0"/>
              <a:buChar char="•"/>
              <a:tabLst/>
              <a:defRPr sz="1000" kern="1200">
                <a:solidFill>
                  <a:srgbClr val="000000"/>
                </a:solidFill>
                <a:latin typeface="+mn-lt"/>
                <a:ea typeface="+mn-ea"/>
                <a:cs typeface="+mn-cs"/>
              </a:defRPr>
            </a:lvl5pPr>
            <a:lvl6pPr marL="2514444" indent="-228585" algn="l" defTabSz="91434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15" indent="-228585" algn="l" defTabSz="91434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785" indent="-228585" algn="l" defTabSz="91434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958" indent="-228585" algn="l" defTabSz="91434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1800" dirty="0">
                <a:solidFill>
                  <a:schemeClr val="bg1"/>
                </a:solidFill>
              </a:rPr>
              <a:t>Introduction</a:t>
            </a:r>
            <a:endParaRPr lang="uk-UA" sz="2800" dirty="0">
              <a:solidFill>
                <a:schemeClr val="bg1"/>
              </a:solidFill>
            </a:endParaRPr>
          </a:p>
        </p:txBody>
      </p:sp>
      <p:pic>
        <p:nvPicPr>
          <p:cNvPr id="14" name="Picture 13">
            <a:extLst>
              <a:ext uri="{FF2B5EF4-FFF2-40B4-BE49-F238E27FC236}">
                <a16:creationId xmlns:a16="http://schemas.microsoft.com/office/drawing/2014/main" id="{78069D87-78FE-D32B-E06C-EADCD1FF7695}"/>
              </a:ext>
            </a:extLst>
          </p:cNvPr>
          <p:cNvPicPr>
            <a:picLocks noChangeAspect="1"/>
          </p:cNvPicPr>
          <p:nvPr/>
        </p:nvPicPr>
        <p:blipFill>
          <a:blip r:embed="rId3"/>
          <a:stretch>
            <a:fillRect/>
          </a:stretch>
        </p:blipFill>
        <p:spPr>
          <a:xfrm>
            <a:off x="4258235" y="6441940"/>
            <a:ext cx="3675529" cy="282487"/>
          </a:xfrm>
          <a:prstGeom prst="rect">
            <a:avLst/>
          </a:prstGeom>
        </p:spPr>
      </p:pic>
      <p:pic>
        <p:nvPicPr>
          <p:cNvPr id="15" name="Picture 14">
            <a:extLst>
              <a:ext uri="{FF2B5EF4-FFF2-40B4-BE49-F238E27FC236}">
                <a16:creationId xmlns:a16="http://schemas.microsoft.com/office/drawing/2014/main" id="{57FF1523-2ECB-CB39-5A54-1FB04409A876}"/>
              </a:ext>
            </a:extLst>
          </p:cNvPr>
          <p:cNvPicPr>
            <a:picLocks noChangeAspect="1"/>
          </p:cNvPicPr>
          <p:nvPr/>
        </p:nvPicPr>
        <p:blipFill rotWithShape="1">
          <a:blip r:embed="rId4"/>
          <a:srcRect r="80874" b="3829"/>
          <a:stretch/>
        </p:blipFill>
        <p:spPr>
          <a:xfrm>
            <a:off x="10764165" y="6441940"/>
            <a:ext cx="771020" cy="270326"/>
          </a:xfrm>
          <a:prstGeom prst="rect">
            <a:avLst/>
          </a:prstGeom>
        </p:spPr>
      </p:pic>
      <p:pic>
        <p:nvPicPr>
          <p:cNvPr id="3" name="Picture 2">
            <a:extLst>
              <a:ext uri="{FF2B5EF4-FFF2-40B4-BE49-F238E27FC236}">
                <a16:creationId xmlns:a16="http://schemas.microsoft.com/office/drawing/2014/main" id="{A8894F75-C1A5-6DFE-D8F9-C255B6B0766C}"/>
              </a:ext>
            </a:extLst>
          </p:cNvPr>
          <p:cNvPicPr>
            <a:picLocks noChangeAspect="1"/>
          </p:cNvPicPr>
          <p:nvPr/>
        </p:nvPicPr>
        <p:blipFill>
          <a:blip r:embed="rId5"/>
          <a:stretch>
            <a:fillRect/>
          </a:stretch>
        </p:blipFill>
        <p:spPr>
          <a:xfrm>
            <a:off x="1661603" y="1231777"/>
            <a:ext cx="8868792" cy="43944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aphicFrame>
        <p:nvGraphicFramePr>
          <p:cNvPr id="5" name="Table 21">
            <a:extLst>
              <a:ext uri="{FF2B5EF4-FFF2-40B4-BE49-F238E27FC236}">
                <a16:creationId xmlns:a16="http://schemas.microsoft.com/office/drawing/2014/main" id="{3AE9F5DB-7F6A-FF06-5A5C-475A8FFEE69B}"/>
              </a:ext>
            </a:extLst>
          </p:cNvPr>
          <p:cNvGraphicFramePr>
            <a:graphicFrameLocks/>
          </p:cNvGraphicFramePr>
          <p:nvPr>
            <p:extLst>
              <p:ext uri="{D42A27DB-BD31-4B8C-83A1-F6EECF244321}">
                <p14:modId xmlns:p14="http://schemas.microsoft.com/office/powerpoint/2010/main" val="2983262003"/>
              </p:ext>
            </p:extLst>
          </p:nvPr>
        </p:nvGraphicFramePr>
        <p:xfrm>
          <a:off x="7717916" y="1492627"/>
          <a:ext cx="1877290" cy="457200"/>
        </p:xfrm>
        <a:graphic>
          <a:graphicData uri="http://schemas.openxmlformats.org/drawingml/2006/table">
            <a:tbl>
              <a:tblPr firstRow="1" bandRow="1">
                <a:tableStyleId>{5C22544A-7EE6-4342-B048-85BDC9FD1C3A}</a:tableStyleId>
              </a:tblPr>
              <a:tblGrid>
                <a:gridCol w="1877290">
                  <a:extLst>
                    <a:ext uri="{9D8B030D-6E8A-4147-A177-3AD203B41FA5}">
                      <a16:colId xmlns:a16="http://schemas.microsoft.com/office/drawing/2014/main" val="1283451790"/>
                    </a:ext>
                  </a:extLst>
                </a:gridCol>
              </a:tblGrid>
              <a:tr h="320501">
                <a:tc>
                  <a:txBody>
                    <a:bodyPr/>
                    <a:lstStyle/>
                    <a:p>
                      <a:pPr marL="0" marR="0" lvl="0" indent="0" algn="l" defTabSz="914344" rtl="0" eaLnBrk="1" fontAlgn="auto" latinLnBrk="0" hangingPunct="1">
                        <a:lnSpc>
                          <a:spcPct val="100000"/>
                        </a:lnSpc>
                        <a:spcBef>
                          <a:spcPts val="0"/>
                        </a:spcBef>
                        <a:spcAft>
                          <a:spcPts val="0"/>
                        </a:spcAft>
                        <a:buClrTx/>
                        <a:buSzTx/>
                        <a:buFontTx/>
                        <a:buNone/>
                        <a:tabLst/>
                        <a:defRPr/>
                      </a:pPr>
                      <a:r>
                        <a:rPr lang="de-DE" sz="2400" b="1" dirty="0"/>
                        <a:t>Key Benefits</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265189765"/>
                  </a:ext>
                </a:extLst>
              </a:tr>
            </a:tbl>
          </a:graphicData>
        </a:graphic>
      </p:graphicFrame>
      <p:graphicFrame>
        <p:nvGraphicFramePr>
          <p:cNvPr id="6" name="Table 21">
            <a:extLst>
              <a:ext uri="{FF2B5EF4-FFF2-40B4-BE49-F238E27FC236}">
                <a16:creationId xmlns:a16="http://schemas.microsoft.com/office/drawing/2014/main" id="{B8A50367-B36C-35E4-E964-25E7C3C9F0BF}"/>
              </a:ext>
            </a:extLst>
          </p:cNvPr>
          <p:cNvGraphicFramePr>
            <a:graphicFrameLocks/>
          </p:cNvGraphicFramePr>
          <p:nvPr>
            <p:extLst>
              <p:ext uri="{D42A27DB-BD31-4B8C-83A1-F6EECF244321}">
                <p14:modId xmlns:p14="http://schemas.microsoft.com/office/powerpoint/2010/main" val="644165496"/>
              </p:ext>
            </p:extLst>
          </p:nvPr>
        </p:nvGraphicFramePr>
        <p:xfrm>
          <a:off x="7717915" y="2107730"/>
          <a:ext cx="3896911" cy="701040"/>
        </p:xfrm>
        <a:graphic>
          <a:graphicData uri="http://schemas.openxmlformats.org/drawingml/2006/table">
            <a:tbl>
              <a:tblPr firstRow="1" bandRow="1">
                <a:tableStyleId>{5C22544A-7EE6-4342-B048-85BDC9FD1C3A}</a:tableStyleId>
              </a:tblPr>
              <a:tblGrid>
                <a:gridCol w="3896911">
                  <a:extLst>
                    <a:ext uri="{9D8B030D-6E8A-4147-A177-3AD203B41FA5}">
                      <a16:colId xmlns:a16="http://schemas.microsoft.com/office/drawing/2014/main" val="1283451790"/>
                    </a:ext>
                  </a:extLst>
                </a:gridCol>
              </a:tblGrid>
              <a:tr h="370840">
                <a:tc>
                  <a:txBody>
                    <a:bodyPr/>
                    <a:lstStyle/>
                    <a:p>
                      <a:pPr marL="0" marR="0" lvl="0" indent="0" algn="l" defTabSz="914344" rtl="0" eaLnBrk="1" fontAlgn="auto" latinLnBrk="0" hangingPunct="1">
                        <a:lnSpc>
                          <a:spcPct val="100000"/>
                        </a:lnSpc>
                        <a:spcBef>
                          <a:spcPts val="0"/>
                        </a:spcBef>
                        <a:spcAft>
                          <a:spcPts val="0"/>
                        </a:spcAft>
                        <a:buClrTx/>
                        <a:buSzTx/>
                        <a:buFontTx/>
                        <a:buNone/>
                        <a:tabLst/>
                        <a:defRPr/>
                      </a:pPr>
                      <a:r>
                        <a:rPr lang="de-DE" sz="2000" b="0" dirty="0" err="1"/>
                        <a:t>Facilitations</a:t>
                      </a:r>
                      <a:r>
                        <a:rPr lang="de-DE" sz="2000" b="0" dirty="0"/>
                        <a:t> </a:t>
                      </a:r>
                      <a:r>
                        <a:rPr lang="de-DE" sz="2000" b="0" dirty="0" err="1"/>
                        <a:t>of</a:t>
                      </a:r>
                      <a:r>
                        <a:rPr lang="de-DE" sz="2000" b="0" dirty="0"/>
                        <a:t> interoperable </a:t>
                      </a:r>
                      <a:r>
                        <a:rPr lang="de-DE" sz="2000" b="0" dirty="0" err="1"/>
                        <a:t>charging</a:t>
                      </a:r>
                      <a:r>
                        <a:rPr lang="de-DE" sz="2000" b="0" dirty="0"/>
                        <a:t> </a:t>
                      </a:r>
                      <a:r>
                        <a:rPr lang="de-DE" sz="2000" b="0" dirty="0" err="1"/>
                        <a:t>services</a:t>
                      </a:r>
                      <a:r>
                        <a:rPr lang="de-DE" sz="2000" b="0" dirty="0"/>
                        <a:t>.</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265189765"/>
                  </a:ext>
                </a:extLst>
              </a:tr>
            </a:tbl>
          </a:graphicData>
        </a:graphic>
      </p:graphicFrame>
      <p:graphicFrame>
        <p:nvGraphicFramePr>
          <p:cNvPr id="7" name="Table 21">
            <a:extLst>
              <a:ext uri="{FF2B5EF4-FFF2-40B4-BE49-F238E27FC236}">
                <a16:creationId xmlns:a16="http://schemas.microsoft.com/office/drawing/2014/main" id="{2A438483-65EB-DB51-C50F-79EDE425A868}"/>
              </a:ext>
            </a:extLst>
          </p:cNvPr>
          <p:cNvGraphicFramePr>
            <a:graphicFrameLocks/>
          </p:cNvGraphicFramePr>
          <p:nvPr>
            <p:extLst>
              <p:ext uri="{D42A27DB-BD31-4B8C-83A1-F6EECF244321}">
                <p14:modId xmlns:p14="http://schemas.microsoft.com/office/powerpoint/2010/main" val="3074634792"/>
              </p:ext>
            </p:extLst>
          </p:nvPr>
        </p:nvGraphicFramePr>
        <p:xfrm>
          <a:off x="7717915" y="3004412"/>
          <a:ext cx="4130374" cy="701040"/>
        </p:xfrm>
        <a:graphic>
          <a:graphicData uri="http://schemas.openxmlformats.org/drawingml/2006/table">
            <a:tbl>
              <a:tblPr firstRow="1" bandRow="1">
                <a:tableStyleId>{5C22544A-7EE6-4342-B048-85BDC9FD1C3A}</a:tableStyleId>
              </a:tblPr>
              <a:tblGrid>
                <a:gridCol w="4130374">
                  <a:extLst>
                    <a:ext uri="{9D8B030D-6E8A-4147-A177-3AD203B41FA5}">
                      <a16:colId xmlns:a16="http://schemas.microsoft.com/office/drawing/2014/main" val="1283451790"/>
                    </a:ext>
                  </a:extLst>
                </a:gridCol>
              </a:tblGrid>
              <a:tr h="370840">
                <a:tc>
                  <a:txBody>
                    <a:bodyPr/>
                    <a:lstStyle/>
                    <a:p>
                      <a:pPr marL="0" marR="0" lvl="0" indent="0" algn="l" defTabSz="914344" rtl="0" eaLnBrk="1" fontAlgn="auto" latinLnBrk="0" hangingPunct="1">
                        <a:lnSpc>
                          <a:spcPct val="100000"/>
                        </a:lnSpc>
                        <a:spcBef>
                          <a:spcPts val="0"/>
                        </a:spcBef>
                        <a:spcAft>
                          <a:spcPts val="0"/>
                        </a:spcAft>
                        <a:buClrTx/>
                        <a:buSzTx/>
                        <a:buFontTx/>
                        <a:buNone/>
                        <a:tabLst/>
                        <a:defRPr/>
                      </a:pPr>
                      <a:r>
                        <a:rPr lang="de-DE" sz="2000" b="0" dirty="0"/>
                        <a:t>Provision </a:t>
                      </a:r>
                      <a:r>
                        <a:rPr lang="de-DE" sz="2000" b="0" dirty="0" err="1"/>
                        <a:t>of</a:t>
                      </a:r>
                      <a:r>
                        <a:rPr lang="de-DE" sz="2000" b="0" dirty="0"/>
                        <a:t> Smart </a:t>
                      </a:r>
                      <a:r>
                        <a:rPr lang="de-DE" sz="2000" b="0" dirty="0" err="1"/>
                        <a:t>operations</a:t>
                      </a:r>
                      <a:r>
                        <a:rPr lang="de-DE" sz="2000" b="0" dirty="0"/>
                        <a:t> and real time </a:t>
                      </a:r>
                      <a:r>
                        <a:rPr lang="de-DE" sz="2000" b="0" dirty="0" err="1"/>
                        <a:t>status</a:t>
                      </a:r>
                      <a:r>
                        <a:rPr lang="de-DE" sz="2000" b="0" dirty="0"/>
                        <a:t> update </a:t>
                      </a:r>
                      <a:r>
                        <a:rPr lang="de-DE" sz="2000" b="0" dirty="0" err="1"/>
                        <a:t>to</a:t>
                      </a:r>
                      <a:r>
                        <a:rPr lang="de-DE" sz="2000" b="0" dirty="0"/>
                        <a:t> </a:t>
                      </a:r>
                      <a:r>
                        <a:rPr lang="de-DE" sz="2000" b="0" dirty="0" err="1"/>
                        <a:t>user</a:t>
                      </a:r>
                      <a:r>
                        <a:rPr lang="de-DE" sz="2000" b="0" dirty="0"/>
                        <a:t>.</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265189765"/>
                  </a:ext>
                </a:extLst>
              </a:tr>
            </a:tbl>
          </a:graphicData>
        </a:graphic>
      </p:graphicFrame>
      <p:graphicFrame>
        <p:nvGraphicFramePr>
          <p:cNvPr id="8" name="Table 21">
            <a:extLst>
              <a:ext uri="{FF2B5EF4-FFF2-40B4-BE49-F238E27FC236}">
                <a16:creationId xmlns:a16="http://schemas.microsoft.com/office/drawing/2014/main" id="{6CB78759-DE52-4A43-906D-F6DEBA7C0145}"/>
              </a:ext>
            </a:extLst>
          </p:cNvPr>
          <p:cNvGraphicFramePr>
            <a:graphicFrameLocks/>
          </p:cNvGraphicFramePr>
          <p:nvPr>
            <p:extLst>
              <p:ext uri="{D42A27DB-BD31-4B8C-83A1-F6EECF244321}">
                <p14:modId xmlns:p14="http://schemas.microsoft.com/office/powerpoint/2010/main" val="3975072739"/>
              </p:ext>
            </p:extLst>
          </p:nvPr>
        </p:nvGraphicFramePr>
        <p:xfrm>
          <a:off x="7717915" y="3951195"/>
          <a:ext cx="4130374" cy="701040"/>
        </p:xfrm>
        <a:graphic>
          <a:graphicData uri="http://schemas.openxmlformats.org/drawingml/2006/table">
            <a:tbl>
              <a:tblPr firstRow="1" bandRow="1">
                <a:tableStyleId>{5C22544A-7EE6-4342-B048-85BDC9FD1C3A}</a:tableStyleId>
              </a:tblPr>
              <a:tblGrid>
                <a:gridCol w="4130374">
                  <a:extLst>
                    <a:ext uri="{9D8B030D-6E8A-4147-A177-3AD203B41FA5}">
                      <a16:colId xmlns:a16="http://schemas.microsoft.com/office/drawing/2014/main" val="1283451790"/>
                    </a:ext>
                  </a:extLst>
                </a:gridCol>
              </a:tblGrid>
              <a:tr h="370840">
                <a:tc>
                  <a:txBody>
                    <a:bodyPr/>
                    <a:lstStyle/>
                    <a:p>
                      <a:pPr marL="0" marR="0" lvl="0" indent="0" algn="l" defTabSz="914344" rtl="0" eaLnBrk="1" fontAlgn="auto" latinLnBrk="0" hangingPunct="1">
                        <a:lnSpc>
                          <a:spcPct val="100000"/>
                        </a:lnSpc>
                        <a:spcBef>
                          <a:spcPts val="0"/>
                        </a:spcBef>
                        <a:spcAft>
                          <a:spcPts val="0"/>
                        </a:spcAft>
                        <a:buClrTx/>
                        <a:buSzTx/>
                        <a:buFontTx/>
                        <a:buNone/>
                        <a:tabLst/>
                        <a:defRPr/>
                      </a:pPr>
                      <a:r>
                        <a:rPr lang="de-DE" sz="2000" b="0" dirty="0"/>
                        <a:t>Access </a:t>
                      </a:r>
                      <a:r>
                        <a:rPr lang="de-DE" sz="2000" b="0" dirty="0" err="1"/>
                        <a:t>to</a:t>
                      </a:r>
                      <a:r>
                        <a:rPr lang="de-DE" sz="2000" b="0" dirty="0"/>
                        <a:t> multiple </a:t>
                      </a:r>
                      <a:r>
                        <a:rPr lang="de-DE" sz="2000" b="0" dirty="0" err="1"/>
                        <a:t>charging</a:t>
                      </a:r>
                      <a:r>
                        <a:rPr lang="de-DE" sz="2000" b="0" dirty="0"/>
                        <a:t> </a:t>
                      </a:r>
                      <a:r>
                        <a:rPr lang="de-DE" sz="2000" b="0" dirty="0" err="1"/>
                        <a:t>station</a:t>
                      </a:r>
                      <a:r>
                        <a:rPr lang="de-DE" sz="2000" b="0" dirty="0"/>
                        <a:t> </a:t>
                      </a:r>
                      <a:r>
                        <a:rPr lang="de-DE" sz="2000" b="0" dirty="0" err="1"/>
                        <a:t>using</a:t>
                      </a:r>
                      <a:r>
                        <a:rPr lang="de-DE" sz="2000" b="0" dirty="0"/>
                        <a:t> </a:t>
                      </a:r>
                      <a:r>
                        <a:rPr lang="de-DE" sz="2000" b="0" dirty="0" err="1"/>
                        <a:t>single</a:t>
                      </a:r>
                      <a:r>
                        <a:rPr lang="de-DE" sz="2000" b="0" dirty="0"/>
                        <a:t> </a:t>
                      </a:r>
                      <a:r>
                        <a:rPr lang="de-DE" sz="2000" b="0" dirty="0" err="1"/>
                        <a:t>contract</a:t>
                      </a:r>
                      <a:r>
                        <a:rPr lang="de-DE" sz="2000" b="0" dirty="0"/>
                        <a:t>.</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265189765"/>
                  </a:ext>
                </a:extLst>
              </a:tr>
            </a:tbl>
          </a:graphicData>
        </a:graphic>
      </p:graphicFrame>
    </p:spTree>
    <p:extLst>
      <p:ext uri="{BB962C8B-B14F-4D97-AF65-F5344CB8AC3E}">
        <p14:creationId xmlns:p14="http://schemas.microsoft.com/office/powerpoint/2010/main" val="190457882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0 0 L -0.19922 0 " pathEditMode="relative" rAng="0" ptsTypes="AA">
                                      <p:cBhvr>
                                        <p:cTn id="6" dur="500" fill="hold"/>
                                        <p:tgtEl>
                                          <p:spTgt spid="3"/>
                                        </p:tgtEl>
                                        <p:attrNameLst>
                                          <p:attrName>ppt_x</p:attrName>
                                          <p:attrName>ppt_y</p:attrName>
                                        </p:attrNameLst>
                                      </p:cBhvr>
                                      <p:rCtr x="-9961" y="0"/>
                                    </p:animMotion>
                                  </p:childTnLst>
                                </p:cTn>
                              </p:par>
                              <p:par>
                                <p:cTn id="7" presetID="6" presetClass="emph" presetSubtype="0" fill="hold" nodeType="withEffect">
                                  <p:stCondLst>
                                    <p:cond delay="0"/>
                                  </p:stCondLst>
                                  <p:childTnLst>
                                    <p:animScale>
                                      <p:cBhvr>
                                        <p:cTn id="8" dur="500" fill="hold"/>
                                        <p:tgtEl>
                                          <p:spTgt spid="3"/>
                                        </p:tgtEl>
                                      </p:cBhvr>
                                      <p:by x="75000" y="75000"/>
                                    </p:animScale>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ppt_x"/>
                                          </p:val>
                                        </p:tav>
                                        <p:tav tm="100000">
                                          <p:val>
                                            <p:strVal val="#ppt_x"/>
                                          </p:val>
                                        </p:tav>
                                      </p:tavLst>
                                    </p:anim>
                                    <p:anim calcmode="lin" valueType="num">
                                      <p:cBhvr additive="base">
                                        <p:cTn id="18" dur="500" fill="hold"/>
                                        <p:tgtEl>
                                          <p:spTgt spid="6"/>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nodeType="after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additive="base">
                                        <p:cTn id="22" dur="500" fill="hold"/>
                                        <p:tgtEl>
                                          <p:spTgt spid="7"/>
                                        </p:tgtEl>
                                        <p:attrNameLst>
                                          <p:attrName>ppt_x</p:attrName>
                                        </p:attrNameLst>
                                      </p:cBhvr>
                                      <p:tavLst>
                                        <p:tav tm="0">
                                          <p:val>
                                            <p:strVal val="#ppt_x"/>
                                          </p:val>
                                        </p:tav>
                                        <p:tav tm="100000">
                                          <p:val>
                                            <p:strVal val="#ppt_x"/>
                                          </p:val>
                                        </p:tav>
                                      </p:tavLst>
                                    </p:anim>
                                    <p:anim calcmode="lin" valueType="num">
                                      <p:cBhvr additive="base">
                                        <p:cTn id="23" dur="500" fill="hold"/>
                                        <p:tgtEl>
                                          <p:spTgt spid="7"/>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2" presetClass="entr" presetSubtype="4" fill="hold" nodeType="after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500" fill="hold"/>
                                        <p:tgtEl>
                                          <p:spTgt spid="8"/>
                                        </p:tgtEl>
                                        <p:attrNameLst>
                                          <p:attrName>ppt_x</p:attrName>
                                        </p:attrNameLst>
                                      </p:cBhvr>
                                      <p:tavLst>
                                        <p:tav tm="0">
                                          <p:val>
                                            <p:strVal val="#ppt_x"/>
                                          </p:val>
                                        </p:tav>
                                        <p:tav tm="100000">
                                          <p:val>
                                            <p:strVal val="#ppt_x"/>
                                          </p:val>
                                        </p:tav>
                                      </p:tavLst>
                                    </p:anim>
                                    <p:anim calcmode="lin" valueType="num">
                                      <p:cBhvr additive="base">
                                        <p:cTn id="2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P3">
  <a:themeElements>
    <a:clrScheme name="P3">
      <a:dk1>
        <a:srgbClr val="000066"/>
      </a:dk1>
      <a:lt1>
        <a:srgbClr val="FFFFFF"/>
      </a:lt1>
      <a:dk2>
        <a:srgbClr val="FF0000"/>
      </a:dk2>
      <a:lt2>
        <a:srgbClr val="F2F2F2"/>
      </a:lt2>
      <a:accent1>
        <a:srgbClr val="0000CC"/>
      </a:accent1>
      <a:accent2>
        <a:srgbClr val="00CC00"/>
      </a:accent2>
      <a:accent3>
        <a:srgbClr val="666666"/>
      </a:accent3>
      <a:accent4>
        <a:srgbClr val="3399FF"/>
      </a:accent4>
      <a:accent5>
        <a:srgbClr val="FBB03B"/>
      </a:accent5>
      <a:accent6>
        <a:srgbClr val="FCEE21"/>
      </a:accent6>
      <a:hlink>
        <a:srgbClr val="000099"/>
      </a:hlink>
      <a:folHlink>
        <a:srgbClr val="FF6666"/>
      </a:folHlink>
    </a:clrScheme>
    <a:fontScheme name="Roboto">
      <a:majorFont>
        <a:latin typeface="Roboto Light"/>
        <a:ea typeface=""/>
        <a:cs typeface=""/>
      </a:majorFont>
      <a:minorFont>
        <a:latin typeface="Roboto Ligh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3" id="{90706BF4-59C1-4863-B218-E4CD92D23EBA}" vid="{2BC4B0A0-7595-47D8-A45E-CA519E0681A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2" Type="http://schemas.microsoft.com/office/2011/relationships/webextension" Target="webextension2.xml"/><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438" row="1">
    <wetp:webextensionref xmlns:r="http://schemas.openxmlformats.org/officeDocument/2006/relationships" r:id="rId1"/>
  </wetp:taskpane>
  <wetp:taskpane dockstate="right" visibility="0" width="438" row="5">
    <wetp:webextensionref xmlns:r="http://schemas.openxmlformats.org/officeDocument/2006/relationships" r:id="rId2"/>
  </wetp:taskpane>
</wetp:taskpanes>
</file>

<file path=ppt/webextensions/webextension1.xml><?xml version="1.0" encoding="utf-8"?>
<we:webextension xmlns:we="http://schemas.microsoft.com/office/webextensions/webextension/2010/11" id="{9772C9C9-1017-4572-BD9F-031453F4B1EE}">
  <we:reference id="wa200001409" version="2.0.0.0" store="en-US" storeType="OMEX"/>
  <we:alternateReferences>
    <we:reference id="wa200001409" version="2.0.0.0" store="wa200001409" storeType="OMEX"/>
  </we:alternateReferences>
  <we:properties/>
  <we:bindings/>
  <we:snapshot xmlns:r="http://schemas.openxmlformats.org/officeDocument/2006/relationships"/>
</we:webextension>
</file>

<file path=ppt/webextensions/webextension2.xml><?xml version="1.0" encoding="utf-8"?>
<we:webextension xmlns:we="http://schemas.microsoft.com/office/webextensions/webextension/2010/11" id="{960D0C6A-A2DB-4B6A-8164-35E2B4D67CC8}">
  <we:reference id="wa104178141" version="4.3.3.0" store="en-US" storeType="OMEX"/>
  <we:alternateReferences>
    <we:reference id="WA104178141" version="4.3.3.0" store=""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
  <TotalTime>0</TotalTime>
  <Words>2271</Words>
  <Application>Microsoft Office PowerPoint</Application>
  <PresentationFormat>Widescreen</PresentationFormat>
  <Paragraphs>677</Paragraphs>
  <Slides>26</Slides>
  <Notes>18</Notes>
  <HiddenSlides>1</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26</vt:i4>
      </vt:variant>
    </vt:vector>
  </HeadingPairs>
  <TitlesOfParts>
    <vt:vector size="31" baseType="lpstr">
      <vt:lpstr>Arial</vt:lpstr>
      <vt:lpstr>Calibri</vt:lpstr>
      <vt:lpstr>Roboto Light</vt:lpstr>
      <vt:lpstr>Wingdings</vt:lpstr>
      <vt:lpstr>P3</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Arav Barot</dc:creator>
  <cp:lastModifiedBy>Arav Barot</cp:lastModifiedBy>
  <cp:revision>2</cp:revision>
  <dcterms:created xsi:type="dcterms:W3CDTF">2024-01-24T08:48:40Z</dcterms:created>
  <dcterms:modified xsi:type="dcterms:W3CDTF">2024-02-01T21:57:13Z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9871b80c-ba46-4bfb-8ae2-045b5c64b754_Enabled">
    <vt:lpwstr>true</vt:lpwstr>
  </property>
  <property fmtid="{D5CDD505-2E9C-101B-9397-08002B2CF9AE}" pid="3" name="MSIP_Label_9871b80c-ba46-4bfb-8ae2-045b5c64b754_SetDate">
    <vt:lpwstr>2024-01-24T08:50:23Z</vt:lpwstr>
  </property>
  <property fmtid="{D5CDD505-2E9C-101B-9397-08002B2CF9AE}" pid="4" name="MSIP_Label_9871b80c-ba46-4bfb-8ae2-045b5c64b754_Method">
    <vt:lpwstr>Standard</vt:lpwstr>
  </property>
  <property fmtid="{D5CDD505-2E9C-101B-9397-08002B2CF9AE}" pid="5" name="MSIP_Label_9871b80c-ba46-4bfb-8ae2-045b5c64b754_Name">
    <vt:lpwstr>General</vt:lpwstr>
  </property>
  <property fmtid="{D5CDD505-2E9C-101B-9397-08002B2CF9AE}" pid="6" name="MSIP_Label_9871b80c-ba46-4bfb-8ae2-045b5c64b754_SiteId">
    <vt:lpwstr>38ea53fb-9117-4764-adc6-31f828910b30</vt:lpwstr>
  </property>
  <property fmtid="{D5CDD505-2E9C-101B-9397-08002B2CF9AE}" pid="7" name="MSIP_Label_9871b80c-ba46-4bfb-8ae2-045b5c64b754_ActionId">
    <vt:lpwstr>9f950cca-6a17-45d9-92f2-c9d98969ccef</vt:lpwstr>
  </property>
  <property fmtid="{D5CDD505-2E9C-101B-9397-08002B2CF9AE}" pid="8" name="MSIP_Label_9871b80c-ba46-4bfb-8ae2-045b5c64b754_ContentBits">
    <vt:lpwstr>0</vt:lpwstr>
  </property>
</Properties>
</file>